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15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43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2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5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3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12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3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2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2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2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89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4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D1CB-4492-4AAE-AB6C-92986E2A747F}" type="datetimeFigureOut">
              <a:rPr lang="it-IT" smtClean="0"/>
              <a:t>05/12/2015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944A-5587-4646-81CD-03CC89535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48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Components’ </a:t>
            </a:r>
            <a:r>
              <a:rPr lang="it-IT" dirty="0" err="1" smtClean="0">
                <a:latin typeface="Cambria" panose="02040503050406030204" pitchFamily="18" charset="0"/>
              </a:rPr>
              <a:t>Interfaces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endParaRPr lang="it-IT" i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it-IT" i="1" dirty="0" err="1" smtClean="0">
                <a:latin typeface="Cambria" panose="02040503050406030204" pitchFamily="18" charset="0"/>
              </a:rPr>
              <a:t>Let’s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have</a:t>
            </a:r>
            <a:r>
              <a:rPr lang="it-IT" i="1" dirty="0" smtClean="0">
                <a:latin typeface="Cambria" panose="02040503050406030204" pitchFamily="18" charset="0"/>
              </a:rPr>
              <a:t> a look </a:t>
            </a:r>
            <a:r>
              <a:rPr lang="it-IT" i="1" dirty="0" err="1" smtClean="0">
                <a:latin typeface="Cambria" panose="02040503050406030204" pitchFamily="18" charset="0"/>
              </a:rPr>
              <a:t>at</a:t>
            </a:r>
            <a:r>
              <a:rPr lang="it-IT" i="1" dirty="0" smtClean="0">
                <a:latin typeface="Cambria" panose="02040503050406030204" pitchFamily="18" charset="0"/>
              </a:rPr>
              <a:t> the </a:t>
            </a:r>
            <a:r>
              <a:rPr lang="it-IT" i="1" dirty="0" err="1" smtClean="0">
                <a:latin typeface="Cambria" panose="02040503050406030204" pitchFamily="18" charset="0"/>
              </a:rPr>
              <a:t>interactions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between</a:t>
            </a:r>
            <a:r>
              <a:rPr lang="it-IT" i="1" dirty="0" smtClean="0">
                <a:latin typeface="Cambria" panose="02040503050406030204" pitchFamily="18" charset="0"/>
              </a:rPr>
              <a:t> the </a:t>
            </a:r>
            <a:r>
              <a:rPr lang="it-IT" i="1" dirty="0" err="1" smtClean="0">
                <a:latin typeface="Cambria" panose="02040503050406030204" pitchFamily="18" charset="0"/>
              </a:rPr>
              <a:t>most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interesting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components</a:t>
            </a:r>
            <a:r>
              <a:rPr lang="it-IT" i="1" dirty="0" smtClean="0">
                <a:latin typeface="Cambria" panose="02040503050406030204" pitchFamily="18" charset="0"/>
              </a:rPr>
              <a:t>:</a:t>
            </a:r>
          </a:p>
          <a:p>
            <a:pPr marL="0" indent="0" algn="ctr">
              <a:buNone/>
            </a:pPr>
            <a:endParaRPr lang="it-IT" i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it-IT" i="1" dirty="0" err="1">
                <a:latin typeface="Cambria" panose="02040503050406030204" pitchFamily="18" charset="0"/>
              </a:rPr>
              <a:t>W</a:t>
            </a:r>
            <a:r>
              <a:rPr lang="it-IT" i="1" dirty="0" err="1" smtClean="0">
                <a:latin typeface="Cambria" panose="02040503050406030204" pitchFamily="18" charset="0"/>
              </a:rPr>
              <a:t>hat</a:t>
            </a:r>
            <a:r>
              <a:rPr lang="it-IT" i="1" dirty="0" smtClean="0">
                <a:latin typeface="Cambria" panose="02040503050406030204" pitchFamily="18" charset="0"/>
              </a:rPr>
              <a:t> do </a:t>
            </a:r>
            <a:r>
              <a:rPr lang="it-IT" i="1" dirty="0" err="1" smtClean="0">
                <a:latin typeface="Cambria" panose="02040503050406030204" pitchFamily="18" charset="0"/>
              </a:rPr>
              <a:t>they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offer</a:t>
            </a:r>
            <a:r>
              <a:rPr lang="it-IT" i="1" dirty="0" smtClean="0">
                <a:latin typeface="Cambria" panose="02040503050406030204" pitchFamily="18" charset="0"/>
              </a:rPr>
              <a:t> and </a:t>
            </a:r>
            <a:r>
              <a:rPr lang="it-IT" i="1" dirty="0" err="1" smtClean="0">
                <a:latin typeface="Cambria" panose="02040503050406030204" pitchFamily="18" charset="0"/>
              </a:rPr>
              <a:t>what</a:t>
            </a:r>
            <a:r>
              <a:rPr lang="it-IT" i="1" dirty="0" smtClean="0">
                <a:latin typeface="Cambria" panose="02040503050406030204" pitchFamily="18" charset="0"/>
              </a:rPr>
              <a:t> do </a:t>
            </a:r>
            <a:r>
              <a:rPr lang="it-IT" i="1" dirty="0" err="1" smtClean="0">
                <a:latin typeface="Cambria" panose="02040503050406030204" pitchFamily="18" charset="0"/>
              </a:rPr>
              <a:t>they</a:t>
            </a:r>
            <a:r>
              <a:rPr lang="it-IT" i="1" dirty="0" smtClean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need</a:t>
            </a:r>
            <a:r>
              <a:rPr lang="it-IT" i="1" dirty="0">
                <a:latin typeface="Cambria" panose="02040503050406030204" pitchFamily="18" charset="0"/>
              </a:rPr>
              <a:t>?</a:t>
            </a:r>
            <a:endParaRPr lang="it-IT" i="1" dirty="0" smtClean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it-IT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6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Application Server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9" name="Segnaposto contenuto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en-US" sz="1600" dirty="0" smtClean="0">
                <a:latin typeface="Cambria" panose="02040503050406030204" pitchFamily="18" charset="0"/>
              </a:rPr>
              <a:t>Registration </a:t>
            </a:r>
            <a:r>
              <a:rPr lang="en-US" sz="1600" dirty="0">
                <a:latin typeface="Cambria" panose="02040503050406030204" pitchFamily="18" charset="0"/>
              </a:rPr>
              <a:t>of customers and login of registered </a:t>
            </a:r>
            <a:r>
              <a:rPr lang="en-US" sz="1600" dirty="0" smtClean="0">
                <a:latin typeface="Cambria" panose="02040503050406030204" pitchFamily="18" charset="0"/>
              </a:rPr>
              <a:t>users. 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Operations </a:t>
            </a:r>
            <a:r>
              <a:rPr lang="en-US" sz="1600" dirty="0">
                <a:latin typeface="Cambria" panose="02040503050406030204" pitchFamily="18" charset="0"/>
              </a:rPr>
              <a:t>concerning taxi rides, such as taxi requests, reservations and rides’ </a:t>
            </a:r>
            <a:r>
              <a:rPr lang="en-US" sz="1600" dirty="0" smtClean="0">
                <a:latin typeface="Cambria" panose="02040503050406030204" pitchFamily="18" charset="0"/>
              </a:rPr>
              <a:t>deletion.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Access </a:t>
            </a:r>
            <a:r>
              <a:rPr lang="en-US" sz="1600" dirty="0">
                <a:latin typeface="Cambria" panose="02040503050406030204" pitchFamily="18" charset="0"/>
              </a:rPr>
              <a:t>to the rides’ history </a:t>
            </a:r>
            <a:r>
              <a:rPr lang="en-US" sz="1600" dirty="0" smtClean="0">
                <a:latin typeface="Cambria" panose="02040503050406030204" pitchFamily="18" charset="0"/>
              </a:rPr>
              <a:t>and past rides’ information.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Operations </a:t>
            </a:r>
            <a:r>
              <a:rPr lang="en-US" sz="1600" dirty="0">
                <a:latin typeface="Cambria" panose="02040503050406030204" pitchFamily="18" charset="0"/>
              </a:rPr>
              <a:t>reserved to taxi drivers, such as </a:t>
            </a:r>
            <a:r>
              <a:rPr lang="en-US" sz="1600" dirty="0" smtClean="0">
                <a:latin typeface="Cambria" panose="02040503050406030204" pitchFamily="18" charset="0"/>
              </a:rPr>
              <a:t>availability </a:t>
            </a:r>
            <a:r>
              <a:rPr lang="en-US" sz="1600" dirty="0">
                <a:latin typeface="Cambria" panose="02040503050406030204" pitchFamily="18" charset="0"/>
              </a:rPr>
              <a:t>and </a:t>
            </a:r>
            <a:r>
              <a:rPr lang="en-US" sz="1600" dirty="0" smtClean="0">
                <a:latin typeface="Cambria" panose="02040503050406030204" pitchFamily="18" charset="0"/>
              </a:rPr>
              <a:t>acceptance/refusal </a:t>
            </a:r>
            <a:r>
              <a:rPr lang="en-US" sz="1600" dirty="0">
                <a:latin typeface="Cambria" panose="02040503050406030204" pitchFamily="18" charset="0"/>
              </a:rPr>
              <a:t>of a ride. </a:t>
            </a:r>
            <a:endParaRPr lang="it-IT" sz="1600" dirty="0">
              <a:latin typeface="Cambria" panose="02040503050406030204" pitchFamily="18" charset="0"/>
            </a:endParaRPr>
          </a:p>
          <a:p>
            <a:r>
              <a:rPr lang="it-IT" sz="1600" dirty="0" smtClean="0">
                <a:latin typeface="Cambria" panose="02040503050406030204" pitchFamily="18" charset="0"/>
              </a:rPr>
              <a:t>Operations </a:t>
            </a:r>
            <a:r>
              <a:rPr lang="it-IT" sz="1600" dirty="0" err="1">
                <a:latin typeface="Cambria" panose="02040503050406030204" pitchFamily="18" charset="0"/>
              </a:rPr>
              <a:t>reserved</a:t>
            </a:r>
            <a:r>
              <a:rPr lang="it-IT" sz="1600" dirty="0">
                <a:latin typeface="Cambria" panose="02040503050406030204" pitchFamily="18" charset="0"/>
              </a:rPr>
              <a:t> to </a:t>
            </a:r>
            <a:r>
              <a:rPr lang="it-IT" sz="1600" dirty="0" err="1" smtClean="0">
                <a:latin typeface="Cambria" panose="02040503050406030204" pitchFamily="18" charset="0"/>
              </a:rPr>
              <a:t>administrators</a:t>
            </a:r>
            <a:r>
              <a:rPr lang="it-IT" sz="1600" dirty="0" smtClean="0">
                <a:latin typeface="Cambria" panose="02040503050406030204" pitchFamily="18" charset="0"/>
              </a:rPr>
              <a:t>, </a:t>
            </a:r>
            <a:r>
              <a:rPr lang="it-IT" sz="1600" dirty="0" err="1" smtClean="0">
                <a:latin typeface="Cambria" panose="02040503050406030204" pitchFamily="18" charset="0"/>
              </a:rPr>
              <a:t>such</a:t>
            </a:r>
            <a:r>
              <a:rPr lang="it-IT" sz="1600" dirty="0" smtClean="0">
                <a:latin typeface="Cambria" panose="02040503050406030204" pitchFamily="18" charset="0"/>
              </a:rPr>
              <a:t> </a:t>
            </a:r>
            <a:r>
              <a:rPr lang="it-IT" sz="1600" dirty="0" err="1" smtClean="0">
                <a:latin typeface="Cambria" panose="02040503050406030204" pitchFamily="18" charset="0"/>
              </a:rPr>
              <a:t>as</a:t>
            </a:r>
            <a:r>
              <a:rPr lang="it-IT" sz="1600" dirty="0" smtClean="0">
                <a:latin typeface="Cambria" panose="02040503050406030204" pitchFamily="18" charset="0"/>
              </a:rPr>
              <a:t> create/delete accounts, </a:t>
            </a:r>
            <a:r>
              <a:rPr lang="it-IT" sz="1600" dirty="0" err="1" smtClean="0">
                <a:latin typeface="Cambria" panose="02040503050406030204" pitchFamily="18" charset="0"/>
              </a:rPr>
              <a:t>modify</a:t>
            </a:r>
            <a:r>
              <a:rPr lang="it-IT" sz="1600" dirty="0" smtClean="0">
                <a:latin typeface="Cambria" panose="02040503050406030204" pitchFamily="18" charset="0"/>
              </a:rPr>
              <a:t> </a:t>
            </a:r>
            <a:r>
              <a:rPr lang="it-IT" sz="1600" dirty="0" err="1" smtClean="0">
                <a:latin typeface="Cambria" panose="02040503050406030204" pitchFamily="18" charset="0"/>
              </a:rPr>
              <a:t>rides</a:t>
            </a:r>
            <a:r>
              <a:rPr lang="it-IT" sz="1600" dirty="0" smtClean="0">
                <a:latin typeface="Cambria" panose="02040503050406030204" pitchFamily="18" charset="0"/>
              </a:rPr>
              <a:t>/driver status.</a:t>
            </a:r>
            <a:endParaRPr lang="it-IT" sz="1600" dirty="0">
              <a:latin typeface="Cambria" panose="02040503050406030204" pitchFamily="18" charset="0"/>
            </a:endParaRPr>
          </a:p>
          <a:p>
            <a:endParaRPr lang="en-US" sz="1600" dirty="0"/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en-US" sz="1600" dirty="0">
                <a:latin typeface="Cambria" panose="02040503050406030204" pitchFamily="18" charset="0"/>
              </a:rPr>
              <a:t>Interfaces for the creation, deletion and management of taxi rides, and also for the associations between customers, drivers and rides. </a:t>
            </a:r>
          </a:p>
          <a:p>
            <a:endParaRPr lang="it-IT" dirty="0"/>
          </a:p>
          <a:p>
            <a:r>
              <a:rPr lang="en-US" sz="1600" dirty="0">
                <a:latin typeface="Cambria" panose="02040503050406030204" pitchFamily="18" charset="0"/>
              </a:rPr>
              <a:t>Interfaces for the creation and management of users, as well as for validation of accesses.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07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Rides</a:t>
            </a:r>
            <a:r>
              <a:rPr lang="it-IT" dirty="0" smtClean="0"/>
              <a:t> Manager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it-IT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Creation </a:t>
            </a:r>
            <a:r>
              <a:rPr lang="en-US" sz="1600" dirty="0">
                <a:latin typeface="Cambria" panose="02040503050406030204" pitchFamily="18" charset="0"/>
              </a:rPr>
              <a:t>of requests and reservations and the deletion of rides. </a:t>
            </a:r>
            <a:endParaRPr lang="en-US" sz="1600" dirty="0" smtClean="0">
              <a:latin typeface="Cambria" panose="02040503050406030204" pitchFamily="18" charset="0"/>
            </a:endParaRPr>
          </a:p>
          <a:p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Termination of rides.</a:t>
            </a:r>
          </a:p>
          <a:p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Subscription </a:t>
            </a:r>
            <a:r>
              <a:rPr lang="en-US" sz="1600" dirty="0">
                <a:latin typeface="Cambria" panose="02040503050406030204" pitchFamily="18" charset="0"/>
              </a:rPr>
              <a:t>of customers and drivers to rides. </a:t>
            </a:r>
            <a:endParaRPr lang="en-US" sz="1600" dirty="0" smtClean="0">
              <a:latin typeface="Cambria" panose="02040503050406030204" pitchFamily="18" charset="0"/>
            </a:endParaRPr>
          </a:p>
          <a:p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Retrieval </a:t>
            </a:r>
            <a:r>
              <a:rPr lang="en-US" sz="1600" dirty="0">
                <a:latin typeface="Cambria" panose="02040503050406030204" pitchFamily="18" charset="0"/>
              </a:rPr>
              <a:t>of the rides history of a customer and info about specific rides. </a:t>
            </a:r>
          </a:p>
          <a:p>
            <a:endParaRPr lang="en-US" sz="1600" dirty="0"/>
          </a:p>
          <a:p>
            <a:endParaRPr lang="en-US" sz="1600" dirty="0" smtClean="0">
              <a:latin typeface="Cambria" panose="02040503050406030204" pitchFamily="18" charset="0"/>
            </a:endParaRP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sz="1600" dirty="0" err="1" smtClean="0">
                <a:latin typeface="Cambria" panose="02040503050406030204" pitchFamily="18" charset="0"/>
              </a:rPr>
              <a:t>Interfaces</a:t>
            </a:r>
            <a:r>
              <a:rPr lang="it-IT" sz="1600" dirty="0" smtClean="0">
                <a:latin typeface="Cambria" panose="02040503050406030204" pitchFamily="18" charset="0"/>
              </a:rPr>
              <a:t> </a:t>
            </a:r>
            <a:r>
              <a:rPr lang="it-IT" sz="1600" dirty="0">
                <a:latin typeface="Cambria" panose="02040503050406030204" pitchFamily="18" charset="0"/>
              </a:rPr>
              <a:t>for taxi </a:t>
            </a:r>
            <a:r>
              <a:rPr lang="it-IT" sz="1600" dirty="0" err="1">
                <a:latin typeface="Cambria" panose="02040503050406030204" pitchFamily="18" charset="0"/>
              </a:rPr>
              <a:t>queue</a:t>
            </a:r>
            <a:r>
              <a:rPr lang="it-IT" sz="1600" dirty="0">
                <a:latin typeface="Cambria" panose="02040503050406030204" pitchFamily="18" charset="0"/>
              </a:rPr>
              <a:t> management. </a:t>
            </a:r>
            <a:endParaRPr lang="it-IT" sz="1600" dirty="0" smtClean="0">
              <a:latin typeface="Cambria" panose="02040503050406030204" pitchFamily="18" charset="0"/>
            </a:endParaRPr>
          </a:p>
          <a:p>
            <a:endParaRPr lang="it-IT" sz="1600" dirty="0">
              <a:latin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</a:rPr>
              <a:t>Interfaces for the management of </a:t>
            </a:r>
            <a:r>
              <a:rPr lang="en-US" sz="1600" dirty="0" smtClean="0">
                <a:latin typeface="Cambria" panose="02040503050406030204" pitchFamily="18" charset="0"/>
              </a:rPr>
              <a:t>users. 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Interfaces </a:t>
            </a:r>
            <a:r>
              <a:rPr lang="en-US" sz="1600" dirty="0">
                <a:latin typeface="Cambria" panose="02040503050406030204" pitchFamily="18" charset="0"/>
              </a:rPr>
              <a:t>for the communications of messages/notifications. </a:t>
            </a:r>
            <a:endParaRPr lang="en-US" sz="1600" dirty="0" smtClean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  <a:p>
            <a:r>
              <a:rPr lang="en-US" sz="1600" dirty="0" smtClean="0">
                <a:latin typeface="Cambria" panose="02040503050406030204" pitchFamily="18" charset="0"/>
              </a:rPr>
              <a:t>Interfaces </a:t>
            </a:r>
            <a:r>
              <a:rPr lang="en-US" sz="1600" dirty="0">
                <a:latin typeface="Cambria" panose="02040503050406030204" pitchFamily="18" charset="0"/>
              </a:rPr>
              <a:t>for the access to MTS database.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2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ambria" panose="02040503050406030204" pitchFamily="18" charset="0"/>
              </a:rPr>
              <a:t>Users</a:t>
            </a:r>
            <a:r>
              <a:rPr lang="it-IT" dirty="0" smtClean="0">
                <a:latin typeface="Cambria" panose="02040503050406030204" pitchFamily="18" charset="0"/>
              </a:rPr>
              <a:t> Manager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it-IT" dirty="0"/>
          </a:p>
          <a:p>
            <a:r>
              <a:rPr lang="en-US" sz="1800" dirty="0">
                <a:latin typeface="Cambria" panose="02040503050406030204" pitchFamily="18" charset="0"/>
              </a:rPr>
              <a:t>C</a:t>
            </a:r>
            <a:r>
              <a:rPr lang="en-US" sz="1800" dirty="0" smtClean="0">
                <a:latin typeface="Cambria" panose="02040503050406030204" pitchFamily="18" charset="0"/>
              </a:rPr>
              <a:t>reation </a:t>
            </a:r>
            <a:r>
              <a:rPr lang="en-US" sz="1800" dirty="0">
                <a:latin typeface="Cambria" panose="02040503050406030204" pitchFamily="18" charset="0"/>
              </a:rPr>
              <a:t>and deletion of users.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</a:rPr>
              <a:t>R</a:t>
            </a:r>
            <a:r>
              <a:rPr lang="en-US" sz="1800" dirty="0" smtClean="0">
                <a:latin typeface="Cambria" panose="02040503050406030204" pitchFamily="18" charset="0"/>
              </a:rPr>
              <a:t>etrieval </a:t>
            </a:r>
            <a:r>
              <a:rPr lang="en-US" sz="1800" dirty="0">
                <a:latin typeface="Cambria" panose="02040503050406030204" pitchFamily="18" charset="0"/>
              </a:rPr>
              <a:t>of users.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</a:rPr>
              <a:t>V</a:t>
            </a:r>
            <a:r>
              <a:rPr lang="en-US" sz="1800" dirty="0" smtClean="0">
                <a:latin typeface="Cambria" panose="02040503050406030204" pitchFamily="18" charset="0"/>
              </a:rPr>
              <a:t>alidation </a:t>
            </a:r>
            <a:r>
              <a:rPr lang="en-US" sz="1800" dirty="0">
                <a:latin typeface="Cambria" panose="02040503050406030204" pitchFamily="18" charset="0"/>
              </a:rPr>
              <a:t>check in case of login and registration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</a:rPr>
              <a:t>A</a:t>
            </a:r>
            <a:r>
              <a:rPr lang="en-US" sz="1800" dirty="0" smtClean="0">
                <a:latin typeface="Cambria" panose="02040503050406030204" pitchFamily="18" charset="0"/>
              </a:rPr>
              <a:t>vailability </a:t>
            </a:r>
            <a:r>
              <a:rPr lang="en-US" sz="1800" dirty="0">
                <a:latin typeface="Cambria" panose="02040503050406030204" pitchFamily="18" charset="0"/>
              </a:rPr>
              <a:t>setting in case of drivers. 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en-US" sz="1800" dirty="0" smtClean="0">
              <a:latin typeface="Cambria" panose="02040503050406030204" pitchFamily="18" charset="0"/>
            </a:endParaRPr>
          </a:p>
          <a:p>
            <a:r>
              <a:rPr lang="en-US" sz="1800" dirty="0" smtClean="0">
                <a:latin typeface="Cambria" panose="02040503050406030204" pitchFamily="18" charset="0"/>
              </a:rPr>
              <a:t>Interfaces </a:t>
            </a:r>
            <a:r>
              <a:rPr lang="en-US" sz="1800" dirty="0">
                <a:latin typeface="Cambria" panose="02040503050406030204" pitchFamily="18" charset="0"/>
              </a:rPr>
              <a:t>for the communications of messages/notifications. </a:t>
            </a:r>
            <a:endParaRPr lang="en-US" sz="1800" dirty="0" smtClean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</a:endParaRPr>
          </a:p>
          <a:p>
            <a:r>
              <a:rPr lang="en-US" sz="1800" dirty="0" smtClean="0">
                <a:latin typeface="Cambria" panose="02040503050406030204" pitchFamily="18" charset="0"/>
              </a:rPr>
              <a:t>Interfaces </a:t>
            </a:r>
            <a:r>
              <a:rPr lang="en-US" sz="1800" dirty="0">
                <a:latin typeface="Cambria" panose="02040503050406030204" pitchFamily="18" charset="0"/>
              </a:rPr>
              <a:t>for the access to MTS database.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2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Queue Manager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en-US" sz="2000" dirty="0">
                <a:latin typeface="Cambria" panose="02040503050406030204" pitchFamily="18" charset="0"/>
              </a:rPr>
              <a:t>T</a:t>
            </a:r>
            <a:r>
              <a:rPr lang="en-US" sz="2000" dirty="0" smtClean="0">
                <a:latin typeface="Cambria" panose="02040503050406030204" pitchFamily="18" charset="0"/>
              </a:rPr>
              <a:t>axi </a:t>
            </a:r>
            <a:r>
              <a:rPr lang="en-US" sz="2000" dirty="0">
                <a:latin typeface="Cambria" panose="02040503050406030204" pitchFamily="18" charset="0"/>
              </a:rPr>
              <a:t>retrieval and taxi removal from taxi queues. </a:t>
            </a:r>
          </a:p>
          <a:p>
            <a:endParaRPr lang="it-IT" sz="2000" dirty="0">
              <a:latin typeface="Cambria" panose="02040503050406030204" pitchFamily="18" charset="0"/>
            </a:endParaRPr>
          </a:p>
          <a:p>
            <a:endParaRPr lang="it-IT" sz="2000" dirty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Interfaces </a:t>
            </a:r>
            <a:r>
              <a:rPr lang="en-US" sz="2000" dirty="0">
                <a:latin typeface="Cambria" panose="02040503050406030204" pitchFamily="18" charset="0"/>
              </a:rPr>
              <a:t>for moving a taxi at the bottom of a queue and in general for updating taxis’ position. 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Taxis</a:t>
            </a:r>
            <a:r>
              <a:rPr lang="it-IT" dirty="0"/>
              <a:t>’ GPS </a:t>
            </a:r>
            <a:r>
              <a:rPr lang="it-IT" dirty="0" err="1"/>
              <a:t>coordinates</a:t>
            </a:r>
            <a:r>
              <a:rPr lang="it-IT" dirty="0"/>
              <a:t>’ </a:t>
            </a:r>
            <a:r>
              <a:rPr lang="it-IT" dirty="0" err="1"/>
              <a:t>retrieval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02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Message Broker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offers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 smtClean="0"/>
          </a:p>
          <a:p>
            <a:endParaRPr lang="it-IT" sz="2000" dirty="0" smtClean="0">
              <a:latin typeface="Cambria" panose="02040503050406030204" pitchFamily="18" charset="0"/>
            </a:endParaRPr>
          </a:p>
          <a:p>
            <a:r>
              <a:rPr lang="it-IT" sz="2000" dirty="0" err="1" smtClean="0">
                <a:latin typeface="Cambria" panose="02040503050406030204" pitchFamily="18" charset="0"/>
              </a:rPr>
              <a:t>Forwarding</a:t>
            </a:r>
            <a:r>
              <a:rPr lang="it-IT" sz="2000" dirty="0" smtClean="0">
                <a:latin typeface="Cambria" panose="02040503050406030204" pitchFamily="18" charset="0"/>
              </a:rPr>
              <a:t> of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filtered</a:t>
            </a:r>
            <a:r>
              <a:rPr lang="it-IT" sz="2000" dirty="0" smtClean="0">
                <a:latin typeface="Cambria" panose="02040503050406030204" pitchFamily="18" charset="0"/>
              </a:rPr>
              <a:t> by </a:t>
            </a:r>
            <a:r>
              <a:rPr lang="it-IT" sz="2000" dirty="0" err="1" smtClean="0">
                <a:latin typeface="Cambria" panose="02040503050406030204" pitchFamily="18" charset="0"/>
              </a:rPr>
              <a:t>topic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</a:p>
          <a:p>
            <a:endParaRPr lang="it-IT" sz="2000" dirty="0">
              <a:latin typeface="Cambria" panose="02040503050406030204" pitchFamily="18" charset="0"/>
            </a:endParaRPr>
          </a:p>
          <a:p>
            <a:r>
              <a:rPr lang="it-IT" sz="2000" dirty="0" err="1" smtClean="0">
                <a:latin typeface="Cambria" panose="02040503050406030204" pitchFamily="18" charset="0"/>
              </a:rPr>
              <a:t>Forwarding</a:t>
            </a:r>
            <a:r>
              <a:rPr lang="it-IT" sz="2000" dirty="0" smtClean="0">
                <a:latin typeface="Cambria" panose="02040503050406030204" pitchFamily="18" charset="0"/>
              </a:rPr>
              <a:t> of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filtered</a:t>
            </a:r>
            <a:r>
              <a:rPr lang="it-IT" sz="2000" dirty="0" smtClean="0">
                <a:latin typeface="Cambria" panose="02040503050406030204" pitchFamily="18" charset="0"/>
              </a:rPr>
              <a:t> by </a:t>
            </a:r>
            <a:r>
              <a:rPr lang="it-IT" sz="2000" dirty="0" err="1" smtClean="0">
                <a:latin typeface="Cambria" panose="02040503050406030204" pitchFamily="18" charset="0"/>
              </a:rPr>
              <a:t>user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  <a:endParaRPr lang="it-IT" sz="2000" dirty="0">
              <a:latin typeface="Cambria" panose="02040503050406030204" pitchFamily="18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err="1" smtClean="0">
                <a:latin typeface="Cambria" panose="02040503050406030204" pitchFamily="18" charset="0"/>
              </a:rPr>
              <a:t>What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it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err="1" smtClean="0">
                <a:latin typeface="Cambria" panose="02040503050406030204" pitchFamily="18" charset="0"/>
              </a:rPr>
              <a:t>needs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dirty="0" smtClean="0">
                <a:latin typeface="Cambria" panose="02040503050406030204" pitchFamily="18" charset="0"/>
              </a:rPr>
              <a:t>Interface for </a:t>
            </a:r>
            <a:r>
              <a:rPr lang="it-IT" sz="2000" dirty="0" err="1" smtClean="0">
                <a:latin typeface="Cambria" panose="02040503050406030204" pitchFamily="18" charset="0"/>
              </a:rPr>
              <a:t>sending</a:t>
            </a:r>
            <a:r>
              <a:rPr lang="it-IT" sz="2000" dirty="0" smtClean="0">
                <a:latin typeface="Cambria" panose="02040503050406030204" pitchFamily="18" charset="0"/>
              </a:rPr>
              <a:t> ‘’web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’’.</a:t>
            </a:r>
          </a:p>
          <a:p>
            <a:endParaRPr lang="it-IT" sz="2000" dirty="0" smtClean="0">
              <a:latin typeface="Cambria" panose="02040503050406030204" pitchFamily="18" charset="0"/>
            </a:endParaRPr>
          </a:p>
          <a:p>
            <a:r>
              <a:rPr lang="it-IT" sz="2000" dirty="0" smtClean="0">
                <a:latin typeface="Cambria" panose="02040503050406030204" pitchFamily="18" charset="0"/>
              </a:rPr>
              <a:t>Interface for </a:t>
            </a:r>
            <a:r>
              <a:rPr lang="it-IT" sz="2000" dirty="0" err="1" smtClean="0">
                <a:latin typeface="Cambria" panose="02040503050406030204" pitchFamily="18" charset="0"/>
              </a:rPr>
              <a:t>sending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messages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directly</a:t>
            </a:r>
            <a:r>
              <a:rPr lang="it-IT" sz="2000" dirty="0" smtClean="0">
                <a:latin typeface="Cambria" panose="02040503050406030204" pitchFamily="18" charset="0"/>
              </a:rPr>
              <a:t> to client </a:t>
            </a:r>
            <a:r>
              <a:rPr lang="it-IT" sz="2000" dirty="0" err="1" smtClean="0">
                <a:latin typeface="Cambria" panose="02040503050406030204" pitchFamily="18" charset="0"/>
              </a:rPr>
              <a:t>applications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</a:p>
          <a:p>
            <a:endParaRPr lang="it-IT" sz="2000" dirty="0" smtClean="0">
              <a:latin typeface="Cambria" panose="02040503050406030204" pitchFamily="18" charset="0"/>
            </a:endParaRPr>
          </a:p>
          <a:p>
            <a:r>
              <a:rPr lang="it-IT" sz="2000" dirty="0" smtClean="0">
                <a:latin typeface="Cambria" panose="02040503050406030204" pitchFamily="18" charset="0"/>
              </a:rPr>
              <a:t>Interface for </a:t>
            </a:r>
            <a:r>
              <a:rPr lang="it-IT" sz="2000" dirty="0" err="1" smtClean="0">
                <a:latin typeface="Cambria" panose="02040503050406030204" pitchFamily="18" charset="0"/>
              </a:rPr>
              <a:t>sending</a:t>
            </a:r>
            <a:r>
              <a:rPr lang="it-IT" sz="2000" dirty="0" smtClean="0">
                <a:latin typeface="Cambria" panose="02040503050406030204" pitchFamily="18" charset="0"/>
              </a:rPr>
              <a:t> </a:t>
            </a:r>
            <a:r>
              <a:rPr lang="it-IT" sz="2000" dirty="0" err="1" smtClean="0">
                <a:latin typeface="Cambria" panose="02040503050406030204" pitchFamily="18" charset="0"/>
              </a:rPr>
              <a:t>emails</a:t>
            </a:r>
            <a:r>
              <a:rPr lang="it-IT" sz="2000" dirty="0" smtClean="0">
                <a:latin typeface="Cambria" panose="02040503050406030204" pitchFamily="18" charset="0"/>
              </a:rPr>
              <a:t>.</a:t>
            </a:r>
            <a:endParaRPr lang="it-I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40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349</Words>
  <Application>Microsoft Office PowerPoint</Application>
  <PresentationFormat>Presentazione su schermo (16:9)</PresentationFormat>
  <Paragraphs>85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Components’ Interfaces</vt:lpstr>
      <vt:lpstr>Application Server</vt:lpstr>
      <vt:lpstr>Rides Manager</vt:lpstr>
      <vt:lpstr>Users Manager</vt:lpstr>
      <vt:lpstr>Queue Manager</vt:lpstr>
      <vt:lpstr>Message Broker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Components’ Interfaces</dc:title>
  <dc:creator>Marco Romani</dc:creator>
  <cp:lastModifiedBy>Marco Romani</cp:lastModifiedBy>
  <cp:revision>7</cp:revision>
  <dcterms:created xsi:type="dcterms:W3CDTF">2015-12-05T14:41:39Z</dcterms:created>
  <dcterms:modified xsi:type="dcterms:W3CDTF">2015-12-05T16:16:20Z</dcterms:modified>
</cp:coreProperties>
</file>