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5" r:id="rId6"/>
    <p:sldId id="276" r:id="rId7"/>
    <p:sldId id="277" r:id="rId8"/>
    <p:sldId id="280" r:id="rId9"/>
    <p:sldId id="278" r:id="rId10"/>
    <p:sldId id="281" r:id="rId11"/>
    <p:sldId id="279" r:id="rId12"/>
    <p:sldId id="282" r:id="rId13"/>
    <p:sldId id="283" r:id="rId14"/>
    <p:sldId id="284" r:id="rId15"/>
    <p:sldId id="285" r:id="rId16"/>
    <p:sldId id="287" r:id="rId17"/>
    <p:sldId id="286" r:id="rId18"/>
    <p:sldId id="288" r:id="rId19"/>
    <p:sldId id="289" r:id="rId20"/>
    <p:sldId id="290" r:id="rId21"/>
    <p:sldId id="291" r:id="rId22"/>
    <p:sldId id="292" r:id="rId23"/>
    <p:sldId id="293" r:id="rId24"/>
    <p:sldId id="295"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ACAE52"/>
    <a:srgbClr val="F2EA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33155A-B857-4268-AB6E-280D3BE6F36E}" v="48" dt="2022-12-15T10:43:02.95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1" d="100"/>
          <a:sy n="111" d="100"/>
        </p:scale>
        <p:origin x="5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Ruta" userId="23f8621d-a5fd-440c-9e8a-b216bc06074d" providerId="ADAL" clId="{E533155A-B857-4268-AB6E-280D3BE6F36E}"/>
    <pc:docChg chg="modSld">
      <pc:chgData name="Marco Ruta" userId="23f8621d-a5fd-440c-9e8a-b216bc06074d" providerId="ADAL" clId="{E533155A-B857-4268-AB6E-280D3BE6F36E}" dt="2022-12-15T10:43:02.954" v="48" actId="20577"/>
      <pc:docMkLst>
        <pc:docMk/>
      </pc:docMkLst>
      <pc:sldChg chg="modTransition">
        <pc:chgData name="Marco Ruta" userId="23f8621d-a5fd-440c-9e8a-b216bc06074d" providerId="ADAL" clId="{E533155A-B857-4268-AB6E-280D3BE6F36E}" dt="2022-12-15T10:42:29.524" v="18"/>
        <pc:sldMkLst>
          <pc:docMk/>
          <pc:sldMk cId="109857222" sldId="256"/>
        </pc:sldMkLst>
      </pc:sldChg>
      <pc:sldChg chg="modSp modTransition">
        <pc:chgData name="Marco Ruta" userId="23f8621d-a5fd-440c-9e8a-b216bc06074d" providerId="ADAL" clId="{E533155A-B857-4268-AB6E-280D3BE6F36E}" dt="2022-12-15T10:43:02.954" v="48" actId="20577"/>
        <pc:sldMkLst>
          <pc:docMk/>
          <pc:sldMk cId="1003898871" sldId="275"/>
        </pc:sldMkLst>
        <pc:graphicFrameChg chg="mod">
          <ac:chgData name="Marco Ruta" userId="23f8621d-a5fd-440c-9e8a-b216bc06074d" providerId="ADAL" clId="{E533155A-B857-4268-AB6E-280D3BE6F36E}" dt="2022-12-15T10:43:02.954" v="48" actId="20577"/>
          <ac:graphicFrameMkLst>
            <pc:docMk/>
            <pc:sldMk cId="1003898871" sldId="275"/>
            <ac:graphicFrameMk id="2" creationId="{4D7BAC36-EB7B-AE3F-4281-544411C62D24}"/>
          </ac:graphicFrameMkLst>
        </pc:graphicFrameChg>
      </pc:sldChg>
      <pc:sldChg chg="modSp mod">
        <pc:chgData name="Marco Ruta" userId="23f8621d-a5fd-440c-9e8a-b216bc06074d" providerId="ADAL" clId="{E533155A-B857-4268-AB6E-280D3BE6F36E}" dt="2022-12-15T10:42:06.877" v="11" actId="207"/>
        <pc:sldMkLst>
          <pc:docMk/>
          <pc:sldMk cId="3004632037" sldId="276"/>
        </pc:sldMkLst>
        <pc:spChg chg="mod">
          <ac:chgData name="Marco Ruta" userId="23f8621d-a5fd-440c-9e8a-b216bc06074d" providerId="ADAL" clId="{E533155A-B857-4268-AB6E-280D3BE6F36E}" dt="2022-12-15T10:42:06.877" v="11" actId="207"/>
          <ac:spMkLst>
            <pc:docMk/>
            <pc:sldMk cId="3004632037" sldId="276"/>
            <ac:spMk id="8" creationId="{4E11D97D-3C06-9DDE-6002-530AC5CAC7E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0FF71-4071-4D23-B497-315998FD2624}" type="doc">
      <dgm:prSet loTypeId="urn:microsoft.com/office/officeart/2016/7/layout/RepeatingBendingProcessNew" loCatId="process" qsTypeId="urn:microsoft.com/office/officeart/2005/8/quickstyle/simple1" qsCatId="simple" csTypeId="urn:microsoft.com/office/officeart/2005/8/colors/colorful3" csCatId="colorful" phldr="1"/>
      <dgm:spPr/>
      <dgm:t>
        <a:bodyPr/>
        <a:lstStyle/>
        <a:p>
          <a:endParaRPr lang="en-US"/>
        </a:p>
      </dgm:t>
    </dgm:pt>
    <dgm:pt modelId="{4D07B7D5-EE5D-4BCC-A243-1086FD00987D}">
      <dgm:prSet/>
      <dgm:spPr>
        <a:ln>
          <a:solidFill>
            <a:schemeClr val="bg1"/>
          </a:solidFill>
        </a:ln>
      </dgm:spPr>
      <dgm:t>
        <a:bodyPr/>
        <a:lstStyle/>
        <a:p>
          <a:pPr rtl="0"/>
          <a:r>
            <a:rPr lang="en-US" dirty="0">
              <a:solidFill>
                <a:schemeClr val="bg1"/>
              </a:solidFill>
              <a:latin typeface="Century Schoolbook" panose="02040604050505020304"/>
            </a:rPr>
            <a:t>Set </a:t>
          </a:r>
          <a:r>
            <a:rPr lang="en-US" dirty="0">
              <a:solidFill>
                <a:schemeClr val="bg1"/>
              </a:solidFill>
            </a:rPr>
            <a:t>the </a:t>
          </a:r>
          <a:r>
            <a:rPr lang="en-US" dirty="0">
              <a:solidFill>
                <a:schemeClr val="bg1"/>
              </a:solidFill>
              <a:latin typeface="Century Schoolbook" panose="02040604050505020304"/>
            </a:rPr>
            <a:t>goal</a:t>
          </a:r>
          <a:endParaRPr lang="en-US" dirty="0">
            <a:solidFill>
              <a:schemeClr val="bg1"/>
            </a:solidFill>
          </a:endParaRPr>
        </a:p>
      </dgm:t>
    </dgm:pt>
    <dgm:pt modelId="{DB98F685-564D-4D38-A666-B26A38A0E596}" type="parTrans" cxnId="{1E94480D-1328-46E0-B117-6DB0BF0BC332}">
      <dgm:prSet/>
      <dgm:spPr/>
      <dgm:t>
        <a:bodyPr/>
        <a:lstStyle/>
        <a:p>
          <a:endParaRPr lang="en-US"/>
        </a:p>
      </dgm:t>
    </dgm:pt>
    <dgm:pt modelId="{10ED8BD5-3653-4658-B7E2-9EEB82503838}" type="sibTrans" cxnId="{1E94480D-1328-46E0-B117-6DB0BF0BC332}">
      <dgm:prSet/>
      <dgm:spPr/>
      <dgm:t>
        <a:bodyPr/>
        <a:lstStyle/>
        <a:p>
          <a:endParaRPr lang="en-US"/>
        </a:p>
      </dgm:t>
    </dgm:pt>
    <dgm:pt modelId="{DD8BDD7D-7AED-4FD7-B3EF-3F54EDA2819D}">
      <dgm:prSet/>
      <dgm:spPr>
        <a:ln>
          <a:solidFill>
            <a:schemeClr val="bg1"/>
          </a:solidFill>
        </a:ln>
      </dgm:spPr>
      <dgm:t>
        <a:bodyPr/>
        <a:lstStyle/>
        <a:p>
          <a:r>
            <a:rPr lang="en-US" dirty="0">
              <a:solidFill>
                <a:schemeClr val="bg1"/>
              </a:solidFill>
            </a:rPr>
            <a:t>Dataset analysis</a:t>
          </a:r>
        </a:p>
      </dgm:t>
    </dgm:pt>
    <dgm:pt modelId="{B564C694-6F5A-412C-B2FF-9EA7FBF61326}" type="parTrans" cxnId="{583AA86F-BFB0-4755-8794-BDEBB7036B30}">
      <dgm:prSet/>
      <dgm:spPr/>
      <dgm:t>
        <a:bodyPr/>
        <a:lstStyle/>
        <a:p>
          <a:endParaRPr lang="en-US"/>
        </a:p>
      </dgm:t>
    </dgm:pt>
    <dgm:pt modelId="{BFEA9FA0-A60E-464E-9291-C24E7881A3D7}" type="sibTrans" cxnId="{583AA86F-BFB0-4755-8794-BDEBB7036B30}">
      <dgm:prSet/>
      <dgm:spPr/>
      <dgm:t>
        <a:bodyPr/>
        <a:lstStyle/>
        <a:p>
          <a:endParaRPr lang="en-US"/>
        </a:p>
      </dgm:t>
    </dgm:pt>
    <dgm:pt modelId="{7468CAA4-1AF2-44E3-A471-2985C93273E4}">
      <dgm:prSet/>
      <dgm:spPr>
        <a:ln>
          <a:solidFill>
            <a:schemeClr val="bg1"/>
          </a:solidFill>
        </a:ln>
      </dgm:spPr>
      <dgm:t>
        <a:bodyPr/>
        <a:lstStyle/>
        <a:p>
          <a:r>
            <a:rPr lang="en-US" dirty="0">
              <a:solidFill>
                <a:schemeClr val="bg1"/>
              </a:solidFill>
            </a:rPr>
            <a:t>Data Preprocessing </a:t>
          </a:r>
        </a:p>
      </dgm:t>
    </dgm:pt>
    <dgm:pt modelId="{52ED8AD2-32D4-4B7A-B09B-A99C002B6111}" type="parTrans" cxnId="{18FE7683-9660-43D4-BDD1-CAFE166EAE3E}">
      <dgm:prSet/>
      <dgm:spPr/>
      <dgm:t>
        <a:bodyPr/>
        <a:lstStyle/>
        <a:p>
          <a:endParaRPr lang="en-US"/>
        </a:p>
      </dgm:t>
    </dgm:pt>
    <dgm:pt modelId="{790029FE-3CA5-43B8-89FD-4266B15597CC}" type="sibTrans" cxnId="{18FE7683-9660-43D4-BDD1-CAFE166EAE3E}">
      <dgm:prSet/>
      <dgm:spPr/>
      <dgm:t>
        <a:bodyPr/>
        <a:lstStyle/>
        <a:p>
          <a:endParaRPr lang="en-US"/>
        </a:p>
      </dgm:t>
    </dgm:pt>
    <dgm:pt modelId="{66920BD4-3CD8-4998-A106-4B282DDD1A53}">
      <dgm:prSet/>
      <dgm:spPr>
        <a:ln>
          <a:solidFill>
            <a:schemeClr val="bg1"/>
          </a:solidFill>
        </a:ln>
      </dgm:spPr>
      <dgm:t>
        <a:bodyPr/>
        <a:lstStyle/>
        <a:p>
          <a:r>
            <a:rPr lang="en-US" dirty="0">
              <a:solidFill>
                <a:schemeClr val="bg1"/>
              </a:solidFill>
            </a:rPr>
            <a:t>Presentation of the methods used</a:t>
          </a:r>
        </a:p>
      </dgm:t>
    </dgm:pt>
    <dgm:pt modelId="{203B27CA-1A22-413B-B343-CD54FBD2037B}" type="parTrans" cxnId="{88663364-7048-4477-B4FD-362664BB0233}">
      <dgm:prSet/>
      <dgm:spPr/>
      <dgm:t>
        <a:bodyPr/>
        <a:lstStyle/>
        <a:p>
          <a:endParaRPr lang="en-US"/>
        </a:p>
      </dgm:t>
    </dgm:pt>
    <dgm:pt modelId="{F64DF2EE-25CE-4529-8879-8BAD7C1A533C}" type="sibTrans" cxnId="{88663364-7048-4477-B4FD-362664BB0233}">
      <dgm:prSet/>
      <dgm:spPr/>
      <dgm:t>
        <a:bodyPr/>
        <a:lstStyle/>
        <a:p>
          <a:endParaRPr lang="en-US"/>
        </a:p>
      </dgm:t>
    </dgm:pt>
    <dgm:pt modelId="{D3114AE6-4BF2-4C94-B46E-2732B8D5C8A9}">
      <dgm:prSet/>
      <dgm:spPr>
        <a:ln>
          <a:solidFill>
            <a:schemeClr val="bg1"/>
          </a:solidFill>
        </a:ln>
      </dgm:spPr>
      <dgm:t>
        <a:bodyPr/>
        <a:lstStyle/>
        <a:p>
          <a:r>
            <a:rPr lang="en-US" dirty="0">
              <a:solidFill>
                <a:schemeClr val="bg1"/>
              </a:solidFill>
            </a:rPr>
            <a:t>Classification</a:t>
          </a:r>
        </a:p>
      </dgm:t>
    </dgm:pt>
    <dgm:pt modelId="{8B58833C-64C1-455D-BDB3-32A2616C43CB}" type="parTrans" cxnId="{2564C8B4-DF25-4485-8525-B35179B951F6}">
      <dgm:prSet/>
      <dgm:spPr/>
      <dgm:t>
        <a:bodyPr/>
        <a:lstStyle/>
        <a:p>
          <a:endParaRPr lang="en-US"/>
        </a:p>
      </dgm:t>
    </dgm:pt>
    <dgm:pt modelId="{7E873AC0-1E92-4879-9F69-5E1B08772B92}" type="sibTrans" cxnId="{2564C8B4-DF25-4485-8525-B35179B951F6}">
      <dgm:prSet/>
      <dgm:spPr/>
      <dgm:t>
        <a:bodyPr/>
        <a:lstStyle/>
        <a:p>
          <a:endParaRPr lang="en-US"/>
        </a:p>
      </dgm:t>
    </dgm:pt>
    <dgm:pt modelId="{B9F16040-A497-45E5-93EF-0A5221D7792B}">
      <dgm:prSet/>
      <dgm:spPr>
        <a:ln>
          <a:solidFill>
            <a:schemeClr val="bg1"/>
          </a:solidFill>
        </a:ln>
      </dgm:spPr>
      <dgm:t>
        <a:bodyPr/>
        <a:lstStyle/>
        <a:p>
          <a:r>
            <a:rPr lang="en-US" dirty="0">
              <a:solidFill>
                <a:schemeClr val="bg1"/>
              </a:solidFill>
              <a:latin typeface="Century Schoolbook" panose="02040604050505020304"/>
            </a:rPr>
            <a:t>Blacklist</a:t>
          </a:r>
          <a:r>
            <a:rPr lang="en-US" dirty="0">
              <a:solidFill>
                <a:schemeClr val="bg1"/>
              </a:solidFill>
            </a:rPr>
            <a:t> Approach</a:t>
          </a:r>
        </a:p>
      </dgm:t>
    </dgm:pt>
    <dgm:pt modelId="{02DEC325-825B-47D1-9597-9AABA2BCEA59}" type="parTrans" cxnId="{A821D2C3-0B69-4AB6-9249-8FC185EEC1AC}">
      <dgm:prSet/>
      <dgm:spPr/>
      <dgm:t>
        <a:bodyPr/>
        <a:lstStyle/>
        <a:p>
          <a:endParaRPr lang="en-US"/>
        </a:p>
      </dgm:t>
    </dgm:pt>
    <dgm:pt modelId="{C17E3D1A-95FE-42CF-A82A-A5E46B440CEA}" type="sibTrans" cxnId="{A821D2C3-0B69-4AB6-9249-8FC185EEC1AC}">
      <dgm:prSet/>
      <dgm:spPr/>
      <dgm:t>
        <a:bodyPr/>
        <a:lstStyle/>
        <a:p>
          <a:endParaRPr lang="en-US"/>
        </a:p>
      </dgm:t>
    </dgm:pt>
    <dgm:pt modelId="{49E1811A-2A39-43E0-B9F6-FB1162557645}">
      <dgm:prSet/>
      <dgm:spPr>
        <a:ln>
          <a:solidFill>
            <a:schemeClr val="bg1"/>
          </a:solidFill>
        </a:ln>
      </dgm:spPr>
      <dgm:t>
        <a:bodyPr/>
        <a:lstStyle/>
        <a:p>
          <a:r>
            <a:rPr lang="en-US" dirty="0">
              <a:solidFill>
                <a:schemeClr val="bg1"/>
              </a:solidFill>
              <a:latin typeface="Century Schoolbook" panose="02040604050505020304"/>
            </a:rPr>
            <a:t>LSH</a:t>
          </a:r>
          <a:r>
            <a:rPr lang="en-US" dirty="0">
              <a:solidFill>
                <a:schemeClr val="bg1"/>
              </a:solidFill>
            </a:rPr>
            <a:t> Approach</a:t>
          </a:r>
        </a:p>
      </dgm:t>
    </dgm:pt>
    <dgm:pt modelId="{55618B5C-C707-4779-917E-07DD8D9A2416}" type="parTrans" cxnId="{4424F201-7CB0-4806-AAB8-8C1BCF02C9B8}">
      <dgm:prSet/>
      <dgm:spPr/>
      <dgm:t>
        <a:bodyPr/>
        <a:lstStyle/>
        <a:p>
          <a:endParaRPr lang="en-US"/>
        </a:p>
      </dgm:t>
    </dgm:pt>
    <dgm:pt modelId="{C0C0B6E6-BF4F-4661-B145-A980FB9D8EFA}" type="sibTrans" cxnId="{4424F201-7CB0-4806-AAB8-8C1BCF02C9B8}">
      <dgm:prSet/>
      <dgm:spPr/>
      <dgm:t>
        <a:bodyPr/>
        <a:lstStyle/>
        <a:p>
          <a:endParaRPr lang="en-US"/>
        </a:p>
      </dgm:t>
    </dgm:pt>
    <dgm:pt modelId="{102AB3C5-8614-47C6-BE8C-3CEDE123F836}">
      <dgm:prSet/>
      <dgm:spPr>
        <a:ln>
          <a:solidFill>
            <a:schemeClr val="bg1"/>
          </a:solidFill>
        </a:ln>
      </dgm:spPr>
      <dgm:t>
        <a:bodyPr/>
        <a:lstStyle/>
        <a:p>
          <a:r>
            <a:rPr lang="en-US" dirty="0">
              <a:solidFill>
                <a:schemeClr val="bg1"/>
              </a:solidFill>
            </a:rPr>
            <a:t>Naïve Bayes and SVM</a:t>
          </a:r>
        </a:p>
      </dgm:t>
    </dgm:pt>
    <dgm:pt modelId="{CFED20CB-B642-4C7D-8203-9A4076588A19}" type="parTrans" cxnId="{B72A3F71-39E7-40AF-9876-9C967C555990}">
      <dgm:prSet/>
      <dgm:spPr/>
      <dgm:t>
        <a:bodyPr/>
        <a:lstStyle/>
        <a:p>
          <a:endParaRPr lang="en-US"/>
        </a:p>
      </dgm:t>
    </dgm:pt>
    <dgm:pt modelId="{7C8FD3E0-090D-42AC-8EFA-EA04599EA0C2}" type="sibTrans" cxnId="{B72A3F71-39E7-40AF-9876-9C967C555990}">
      <dgm:prSet/>
      <dgm:spPr/>
      <dgm:t>
        <a:bodyPr/>
        <a:lstStyle/>
        <a:p>
          <a:endParaRPr lang="en-US"/>
        </a:p>
      </dgm:t>
    </dgm:pt>
    <dgm:pt modelId="{58453AE8-7652-4E8E-BEAA-51D6BFD71442}">
      <dgm:prSet/>
      <dgm:spPr>
        <a:ln>
          <a:solidFill>
            <a:schemeClr val="bg1"/>
          </a:solidFill>
        </a:ln>
      </dgm:spPr>
      <dgm:t>
        <a:bodyPr/>
        <a:lstStyle/>
        <a:p>
          <a:pPr rtl="0"/>
          <a:r>
            <a:rPr lang="en-US" dirty="0">
              <a:solidFill>
                <a:schemeClr val="bg1"/>
              </a:solidFill>
            </a:rPr>
            <a:t>Results</a:t>
          </a:r>
          <a:r>
            <a:rPr lang="en-US" dirty="0">
              <a:solidFill>
                <a:schemeClr val="bg1"/>
              </a:solidFill>
              <a:latin typeface="Century Schoolbook" panose="02040604050505020304"/>
            </a:rPr>
            <a:t> discussion</a:t>
          </a:r>
          <a:endParaRPr lang="en-US" dirty="0">
            <a:solidFill>
              <a:schemeClr val="bg1"/>
            </a:solidFill>
          </a:endParaRPr>
        </a:p>
      </dgm:t>
    </dgm:pt>
    <dgm:pt modelId="{E1703473-F437-4953-A7A3-A17AEAD86503}" type="parTrans" cxnId="{308CF96C-5F20-433F-BFDF-E4AE8E99EEDA}">
      <dgm:prSet/>
      <dgm:spPr/>
      <dgm:t>
        <a:bodyPr/>
        <a:lstStyle/>
        <a:p>
          <a:endParaRPr lang="en-US"/>
        </a:p>
      </dgm:t>
    </dgm:pt>
    <dgm:pt modelId="{553FE2C1-8F2E-45DA-BE84-05A63502872D}" type="sibTrans" cxnId="{308CF96C-5F20-433F-BFDF-E4AE8E99EEDA}">
      <dgm:prSet/>
      <dgm:spPr/>
      <dgm:t>
        <a:bodyPr/>
        <a:lstStyle/>
        <a:p>
          <a:endParaRPr lang="en-US"/>
        </a:p>
      </dgm:t>
    </dgm:pt>
    <dgm:pt modelId="{F129F1B4-9599-4DC7-9D53-A60CD90A1D33}">
      <dgm:prSet phldr="0"/>
      <dgm:spPr>
        <a:ln>
          <a:solidFill>
            <a:schemeClr val="bg1"/>
          </a:solidFill>
        </a:ln>
      </dgm:spPr>
      <dgm:t>
        <a:bodyPr/>
        <a:lstStyle/>
        <a:p>
          <a:r>
            <a:rPr lang="en-US" dirty="0">
              <a:solidFill>
                <a:schemeClr val="bg1"/>
              </a:solidFill>
              <a:latin typeface="Century Schoolbook" panose="02040604050505020304"/>
            </a:rPr>
            <a:t>Conclusion &amp;</a:t>
          </a:r>
        </a:p>
        <a:p>
          <a:r>
            <a:rPr lang="en-US" dirty="0">
              <a:solidFill>
                <a:schemeClr val="bg1"/>
              </a:solidFill>
              <a:latin typeface="Century Schoolbook" panose="02040604050505020304"/>
            </a:rPr>
            <a:t>Improvements</a:t>
          </a:r>
          <a:endParaRPr lang="en-US" dirty="0">
            <a:solidFill>
              <a:schemeClr val="bg1"/>
            </a:solidFill>
          </a:endParaRPr>
        </a:p>
      </dgm:t>
    </dgm:pt>
    <dgm:pt modelId="{256FC328-0275-4D4E-99AE-745E42FBBB5C}" type="parTrans" cxnId="{2C8E7F94-A305-4821-8057-E78B38F51E86}">
      <dgm:prSet/>
      <dgm:spPr/>
      <dgm:t>
        <a:bodyPr/>
        <a:lstStyle/>
        <a:p>
          <a:endParaRPr lang="it-IT"/>
        </a:p>
      </dgm:t>
    </dgm:pt>
    <dgm:pt modelId="{8D0AF862-812C-4B0F-A882-519CF8315A8B}" type="sibTrans" cxnId="{2C8E7F94-A305-4821-8057-E78B38F51E86}">
      <dgm:prSet/>
      <dgm:spPr/>
      <dgm:t>
        <a:bodyPr/>
        <a:lstStyle/>
        <a:p>
          <a:endParaRPr lang="en-US"/>
        </a:p>
      </dgm:t>
    </dgm:pt>
    <dgm:pt modelId="{BF9C23BF-E69E-4B44-A1E1-5B12699FC607}">
      <dgm:prSet phldr="0"/>
      <dgm:spPr>
        <a:ln>
          <a:solidFill>
            <a:schemeClr val="bg1"/>
          </a:solidFill>
        </a:ln>
      </dgm:spPr>
      <dgm:t>
        <a:bodyPr/>
        <a:lstStyle/>
        <a:p>
          <a:r>
            <a:rPr lang="en-US" dirty="0">
              <a:solidFill>
                <a:schemeClr val="bg1"/>
              </a:solidFill>
            </a:rPr>
            <a:t>Mock-up application</a:t>
          </a:r>
        </a:p>
      </dgm:t>
    </dgm:pt>
    <dgm:pt modelId="{F8C6C87B-4F0B-4666-82A4-94563E8DDFE2}" type="parTrans" cxnId="{2A2562E6-5C7F-40F1-934A-85910F13CEDC}">
      <dgm:prSet/>
      <dgm:spPr/>
      <dgm:t>
        <a:bodyPr/>
        <a:lstStyle/>
        <a:p>
          <a:endParaRPr lang="it-IT"/>
        </a:p>
      </dgm:t>
    </dgm:pt>
    <dgm:pt modelId="{7DFFDA51-20C7-4E25-92B0-8271F709F7D0}" type="sibTrans" cxnId="{2A2562E6-5C7F-40F1-934A-85910F13CEDC}">
      <dgm:prSet/>
      <dgm:spPr/>
      <dgm:t>
        <a:bodyPr/>
        <a:lstStyle/>
        <a:p>
          <a:endParaRPr lang="en-US"/>
        </a:p>
      </dgm:t>
    </dgm:pt>
    <dgm:pt modelId="{8440D324-5F29-4AA3-9C96-AEADF2F2C431}" type="pres">
      <dgm:prSet presAssocID="{4BB0FF71-4071-4D23-B497-315998FD2624}" presName="Name0" presStyleCnt="0">
        <dgm:presLayoutVars>
          <dgm:dir/>
          <dgm:resizeHandles val="exact"/>
        </dgm:presLayoutVars>
      </dgm:prSet>
      <dgm:spPr/>
    </dgm:pt>
    <dgm:pt modelId="{90FEC8AB-762B-421E-842E-164C23F8628C}" type="pres">
      <dgm:prSet presAssocID="{4D07B7D5-EE5D-4BCC-A243-1086FD00987D}" presName="node" presStyleLbl="node1" presStyleIdx="0" presStyleCnt="8">
        <dgm:presLayoutVars>
          <dgm:bulletEnabled val="1"/>
        </dgm:presLayoutVars>
      </dgm:prSet>
      <dgm:spPr/>
    </dgm:pt>
    <dgm:pt modelId="{C39122B6-AF64-4C07-B51B-FB24A96C344B}" type="pres">
      <dgm:prSet presAssocID="{10ED8BD5-3653-4658-B7E2-9EEB82503838}" presName="sibTrans" presStyleLbl="sibTrans1D1" presStyleIdx="0" presStyleCnt="7"/>
      <dgm:spPr/>
    </dgm:pt>
    <dgm:pt modelId="{DCDC840A-6558-4D73-9088-9AE39D236B27}" type="pres">
      <dgm:prSet presAssocID="{10ED8BD5-3653-4658-B7E2-9EEB82503838}" presName="connectorText" presStyleLbl="sibTrans1D1" presStyleIdx="0" presStyleCnt="7"/>
      <dgm:spPr/>
    </dgm:pt>
    <dgm:pt modelId="{E41914C2-0217-4FEB-80E0-FBBB7D7D40C5}" type="pres">
      <dgm:prSet presAssocID="{DD8BDD7D-7AED-4FD7-B3EF-3F54EDA2819D}" presName="node" presStyleLbl="node1" presStyleIdx="1" presStyleCnt="8">
        <dgm:presLayoutVars>
          <dgm:bulletEnabled val="1"/>
        </dgm:presLayoutVars>
      </dgm:prSet>
      <dgm:spPr/>
    </dgm:pt>
    <dgm:pt modelId="{37BC15FE-8459-42FC-8302-B9B9C884489C}" type="pres">
      <dgm:prSet presAssocID="{BFEA9FA0-A60E-464E-9291-C24E7881A3D7}" presName="sibTrans" presStyleLbl="sibTrans1D1" presStyleIdx="1" presStyleCnt="7"/>
      <dgm:spPr/>
    </dgm:pt>
    <dgm:pt modelId="{653C7536-82A1-4765-A852-B092CE4D2C98}" type="pres">
      <dgm:prSet presAssocID="{BFEA9FA0-A60E-464E-9291-C24E7881A3D7}" presName="connectorText" presStyleLbl="sibTrans1D1" presStyleIdx="1" presStyleCnt="7"/>
      <dgm:spPr/>
    </dgm:pt>
    <dgm:pt modelId="{49B9761A-747F-4DAC-B1EE-58C341EAD1A4}" type="pres">
      <dgm:prSet presAssocID="{7468CAA4-1AF2-44E3-A471-2985C93273E4}" presName="node" presStyleLbl="node1" presStyleIdx="2" presStyleCnt="8">
        <dgm:presLayoutVars>
          <dgm:bulletEnabled val="1"/>
        </dgm:presLayoutVars>
      </dgm:prSet>
      <dgm:spPr/>
    </dgm:pt>
    <dgm:pt modelId="{797C7953-68EF-4537-801E-BA5C727044CF}" type="pres">
      <dgm:prSet presAssocID="{790029FE-3CA5-43B8-89FD-4266B15597CC}" presName="sibTrans" presStyleLbl="sibTrans1D1" presStyleIdx="2" presStyleCnt="7"/>
      <dgm:spPr/>
    </dgm:pt>
    <dgm:pt modelId="{2D8BD7AD-8713-4F3E-B80C-9343F3AACCE9}" type="pres">
      <dgm:prSet presAssocID="{790029FE-3CA5-43B8-89FD-4266B15597CC}" presName="connectorText" presStyleLbl="sibTrans1D1" presStyleIdx="2" presStyleCnt="7"/>
      <dgm:spPr/>
    </dgm:pt>
    <dgm:pt modelId="{BB7273E6-8445-45ED-A2A4-5F946299458B}" type="pres">
      <dgm:prSet presAssocID="{66920BD4-3CD8-4998-A106-4B282DDD1A53}" presName="node" presStyleLbl="node1" presStyleIdx="3" presStyleCnt="8">
        <dgm:presLayoutVars>
          <dgm:bulletEnabled val="1"/>
        </dgm:presLayoutVars>
      </dgm:prSet>
      <dgm:spPr/>
    </dgm:pt>
    <dgm:pt modelId="{9FA97CD4-E4A0-4D2E-BC33-240963B55B05}" type="pres">
      <dgm:prSet presAssocID="{F64DF2EE-25CE-4529-8879-8BAD7C1A533C}" presName="sibTrans" presStyleLbl="sibTrans1D1" presStyleIdx="3" presStyleCnt="7"/>
      <dgm:spPr/>
    </dgm:pt>
    <dgm:pt modelId="{C19ADFAC-F18E-4490-8E80-4F9A60B80BA1}" type="pres">
      <dgm:prSet presAssocID="{F64DF2EE-25CE-4529-8879-8BAD7C1A533C}" presName="connectorText" presStyleLbl="sibTrans1D1" presStyleIdx="3" presStyleCnt="7"/>
      <dgm:spPr/>
    </dgm:pt>
    <dgm:pt modelId="{C5752B44-6BD7-4919-855C-D8F9C27B8A01}" type="pres">
      <dgm:prSet presAssocID="{D3114AE6-4BF2-4C94-B46E-2732B8D5C8A9}" presName="node" presStyleLbl="node1" presStyleIdx="4" presStyleCnt="8">
        <dgm:presLayoutVars>
          <dgm:bulletEnabled val="1"/>
        </dgm:presLayoutVars>
      </dgm:prSet>
      <dgm:spPr/>
    </dgm:pt>
    <dgm:pt modelId="{67CD78D8-2361-4F1C-8C70-4A8B14298E03}" type="pres">
      <dgm:prSet presAssocID="{7E873AC0-1E92-4879-9F69-5E1B08772B92}" presName="sibTrans" presStyleLbl="sibTrans1D1" presStyleIdx="4" presStyleCnt="7"/>
      <dgm:spPr/>
    </dgm:pt>
    <dgm:pt modelId="{8FE06A6F-31B9-4FD1-A0E6-C8EDA4F47CC9}" type="pres">
      <dgm:prSet presAssocID="{7E873AC0-1E92-4879-9F69-5E1B08772B92}" presName="connectorText" presStyleLbl="sibTrans1D1" presStyleIdx="4" presStyleCnt="7"/>
      <dgm:spPr/>
    </dgm:pt>
    <dgm:pt modelId="{702D98B8-8F7B-4B43-B586-6F6E726D50D6}" type="pres">
      <dgm:prSet presAssocID="{58453AE8-7652-4E8E-BEAA-51D6BFD71442}" presName="node" presStyleLbl="node1" presStyleIdx="5" presStyleCnt="8">
        <dgm:presLayoutVars>
          <dgm:bulletEnabled val="1"/>
        </dgm:presLayoutVars>
      </dgm:prSet>
      <dgm:spPr/>
    </dgm:pt>
    <dgm:pt modelId="{8497D3B5-5B8B-494C-A9DD-0B113D3FB220}" type="pres">
      <dgm:prSet presAssocID="{553FE2C1-8F2E-45DA-BE84-05A63502872D}" presName="sibTrans" presStyleLbl="sibTrans1D1" presStyleIdx="5" presStyleCnt="7"/>
      <dgm:spPr/>
    </dgm:pt>
    <dgm:pt modelId="{96BF9777-1B33-49FB-A2E0-28E91403EF09}" type="pres">
      <dgm:prSet presAssocID="{553FE2C1-8F2E-45DA-BE84-05A63502872D}" presName="connectorText" presStyleLbl="sibTrans1D1" presStyleIdx="5" presStyleCnt="7"/>
      <dgm:spPr/>
    </dgm:pt>
    <dgm:pt modelId="{75E78BFF-08BA-4EA3-B4AC-7C06E5F522E6}" type="pres">
      <dgm:prSet presAssocID="{BF9C23BF-E69E-4B44-A1E1-5B12699FC607}" presName="node" presStyleLbl="node1" presStyleIdx="6" presStyleCnt="8">
        <dgm:presLayoutVars>
          <dgm:bulletEnabled val="1"/>
        </dgm:presLayoutVars>
      </dgm:prSet>
      <dgm:spPr/>
    </dgm:pt>
    <dgm:pt modelId="{A19A3FF2-C9CE-4B77-93F8-99B8CA045073}" type="pres">
      <dgm:prSet presAssocID="{7DFFDA51-20C7-4E25-92B0-8271F709F7D0}" presName="sibTrans" presStyleLbl="sibTrans1D1" presStyleIdx="6" presStyleCnt="7"/>
      <dgm:spPr/>
    </dgm:pt>
    <dgm:pt modelId="{1218E3F1-C771-4009-B278-03AD35D36047}" type="pres">
      <dgm:prSet presAssocID="{7DFFDA51-20C7-4E25-92B0-8271F709F7D0}" presName="connectorText" presStyleLbl="sibTrans1D1" presStyleIdx="6" presStyleCnt="7"/>
      <dgm:spPr/>
    </dgm:pt>
    <dgm:pt modelId="{9968C892-3652-44CE-8ACC-14B4D3E2305D}" type="pres">
      <dgm:prSet presAssocID="{F129F1B4-9599-4DC7-9D53-A60CD90A1D33}" presName="node" presStyleLbl="node1" presStyleIdx="7" presStyleCnt="8">
        <dgm:presLayoutVars>
          <dgm:bulletEnabled val="1"/>
        </dgm:presLayoutVars>
      </dgm:prSet>
      <dgm:spPr/>
    </dgm:pt>
  </dgm:ptLst>
  <dgm:cxnLst>
    <dgm:cxn modelId="{4424F201-7CB0-4806-AAB8-8C1BCF02C9B8}" srcId="{D3114AE6-4BF2-4C94-B46E-2732B8D5C8A9}" destId="{49E1811A-2A39-43E0-B9F6-FB1162557645}" srcOrd="1" destOrd="0" parTransId="{55618B5C-C707-4779-917E-07DD8D9A2416}" sibTransId="{C0C0B6E6-BF4F-4661-B145-A980FB9D8EFA}"/>
    <dgm:cxn modelId="{1E94480D-1328-46E0-B117-6DB0BF0BC332}" srcId="{4BB0FF71-4071-4D23-B497-315998FD2624}" destId="{4D07B7D5-EE5D-4BCC-A243-1086FD00987D}" srcOrd="0" destOrd="0" parTransId="{DB98F685-564D-4D38-A666-B26A38A0E596}" sibTransId="{10ED8BD5-3653-4658-B7E2-9EEB82503838}"/>
    <dgm:cxn modelId="{CE8DAB14-5FDA-4085-B40B-0AA194B82DF1}" type="presOf" srcId="{F129F1B4-9599-4DC7-9D53-A60CD90A1D33}" destId="{9968C892-3652-44CE-8ACC-14B4D3E2305D}" srcOrd="0" destOrd="0" presId="urn:microsoft.com/office/officeart/2016/7/layout/RepeatingBendingProcessNew"/>
    <dgm:cxn modelId="{A948A916-8B30-401D-8E0E-284E7468D6F0}" type="presOf" srcId="{49E1811A-2A39-43E0-B9F6-FB1162557645}" destId="{C5752B44-6BD7-4919-855C-D8F9C27B8A01}" srcOrd="0" destOrd="2" presId="urn:microsoft.com/office/officeart/2016/7/layout/RepeatingBendingProcessNew"/>
    <dgm:cxn modelId="{03C8EB1D-B28E-41A3-B67B-01624842FD32}" type="presOf" srcId="{553FE2C1-8F2E-45DA-BE84-05A63502872D}" destId="{96BF9777-1B33-49FB-A2E0-28E91403EF09}" srcOrd="1" destOrd="0" presId="urn:microsoft.com/office/officeart/2016/7/layout/RepeatingBendingProcessNew"/>
    <dgm:cxn modelId="{5E90891F-8253-43E5-B509-6252AB223C1C}" type="presOf" srcId="{BF9C23BF-E69E-4B44-A1E1-5B12699FC607}" destId="{75E78BFF-08BA-4EA3-B4AC-7C06E5F522E6}" srcOrd="0" destOrd="0" presId="urn:microsoft.com/office/officeart/2016/7/layout/RepeatingBendingProcessNew"/>
    <dgm:cxn modelId="{31308020-E849-447A-92A3-CFDCB1DB471A}" type="presOf" srcId="{102AB3C5-8614-47C6-BE8C-3CEDE123F836}" destId="{C5752B44-6BD7-4919-855C-D8F9C27B8A01}" srcOrd="0" destOrd="3" presId="urn:microsoft.com/office/officeart/2016/7/layout/RepeatingBendingProcessNew"/>
    <dgm:cxn modelId="{0B446E36-2823-4400-9792-763AFDCE2960}" type="presOf" srcId="{BFEA9FA0-A60E-464E-9291-C24E7881A3D7}" destId="{653C7536-82A1-4765-A852-B092CE4D2C98}" srcOrd="1" destOrd="0" presId="urn:microsoft.com/office/officeart/2016/7/layout/RepeatingBendingProcessNew"/>
    <dgm:cxn modelId="{7DEF4661-8441-4569-B4F6-5F06FDCB95C2}" type="presOf" srcId="{7468CAA4-1AF2-44E3-A471-2985C93273E4}" destId="{49B9761A-747F-4DAC-B1EE-58C341EAD1A4}" srcOrd="0" destOrd="0" presId="urn:microsoft.com/office/officeart/2016/7/layout/RepeatingBendingProcessNew"/>
    <dgm:cxn modelId="{9AFFBC41-9853-4F35-9213-53855B6D89F4}" type="presOf" srcId="{58453AE8-7652-4E8E-BEAA-51D6BFD71442}" destId="{702D98B8-8F7B-4B43-B586-6F6E726D50D6}" srcOrd="0" destOrd="0" presId="urn:microsoft.com/office/officeart/2016/7/layout/RepeatingBendingProcessNew"/>
    <dgm:cxn modelId="{88663364-7048-4477-B4FD-362664BB0233}" srcId="{4BB0FF71-4071-4D23-B497-315998FD2624}" destId="{66920BD4-3CD8-4998-A106-4B282DDD1A53}" srcOrd="3" destOrd="0" parTransId="{203B27CA-1A22-413B-B343-CD54FBD2037B}" sibTransId="{F64DF2EE-25CE-4529-8879-8BAD7C1A533C}"/>
    <dgm:cxn modelId="{2BE93166-D047-4BD8-B8E0-F7362EC5F772}" type="presOf" srcId="{DD8BDD7D-7AED-4FD7-B3EF-3F54EDA2819D}" destId="{E41914C2-0217-4FEB-80E0-FBBB7D7D40C5}" srcOrd="0" destOrd="0" presId="urn:microsoft.com/office/officeart/2016/7/layout/RepeatingBendingProcessNew"/>
    <dgm:cxn modelId="{1E093647-C5D7-40F6-8A70-71DFDE60187E}" type="presOf" srcId="{553FE2C1-8F2E-45DA-BE84-05A63502872D}" destId="{8497D3B5-5B8B-494C-A9DD-0B113D3FB220}" srcOrd="0" destOrd="0" presId="urn:microsoft.com/office/officeart/2016/7/layout/RepeatingBendingProcessNew"/>
    <dgm:cxn modelId="{308CF96C-5F20-433F-BFDF-E4AE8E99EEDA}" srcId="{4BB0FF71-4071-4D23-B497-315998FD2624}" destId="{58453AE8-7652-4E8E-BEAA-51D6BFD71442}" srcOrd="5" destOrd="0" parTransId="{E1703473-F437-4953-A7A3-A17AEAD86503}" sibTransId="{553FE2C1-8F2E-45DA-BE84-05A63502872D}"/>
    <dgm:cxn modelId="{CE5C724E-9045-4895-92A9-9C56F1A00B29}" type="presOf" srcId="{7E873AC0-1E92-4879-9F69-5E1B08772B92}" destId="{67CD78D8-2361-4F1C-8C70-4A8B14298E03}" srcOrd="0" destOrd="0" presId="urn:microsoft.com/office/officeart/2016/7/layout/RepeatingBendingProcessNew"/>
    <dgm:cxn modelId="{583AA86F-BFB0-4755-8794-BDEBB7036B30}" srcId="{4BB0FF71-4071-4D23-B497-315998FD2624}" destId="{DD8BDD7D-7AED-4FD7-B3EF-3F54EDA2819D}" srcOrd="1" destOrd="0" parTransId="{B564C694-6F5A-412C-B2FF-9EA7FBF61326}" sibTransId="{BFEA9FA0-A60E-464E-9291-C24E7881A3D7}"/>
    <dgm:cxn modelId="{C6073D70-755C-4915-ABEC-607A50028DBF}" type="presOf" srcId="{10ED8BD5-3653-4658-B7E2-9EEB82503838}" destId="{DCDC840A-6558-4D73-9088-9AE39D236B27}" srcOrd="1" destOrd="0" presId="urn:microsoft.com/office/officeart/2016/7/layout/RepeatingBendingProcessNew"/>
    <dgm:cxn modelId="{62B92871-16E6-4277-805D-B1EA4ECC3E37}" type="presOf" srcId="{BFEA9FA0-A60E-464E-9291-C24E7881A3D7}" destId="{37BC15FE-8459-42FC-8302-B9B9C884489C}" srcOrd="0" destOrd="0" presId="urn:microsoft.com/office/officeart/2016/7/layout/RepeatingBendingProcessNew"/>
    <dgm:cxn modelId="{B72A3F71-39E7-40AF-9876-9C967C555990}" srcId="{D3114AE6-4BF2-4C94-B46E-2732B8D5C8A9}" destId="{102AB3C5-8614-47C6-BE8C-3CEDE123F836}" srcOrd="2" destOrd="0" parTransId="{CFED20CB-B642-4C7D-8203-9A4076588A19}" sibTransId="{7C8FD3E0-090D-42AC-8EFA-EA04599EA0C2}"/>
    <dgm:cxn modelId="{3EDD7452-0B28-455C-9F27-B100DF643293}" type="presOf" srcId="{10ED8BD5-3653-4658-B7E2-9EEB82503838}" destId="{C39122B6-AF64-4C07-B51B-FB24A96C344B}" srcOrd="0" destOrd="0" presId="urn:microsoft.com/office/officeart/2016/7/layout/RepeatingBendingProcessNew"/>
    <dgm:cxn modelId="{72ECC17A-71AB-4D6A-82C4-63C458F194B1}" type="presOf" srcId="{F64DF2EE-25CE-4529-8879-8BAD7C1A533C}" destId="{C19ADFAC-F18E-4490-8E80-4F9A60B80BA1}" srcOrd="1" destOrd="0" presId="urn:microsoft.com/office/officeart/2016/7/layout/RepeatingBendingProcessNew"/>
    <dgm:cxn modelId="{18FE7683-9660-43D4-BDD1-CAFE166EAE3E}" srcId="{4BB0FF71-4071-4D23-B497-315998FD2624}" destId="{7468CAA4-1AF2-44E3-A471-2985C93273E4}" srcOrd="2" destOrd="0" parTransId="{52ED8AD2-32D4-4B7A-B09B-A99C002B6111}" sibTransId="{790029FE-3CA5-43B8-89FD-4266B15597CC}"/>
    <dgm:cxn modelId="{9487A988-7229-419B-9346-8D97647E0F13}" type="presOf" srcId="{4D07B7D5-EE5D-4BCC-A243-1086FD00987D}" destId="{90FEC8AB-762B-421E-842E-164C23F8628C}" srcOrd="0" destOrd="0" presId="urn:microsoft.com/office/officeart/2016/7/layout/RepeatingBendingProcessNew"/>
    <dgm:cxn modelId="{3F8E6C8D-EFB9-4821-8D9C-AAFA4790145E}" type="presOf" srcId="{7E873AC0-1E92-4879-9F69-5E1B08772B92}" destId="{8FE06A6F-31B9-4FD1-A0E6-C8EDA4F47CC9}" srcOrd="1" destOrd="0" presId="urn:microsoft.com/office/officeart/2016/7/layout/RepeatingBendingProcessNew"/>
    <dgm:cxn modelId="{C39EDA92-3B2D-473D-BACF-A60A03EF3FB4}" type="presOf" srcId="{D3114AE6-4BF2-4C94-B46E-2732B8D5C8A9}" destId="{C5752B44-6BD7-4919-855C-D8F9C27B8A01}" srcOrd="0" destOrd="0" presId="urn:microsoft.com/office/officeart/2016/7/layout/RepeatingBendingProcessNew"/>
    <dgm:cxn modelId="{3F0EE692-C236-4E7A-9057-ED824408A34D}" type="presOf" srcId="{4BB0FF71-4071-4D23-B497-315998FD2624}" destId="{8440D324-5F29-4AA3-9C96-AEADF2F2C431}" srcOrd="0" destOrd="0" presId="urn:microsoft.com/office/officeart/2016/7/layout/RepeatingBendingProcessNew"/>
    <dgm:cxn modelId="{2C8E7F94-A305-4821-8057-E78B38F51E86}" srcId="{4BB0FF71-4071-4D23-B497-315998FD2624}" destId="{F129F1B4-9599-4DC7-9D53-A60CD90A1D33}" srcOrd="7" destOrd="0" parTransId="{256FC328-0275-4D4E-99AE-745E42FBBB5C}" sibTransId="{8D0AF862-812C-4B0F-A882-519CF8315A8B}"/>
    <dgm:cxn modelId="{790EFBA4-C54F-4E15-8C2D-B9274DE8C4C8}" type="presOf" srcId="{7DFFDA51-20C7-4E25-92B0-8271F709F7D0}" destId="{1218E3F1-C771-4009-B278-03AD35D36047}" srcOrd="1" destOrd="0" presId="urn:microsoft.com/office/officeart/2016/7/layout/RepeatingBendingProcessNew"/>
    <dgm:cxn modelId="{A90364A9-10AE-4565-8C7E-2C6F40A69034}" type="presOf" srcId="{790029FE-3CA5-43B8-89FD-4266B15597CC}" destId="{797C7953-68EF-4537-801E-BA5C727044CF}" srcOrd="0" destOrd="0" presId="urn:microsoft.com/office/officeart/2016/7/layout/RepeatingBendingProcessNew"/>
    <dgm:cxn modelId="{2564C8B4-DF25-4485-8525-B35179B951F6}" srcId="{4BB0FF71-4071-4D23-B497-315998FD2624}" destId="{D3114AE6-4BF2-4C94-B46E-2732B8D5C8A9}" srcOrd="4" destOrd="0" parTransId="{8B58833C-64C1-455D-BDB3-32A2616C43CB}" sibTransId="{7E873AC0-1E92-4879-9F69-5E1B08772B92}"/>
    <dgm:cxn modelId="{A821D2C3-0B69-4AB6-9249-8FC185EEC1AC}" srcId="{D3114AE6-4BF2-4C94-B46E-2732B8D5C8A9}" destId="{B9F16040-A497-45E5-93EF-0A5221D7792B}" srcOrd="0" destOrd="0" parTransId="{02DEC325-825B-47D1-9597-9AABA2BCEA59}" sibTransId="{C17E3D1A-95FE-42CF-A82A-A5E46B440CEA}"/>
    <dgm:cxn modelId="{F86D9CD6-2BC1-4104-BA40-866842F3A93D}" type="presOf" srcId="{F64DF2EE-25CE-4529-8879-8BAD7C1A533C}" destId="{9FA97CD4-E4A0-4D2E-BC33-240963B55B05}" srcOrd="0" destOrd="0" presId="urn:microsoft.com/office/officeart/2016/7/layout/RepeatingBendingProcessNew"/>
    <dgm:cxn modelId="{9D662BDD-E8B2-46ED-AB44-8413FEE49055}" type="presOf" srcId="{790029FE-3CA5-43B8-89FD-4266B15597CC}" destId="{2D8BD7AD-8713-4F3E-B80C-9343F3AACCE9}" srcOrd="1" destOrd="0" presId="urn:microsoft.com/office/officeart/2016/7/layout/RepeatingBendingProcessNew"/>
    <dgm:cxn modelId="{2A2562E6-5C7F-40F1-934A-85910F13CEDC}" srcId="{4BB0FF71-4071-4D23-B497-315998FD2624}" destId="{BF9C23BF-E69E-4B44-A1E1-5B12699FC607}" srcOrd="6" destOrd="0" parTransId="{F8C6C87B-4F0B-4666-82A4-94563E8DDFE2}" sibTransId="{7DFFDA51-20C7-4E25-92B0-8271F709F7D0}"/>
    <dgm:cxn modelId="{8BB2E8F1-47DA-4D22-900E-3E1683EE452D}" type="presOf" srcId="{7DFFDA51-20C7-4E25-92B0-8271F709F7D0}" destId="{A19A3FF2-C9CE-4B77-93F8-99B8CA045073}" srcOrd="0" destOrd="0" presId="urn:microsoft.com/office/officeart/2016/7/layout/RepeatingBendingProcessNew"/>
    <dgm:cxn modelId="{DCC8C0F6-3DE4-415A-B8DC-0A42A16391D1}" type="presOf" srcId="{B9F16040-A497-45E5-93EF-0A5221D7792B}" destId="{C5752B44-6BD7-4919-855C-D8F9C27B8A01}" srcOrd="0" destOrd="1" presId="urn:microsoft.com/office/officeart/2016/7/layout/RepeatingBendingProcessNew"/>
    <dgm:cxn modelId="{0349BCFA-4412-4E50-BF9A-42579A9992B2}" type="presOf" srcId="{66920BD4-3CD8-4998-A106-4B282DDD1A53}" destId="{BB7273E6-8445-45ED-A2A4-5F946299458B}" srcOrd="0" destOrd="0" presId="urn:microsoft.com/office/officeart/2016/7/layout/RepeatingBendingProcessNew"/>
    <dgm:cxn modelId="{D320C787-7D61-4044-8499-143C788E9C47}" type="presParOf" srcId="{8440D324-5F29-4AA3-9C96-AEADF2F2C431}" destId="{90FEC8AB-762B-421E-842E-164C23F8628C}" srcOrd="0" destOrd="0" presId="urn:microsoft.com/office/officeart/2016/7/layout/RepeatingBendingProcessNew"/>
    <dgm:cxn modelId="{9D7C4B25-F6D9-4575-BDE6-E6EB38C244BA}" type="presParOf" srcId="{8440D324-5F29-4AA3-9C96-AEADF2F2C431}" destId="{C39122B6-AF64-4C07-B51B-FB24A96C344B}" srcOrd="1" destOrd="0" presId="urn:microsoft.com/office/officeart/2016/7/layout/RepeatingBendingProcessNew"/>
    <dgm:cxn modelId="{ED6DCBFC-3CF0-4C9C-B3E0-30863CAEFB52}" type="presParOf" srcId="{C39122B6-AF64-4C07-B51B-FB24A96C344B}" destId="{DCDC840A-6558-4D73-9088-9AE39D236B27}" srcOrd="0" destOrd="0" presId="urn:microsoft.com/office/officeart/2016/7/layout/RepeatingBendingProcessNew"/>
    <dgm:cxn modelId="{2580B069-0111-4C64-B28A-BA073F4CBFE7}" type="presParOf" srcId="{8440D324-5F29-4AA3-9C96-AEADF2F2C431}" destId="{E41914C2-0217-4FEB-80E0-FBBB7D7D40C5}" srcOrd="2" destOrd="0" presId="urn:microsoft.com/office/officeart/2016/7/layout/RepeatingBendingProcessNew"/>
    <dgm:cxn modelId="{5F02CE3B-0F91-4F36-A0A0-A24C3E8CF319}" type="presParOf" srcId="{8440D324-5F29-4AA3-9C96-AEADF2F2C431}" destId="{37BC15FE-8459-42FC-8302-B9B9C884489C}" srcOrd="3" destOrd="0" presId="urn:microsoft.com/office/officeart/2016/7/layout/RepeatingBendingProcessNew"/>
    <dgm:cxn modelId="{58FCA304-4420-4A0A-B17E-957D4A276D06}" type="presParOf" srcId="{37BC15FE-8459-42FC-8302-B9B9C884489C}" destId="{653C7536-82A1-4765-A852-B092CE4D2C98}" srcOrd="0" destOrd="0" presId="urn:microsoft.com/office/officeart/2016/7/layout/RepeatingBendingProcessNew"/>
    <dgm:cxn modelId="{3515B45D-BE05-4B3A-95C8-3005B98C3FD5}" type="presParOf" srcId="{8440D324-5F29-4AA3-9C96-AEADF2F2C431}" destId="{49B9761A-747F-4DAC-B1EE-58C341EAD1A4}" srcOrd="4" destOrd="0" presId="urn:microsoft.com/office/officeart/2016/7/layout/RepeatingBendingProcessNew"/>
    <dgm:cxn modelId="{583B35B5-ADE9-474C-AA16-ACFE826B961D}" type="presParOf" srcId="{8440D324-5F29-4AA3-9C96-AEADF2F2C431}" destId="{797C7953-68EF-4537-801E-BA5C727044CF}" srcOrd="5" destOrd="0" presId="urn:microsoft.com/office/officeart/2016/7/layout/RepeatingBendingProcessNew"/>
    <dgm:cxn modelId="{0384948E-C9BA-4766-AA18-3F8C9586963F}" type="presParOf" srcId="{797C7953-68EF-4537-801E-BA5C727044CF}" destId="{2D8BD7AD-8713-4F3E-B80C-9343F3AACCE9}" srcOrd="0" destOrd="0" presId="urn:microsoft.com/office/officeart/2016/7/layout/RepeatingBendingProcessNew"/>
    <dgm:cxn modelId="{41E5C3F7-306E-4633-8560-A971FE18529E}" type="presParOf" srcId="{8440D324-5F29-4AA3-9C96-AEADF2F2C431}" destId="{BB7273E6-8445-45ED-A2A4-5F946299458B}" srcOrd="6" destOrd="0" presId="urn:microsoft.com/office/officeart/2016/7/layout/RepeatingBendingProcessNew"/>
    <dgm:cxn modelId="{BD37542D-D570-4673-9D0F-577F246328BE}" type="presParOf" srcId="{8440D324-5F29-4AA3-9C96-AEADF2F2C431}" destId="{9FA97CD4-E4A0-4D2E-BC33-240963B55B05}" srcOrd="7" destOrd="0" presId="urn:microsoft.com/office/officeart/2016/7/layout/RepeatingBendingProcessNew"/>
    <dgm:cxn modelId="{9A9AA3B9-20D0-4E51-AB0A-7759582360D7}" type="presParOf" srcId="{9FA97CD4-E4A0-4D2E-BC33-240963B55B05}" destId="{C19ADFAC-F18E-4490-8E80-4F9A60B80BA1}" srcOrd="0" destOrd="0" presId="urn:microsoft.com/office/officeart/2016/7/layout/RepeatingBendingProcessNew"/>
    <dgm:cxn modelId="{3E93783E-8B7D-4D19-AEB5-BFFF34C2F0DE}" type="presParOf" srcId="{8440D324-5F29-4AA3-9C96-AEADF2F2C431}" destId="{C5752B44-6BD7-4919-855C-D8F9C27B8A01}" srcOrd="8" destOrd="0" presId="urn:microsoft.com/office/officeart/2016/7/layout/RepeatingBendingProcessNew"/>
    <dgm:cxn modelId="{F9D10A44-AB7D-44FA-8A05-1952769AA334}" type="presParOf" srcId="{8440D324-5F29-4AA3-9C96-AEADF2F2C431}" destId="{67CD78D8-2361-4F1C-8C70-4A8B14298E03}" srcOrd="9" destOrd="0" presId="urn:microsoft.com/office/officeart/2016/7/layout/RepeatingBendingProcessNew"/>
    <dgm:cxn modelId="{FDD49D26-EA4F-45FE-B739-D02CD1A86682}" type="presParOf" srcId="{67CD78D8-2361-4F1C-8C70-4A8B14298E03}" destId="{8FE06A6F-31B9-4FD1-A0E6-C8EDA4F47CC9}" srcOrd="0" destOrd="0" presId="urn:microsoft.com/office/officeart/2016/7/layout/RepeatingBendingProcessNew"/>
    <dgm:cxn modelId="{23561517-89E9-4218-8CA4-7550CC30D554}" type="presParOf" srcId="{8440D324-5F29-4AA3-9C96-AEADF2F2C431}" destId="{702D98B8-8F7B-4B43-B586-6F6E726D50D6}" srcOrd="10" destOrd="0" presId="urn:microsoft.com/office/officeart/2016/7/layout/RepeatingBendingProcessNew"/>
    <dgm:cxn modelId="{BAE7D31F-1C62-437D-B3A7-FC60ED76672D}" type="presParOf" srcId="{8440D324-5F29-4AA3-9C96-AEADF2F2C431}" destId="{8497D3B5-5B8B-494C-A9DD-0B113D3FB220}" srcOrd="11" destOrd="0" presId="urn:microsoft.com/office/officeart/2016/7/layout/RepeatingBendingProcessNew"/>
    <dgm:cxn modelId="{179C3CFE-59FC-42E3-91F7-F37BD555DFEB}" type="presParOf" srcId="{8497D3B5-5B8B-494C-A9DD-0B113D3FB220}" destId="{96BF9777-1B33-49FB-A2E0-28E91403EF09}" srcOrd="0" destOrd="0" presId="urn:microsoft.com/office/officeart/2016/7/layout/RepeatingBendingProcessNew"/>
    <dgm:cxn modelId="{B046D230-F542-4280-B57E-6D9E5D0ED77E}" type="presParOf" srcId="{8440D324-5F29-4AA3-9C96-AEADF2F2C431}" destId="{75E78BFF-08BA-4EA3-B4AC-7C06E5F522E6}" srcOrd="12" destOrd="0" presId="urn:microsoft.com/office/officeart/2016/7/layout/RepeatingBendingProcessNew"/>
    <dgm:cxn modelId="{0B127F4A-244B-4936-8645-670054D02D0C}" type="presParOf" srcId="{8440D324-5F29-4AA3-9C96-AEADF2F2C431}" destId="{A19A3FF2-C9CE-4B77-93F8-99B8CA045073}" srcOrd="13" destOrd="0" presId="urn:microsoft.com/office/officeart/2016/7/layout/RepeatingBendingProcessNew"/>
    <dgm:cxn modelId="{364BFF65-6B5F-4F43-A113-E8B08351B26D}" type="presParOf" srcId="{A19A3FF2-C9CE-4B77-93F8-99B8CA045073}" destId="{1218E3F1-C771-4009-B278-03AD35D36047}" srcOrd="0" destOrd="0" presId="urn:microsoft.com/office/officeart/2016/7/layout/RepeatingBendingProcessNew"/>
    <dgm:cxn modelId="{0071942D-1808-4BD0-8B9F-3334EBBBAA1B}" type="presParOf" srcId="{8440D324-5F29-4AA3-9C96-AEADF2F2C431}" destId="{9968C892-3652-44CE-8ACC-14B4D3E2305D}" srcOrd="14" destOrd="0" presId="urn:microsoft.com/office/officeart/2016/7/layout/RepeatingBendingProcessNew"/>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BB0FF71-4071-4D23-B497-315998FD2624}"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4D07B7D5-EE5D-4BCC-A243-1086FD00987D}">
      <dgm:prSet/>
      <dgm:spPr>
        <a:ln>
          <a:solidFill>
            <a:schemeClr val="bg1">
              <a:lumMod val="95000"/>
              <a:lumOff val="5000"/>
            </a:schemeClr>
          </a:solidFill>
        </a:ln>
      </dgm:spPr>
      <dgm:t>
        <a:bodyPr/>
        <a:lstStyle/>
        <a:p>
          <a:pPr rtl="0"/>
          <a:r>
            <a:rPr lang="en-US" dirty="0">
              <a:solidFill>
                <a:schemeClr val="bg1"/>
              </a:solidFill>
              <a:latin typeface="Century Schoolbook" panose="02040604050505020304"/>
            </a:rPr>
            <a:t>Drop </a:t>
          </a:r>
          <a:r>
            <a:rPr lang="en-US" b="1" dirty="0">
              <a:solidFill>
                <a:schemeClr val="bg1"/>
              </a:solidFill>
              <a:latin typeface="Century Schoolbook" panose="02040604050505020304"/>
            </a:rPr>
            <a:t>unused</a:t>
          </a:r>
          <a:r>
            <a:rPr lang="en-US" dirty="0">
              <a:solidFill>
                <a:schemeClr val="bg1"/>
              </a:solidFill>
              <a:latin typeface="Century Schoolbook" panose="02040604050505020304"/>
            </a:rPr>
            <a:t> features)</a:t>
          </a:r>
          <a:endParaRPr lang="en-US" dirty="0">
            <a:solidFill>
              <a:schemeClr val="bg1"/>
            </a:solidFill>
          </a:endParaRPr>
        </a:p>
      </dgm:t>
    </dgm:pt>
    <dgm:pt modelId="{DB98F685-564D-4D38-A666-B26A38A0E596}" type="parTrans" cxnId="{1E94480D-1328-46E0-B117-6DB0BF0BC332}">
      <dgm:prSet/>
      <dgm:spPr/>
      <dgm:t>
        <a:bodyPr/>
        <a:lstStyle/>
        <a:p>
          <a:endParaRPr lang="en-US"/>
        </a:p>
      </dgm:t>
    </dgm:pt>
    <dgm:pt modelId="{10ED8BD5-3653-4658-B7E2-9EEB82503838}" type="sibTrans" cxnId="{1E94480D-1328-46E0-B117-6DB0BF0BC332}">
      <dgm:prSet/>
      <dgm:spPr/>
      <dgm:t>
        <a:bodyPr/>
        <a:lstStyle/>
        <a:p>
          <a:endParaRPr lang="en-US"/>
        </a:p>
      </dgm:t>
    </dgm:pt>
    <dgm:pt modelId="{05A3669A-276D-4C9E-90BC-758EAB6A6061}">
      <dgm:prSet/>
      <dgm:spPr>
        <a:ln>
          <a:solidFill>
            <a:schemeClr val="bg1"/>
          </a:solidFill>
        </a:ln>
      </dgm:spPr>
      <dgm:t>
        <a:bodyPr/>
        <a:lstStyle/>
        <a:p>
          <a:pPr rtl="0"/>
          <a:r>
            <a:rPr lang="en-US" dirty="0">
              <a:solidFill>
                <a:schemeClr val="bg1"/>
              </a:solidFill>
            </a:rPr>
            <a:t>Encode categorical feature </a:t>
          </a:r>
          <a:r>
            <a:rPr lang="en-US" b="1" dirty="0">
              <a:solidFill>
                <a:schemeClr val="bg1"/>
              </a:solidFill>
            </a:rPr>
            <a:t>v1</a:t>
          </a:r>
        </a:p>
      </dgm:t>
    </dgm:pt>
    <dgm:pt modelId="{7A058014-CE4C-42BB-92DA-DF72ACD5823F}" type="parTrans" cxnId="{752710F4-B72A-44EE-B893-1A4C9B3237F7}">
      <dgm:prSet/>
      <dgm:spPr/>
      <dgm:t>
        <a:bodyPr/>
        <a:lstStyle/>
        <a:p>
          <a:endParaRPr lang="it-IT"/>
        </a:p>
      </dgm:t>
    </dgm:pt>
    <dgm:pt modelId="{B713C7EB-3BD2-45DD-945E-E69C1457FE98}" type="sibTrans" cxnId="{752710F4-B72A-44EE-B893-1A4C9B3237F7}">
      <dgm:prSet/>
      <dgm:spPr/>
      <dgm:t>
        <a:bodyPr/>
        <a:lstStyle/>
        <a:p>
          <a:endParaRPr lang="it-IT"/>
        </a:p>
      </dgm:t>
    </dgm:pt>
    <dgm:pt modelId="{127496CE-427C-4860-B5C1-3DDEB61BC019}">
      <dgm:prSet/>
      <dgm:spPr>
        <a:ln>
          <a:solidFill>
            <a:schemeClr val="bg1"/>
          </a:solidFill>
        </a:ln>
      </dgm:spPr>
      <dgm:t>
        <a:bodyPr/>
        <a:lstStyle/>
        <a:p>
          <a:pPr rtl="0"/>
          <a:r>
            <a:rPr lang="en-US" dirty="0">
              <a:solidFill>
                <a:schemeClr val="bg1"/>
              </a:solidFill>
            </a:rPr>
            <a:t>Drop </a:t>
          </a:r>
          <a:r>
            <a:rPr lang="en-US" b="1" dirty="0">
              <a:solidFill>
                <a:schemeClr val="bg1"/>
              </a:solidFill>
            </a:rPr>
            <a:t>duplicate</a:t>
          </a:r>
          <a:r>
            <a:rPr lang="en-US" dirty="0">
              <a:solidFill>
                <a:schemeClr val="bg1"/>
              </a:solidFill>
            </a:rPr>
            <a:t> instances</a:t>
          </a:r>
        </a:p>
        <a:p>
          <a:pPr rtl="0"/>
          <a:r>
            <a:rPr lang="en-US" dirty="0">
              <a:solidFill>
                <a:schemeClr val="bg1"/>
              </a:solidFill>
            </a:rPr>
            <a:t>(309 ham and 94 spam messages)</a:t>
          </a:r>
        </a:p>
      </dgm:t>
    </dgm:pt>
    <dgm:pt modelId="{1F5780C6-B0BB-467F-A2BB-B94F3924920F}" type="parTrans" cxnId="{709CF830-5335-4077-AA44-6276E4668AB5}">
      <dgm:prSet/>
      <dgm:spPr/>
      <dgm:t>
        <a:bodyPr/>
        <a:lstStyle/>
        <a:p>
          <a:endParaRPr lang="it-IT"/>
        </a:p>
      </dgm:t>
    </dgm:pt>
    <dgm:pt modelId="{177E675B-8D2F-4821-BD53-C5D06B8704F6}" type="sibTrans" cxnId="{709CF830-5335-4077-AA44-6276E4668AB5}">
      <dgm:prSet/>
      <dgm:spPr/>
      <dgm:t>
        <a:bodyPr/>
        <a:lstStyle/>
        <a:p>
          <a:endParaRPr lang="it-IT"/>
        </a:p>
      </dgm:t>
    </dgm:pt>
    <dgm:pt modelId="{4297A62E-1638-47B4-9DD2-7540FC72F6D1}">
      <dgm:prSet/>
      <dgm:spPr>
        <a:ln>
          <a:solidFill>
            <a:schemeClr val="bg1"/>
          </a:solidFill>
        </a:ln>
      </dgm:spPr>
      <dgm:t>
        <a:bodyPr/>
        <a:lstStyle/>
        <a:p>
          <a:pPr rtl="0"/>
          <a:r>
            <a:rPr lang="en-US" dirty="0">
              <a:solidFill>
                <a:schemeClr val="bg1"/>
              </a:solidFill>
            </a:rPr>
            <a:t>New feature: </a:t>
          </a:r>
          <a:r>
            <a:rPr lang="en-US" b="1" dirty="0">
              <a:solidFill>
                <a:schemeClr val="bg1"/>
              </a:solidFill>
            </a:rPr>
            <a:t>“chars” </a:t>
          </a:r>
          <a:endParaRPr lang="en-US" dirty="0">
            <a:solidFill>
              <a:schemeClr val="bg1"/>
            </a:solidFill>
          </a:endParaRPr>
        </a:p>
      </dgm:t>
    </dgm:pt>
    <dgm:pt modelId="{8610DBD0-BE66-4A91-8C4B-9177D91793D5}" type="parTrans" cxnId="{80E6011E-F8B8-4BCC-8668-66FC26A735C0}">
      <dgm:prSet/>
      <dgm:spPr/>
      <dgm:t>
        <a:bodyPr/>
        <a:lstStyle/>
        <a:p>
          <a:endParaRPr lang="it-IT"/>
        </a:p>
      </dgm:t>
    </dgm:pt>
    <dgm:pt modelId="{284123BB-666E-45AE-B610-49DDC11D5BC5}" type="sibTrans" cxnId="{80E6011E-F8B8-4BCC-8668-66FC26A735C0}">
      <dgm:prSet/>
      <dgm:spPr/>
      <dgm:t>
        <a:bodyPr/>
        <a:lstStyle/>
        <a:p>
          <a:endParaRPr lang="it-IT"/>
        </a:p>
      </dgm:t>
    </dgm:pt>
    <dgm:pt modelId="{D3BF3B4B-1D53-4950-89A9-0A450C938022}">
      <dgm:prSet/>
      <dgm:spPr>
        <a:ln>
          <a:solidFill>
            <a:schemeClr val="bg1"/>
          </a:solidFill>
        </a:ln>
      </dgm:spPr>
      <dgm:t>
        <a:bodyPr/>
        <a:lstStyle/>
        <a:p>
          <a:pPr rtl="0"/>
          <a:r>
            <a:rPr lang="en-US" b="0" dirty="0">
              <a:solidFill>
                <a:schemeClr val="bg1"/>
              </a:solidFill>
            </a:rPr>
            <a:t>Rename v1 and v2 in </a:t>
          </a:r>
          <a:r>
            <a:rPr lang="en-US" b="1" dirty="0">
              <a:solidFill>
                <a:schemeClr val="bg1"/>
              </a:solidFill>
            </a:rPr>
            <a:t>“label” </a:t>
          </a:r>
          <a:r>
            <a:rPr lang="en-US" b="0" dirty="0">
              <a:solidFill>
                <a:schemeClr val="bg1"/>
              </a:solidFill>
            </a:rPr>
            <a:t>and</a:t>
          </a:r>
          <a:r>
            <a:rPr lang="en-US" b="1" dirty="0">
              <a:solidFill>
                <a:schemeClr val="bg1"/>
              </a:solidFill>
            </a:rPr>
            <a:t> “sms”</a:t>
          </a:r>
        </a:p>
      </dgm:t>
    </dgm:pt>
    <dgm:pt modelId="{911845CD-8B15-4454-B455-A18BD64D2AA2}" type="parTrans" cxnId="{FC3B728F-50A8-433D-B177-82B311159A04}">
      <dgm:prSet/>
      <dgm:spPr/>
      <dgm:t>
        <a:bodyPr/>
        <a:lstStyle/>
        <a:p>
          <a:endParaRPr lang="it-IT"/>
        </a:p>
      </dgm:t>
    </dgm:pt>
    <dgm:pt modelId="{F6289327-EB5D-4867-9343-FBD3F6BCF0AD}" type="sibTrans" cxnId="{FC3B728F-50A8-433D-B177-82B311159A04}">
      <dgm:prSet/>
      <dgm:spPr/>
      <dgm:t>
        <a:bodyPr/>
        <a:lstStyle/>
        <a:p>
          <a:endParaRPr lang="it-IT"/>
        </a:p>
      </dgm:t>
    </dgm:pt>
    <dgm:pt modelId="{5E3419B1-6B51-4E34-AE99-77DCBD01D221}">
      <dgm:prSet/>
      <dgm:spPr>
        <a:ln>
          <a:solidFill>
            <a:schemeClr val="bg1"/>
          </a:solidFill>
        </a:ln>
      </dgm:spPr>
      <dgm:t>
        <a:bodyPr/>
        <a:lstStyle/>
        <a:p>
          <a:pPr rtl="0"/>
          <a:r>
            <a:rPr lang="en-US" dirty="0">
              <a:solidFill>
                <a:schemeClr val="bg1"/>
              </a:solidFill>
            </a:rPr>
            <a:t>New feature: “</a:t>
          </a:r>
          <a:r>
            <a:rPr lang="en-US" b="1" dirty="0">
              <a:solidFill>
                <a:schemeClr val="bg1"/>
              </a:solidFill>
            </a:rPr>
            <a:t>words”</a:t>
          </a:r>
          <a:endParaRPr lang="en-US" dirty="0">
            <a:solidFill>
              <a:schemeClr val="bg1"/>
            </a:solidFill>
          </a:endParaRPr>
        </a:p>
      </dgm:t>
    </dgm:pt>
    <dgm:pt modelId="{5A953877-8CB0-4D1C-B068-034374DA6C88}" type="parTrans" cxnId="{715ACC02-4318-4DEA-952D-D69AF204458F}">
      <dgm:prSet/>
      <dgm:spPr/>
      <dgm:t>
        <a:bodyPr/>
        <a:lstStyle/>
        <a:p>
          <a:endParaRPr lang="it-IT"/>
        </a:p>
      </dgm:t>
    </dgm:pt>
    <dgm:pt modelId="{FD838A72-56D5-48A0-8B3C-2C06C5FD15F1}" type="sibTrans" cxnId="{715ACC02-4318-4DEA-952D-D69AF204458F}">
      <dgm:prSet/>
      <dgm:spPr/>
      <dgm:t>
        <a:bodyPr/>
        <a:lstStyle/>
        <a:p>
          <a:endParaRPr lang="it-IT"/>
        </a:p>
      </dgm:t>
    </dgm:pt>
    <dgm:pt modelId="{FD00AC3E-08FA-47FF-A322-3465118431D1}">
      <dgm:prSet/>
      <dgm:spPr>
        <a:ln>
          <a:solidFill>
            <a:schemeClr val="bg1"/>
          </a:solidFill>
        </a:ln>
      </dgm:spPr>
      <dgm:t>
        <a:bodyPr/>
        <a:lstStyle/>
        <a:p>
          <a:pPr rtl="0"/>
          <a:r>
            <a:rPr lang="en-US" dirty="0">
              <a:solidFill>
                <a:schemeClr val="bg1"/>
              </a:solidFill>
            </a:rPr>
            <a:t>New feature: “</a:t>
          </a:r>
          <a:r>
            <a:rPr lang="en-US" b="1" dirty="0">
              <a:solidFill>
                <a:schemeClr val="bg1"/>
              </a:solidFill>
            </a:rPr>
            <a:t>currency”</a:t>
          </a:r>
          <a:endParaRPr lang="en-US" dirty="0">
            <a:solidFill>
              <a:schemeClr val="bg1"/>
            </a:solidFill>
          </a:endParaRPr>
        </a:p>
      </dgm:t>
    </dgm:pt>
    <dgm:pt modelId="{3D4BC772-26EE-4789-84B1-F842DD2B1531}" type="parTrans" cxnId="{5FFA1CA5-2FC2-42E1-AF9D-A2BB0EAE814B}">
      <dgm:prSet/>
      <dgm:spPr/>
      <dgm:t>
        <a:bodyPr/>
        <a:lstStyle/>
        <a:p>
          <a:endParaRPr lang="it-IT"/>
        </a:p>
      </dgm:t>
    </dgm:pt>
    <dgm:pt modelId="{BE9C606E-1FF6-47FE-B20B-5782D94D69BD}" type="sibTrans" cxnId="{5FFA1CA5-2FC2-42E1-AF9D-A2BB0EAE814B}">
      <dgm:prSet/>
      <dgm:spPr/>
      <dgm:t>
        <a:bodyPr/>
        <a:lstStyle/>
        <a:p>
          <a:endParaRPr lang="it-IT"/>
        </a:p>
      </dgm:t>
    </dgm:pt>
    <dgm:pt modelId="{88A50237-24DF-4796-BD3D-40C23F35514B}">
      <dgm:prSet/>
      <dgm:spPr>
        <a:ln>
          <a:solidFill>
            <a:schemeClr val="bg1"/>
          </a:solidFill>
        </a:ln>
      </dgm:spPr>
      <dgm:t>
        <a:bodyPr/>
        <a:lstStyle/>
        <a:p>
          <a:pPr rtl="0"/>
          <a:r>
            <a:rPr lang="en-US" dirty="0">
              <a:solidFill>
                <a:schemeClr val="bg1"/>
              </a:solidFill>
            </a:rPr>
            <a:t>New feature: “</a:t>
          </a:r>
          <a:r>
            <a:rPr lang="en-US" b="1" dirty="0">
              <a:solidFill>
                <a:schemeClr val="bg1"/>
              </a:solidFill>
            </a:rPr>
            <a:t>numbers</a:t>
          </a:r>
          <a:r>
            <a:rPr lang="en-US" dirty="0">
              <a:solidFill>
                <a:schemeClr val="bg1"/>
              </a:solidFill>
            </a:rPr>
            <a:t>”</a:t>
          </a:r>
        </a:p>
      </dgm:t>
    </dgm:pt>
    <dgm:pt modelId="{DC146B72-6E38-4A7A-9AAE-13E7B8BB5FFE}" type="parTrans" cxnId="{C5601F4E-BE68-4107-A1D3-14C4D76E8499}">
      <dgm:prSet/>
      <dgm:spPr/>
      <dgm:t>
        <a:bodyPr/>
        <a:lstStyle/>
        <a:p>
          <a:endParaRPr lang="it-IT"/>
        </a:p>
      </dgm:t>
    </dgm:pt>
    <dgm:pt modelId="{38F284C9-F806-4C48-AE4C-81EA80C5D4B0}" type="sibTrans" cxnId="{C5601F4E-BE68-4107-A1D3-14C4D76E8499}">
      <dgm:prSet/>
      <dgm:spPr/>
      <dgm:t>
        <a:bodyPr/>
        <a:lstStyle/>
        <a:p>
          <a:endParaRPr lang="it-IT"/>
        </a:p>
      </dgm:t>
    </dgm:pt>
    <dgm:pt modelId="{3036BF05-7620-40E6-AA92-85DDD4001B4F}">
      <dgm:prSet/>
      <dgm:spPr>
        <a:ln>
          <a:solidFill>
            <a:schemeClr val="bg1"/>
          </a:solidFill>
        </a:ln>
      </dgm:spPr>
      <dgm:t>
        <a:bodyPr/>
        <a:lstStyle/>
        <a:p>
          <a:pPr rtl="0"/>
          <a:r>
            <a:rPr lang="en-US" dirty="0">
              <a:solidFill>
                <a:schemeClr val="bg1"/>
              </a:solidFill>
            </a:rPr>
            <a:t>New feature: “</a:t>
          </a:r>
          <a:r>
            <a:rPr lang="en-US" b="1" dirty="0">
              <a:solidFill>
                <a:schemeClr val="bg1"/>
              </a:solidFill>
            </a:rPr>
            <a:t>links</a:t>
          </a:r>
          <a:r>
            <a:rPr lang="en-US" dirty="0">
              <a:solidFill>
                <a:schemeClr val="bg1"/>
              </a:solidFill>
            </a:rPr>
            <a:t>”</a:t>
          </a:r>
        </a:p>
      </dgm:t>
    </dgm:pt>
    <dgm:pt modelId="{34D676F8-5C08-4C08-BE14-8A0013E85F24}" type="parTrans" cxnId="{105EC505-CB16-4C9F-A8C9-03EE1B5A9D0E}">
      <dgm:prSet/>
      <dgm:spPr/>
      <dgm:t>
        <a:bodyPr/>
        <a:lstStyle/>
        <a:p>
          <a:endParaRPr lang="it-IT"/>
        </a:p>
      </dgm:t>
    </dgm:pt>
    <dgm:pt modelId="{86850423-AB44-4681-AB47-A0A5CC798BC4}" type="sibTrans" cxnId="{105EC505-CB16-4C9F-A8C9-03EE1B5A9D0E}">
      <dgm:prSet/>
      <dgm:spPr/>
      <dgm:t>
        <a:bodyPr/>
        <a:lstStyle/>
        <a:p>
          <a:endParaRPr lang="it-IT"/>
        </a:p>
      </dgm:t>
    </dgm:pt>
    <dgm:pt modelId="{2A1852AF-3871-4FC7-9C10-B78430502AF7}" type="pres">
      <dgm:prSet presAssocID="{4BB0FF71-4071-4D23-B497-315998FD2624}" presName="Name0" presStyleCnt="0">
        <dgm:presLayoutVars>
          <dgm:dir/>
          <dgm:resizeHandles val="exact"/>
        </dgm:presLayoutVars>
      </dgm:prSet>
      <dgm:spPr/>
    </dgm:pt>
    <dgm:pt modelId="{F6A5AA33-7AC0-451D-B052-5018EB2F9E17}" type="pres">
      <dgm:prSet presAssocID="{4D07B7D5-EE5D-4BCC-A243-1086FD00987D}" presName="node" presStyleLbl="node1" presStyleIdx="0" presStyleCnt="9" custScaleX="114439">
        <dgm:presLayoutVars>
          <dgm:bulletEnabled val="1"/>
        </dgm:presLayoutVars>
      </dgm:prSet>
      <dgm:spPr/>
    </dgm:pt>
    <dgm:pt modelId="{76FE1F3E-BFE6-4156-8A08-3916EA4D2314}" type="pres">
      <dgm:prSet presAssocID="{10ED8BD5-3653-4658-B7E2-9EEB82503838}" presName="sibTrans" presStyleLbl="sibTrans2D1" presStyleIdx="0" presStyleCnt="8"/>
      <dgm:spPr/>
    </dgm:pt>
    <dgm:pt modelId="{F74DADE4-38A1-4F2D-9F0D-D62DD2111F7D}" type="pres">
      <dgm:prSet presAssocID="{10ED8BD5-3653-4658-B7E2-9EEB82503838}" presName="connectorText" presStyleLbl="sibTrans2D1" presStyleIdx="0" presStyleCnt="8"/>
      <dgm:spPr/>
    </dgm:pt>
    <dgm:pt modelId="{70F12A33-3EAD-4FBC-AD3F-56B9EC7655D0}" type="pres">
      <dgm:prSet presAssocID="{05A3669A-276D-4C9E-90BC-758EAB6A6061}" presName="node" presStyleLbl="node1" presStyleIdx="1" presStyleCnt="9">
        <dgm:presLayoutVars>
          <dgm:bulletEnabled val="1"/>
        </dgm:presLayoutVars>
      </dgm:prSet>
      <dgm:spPr/>
    </dgm:pt>
    <dgm:pt modelId="{FFDFBD54-8620-4906-BC58-293FD98B3487}" type="pres">
      <dgm:prSet presAssocID="{B713C7EB-3BD2-45DD-945E-E69C1457FE98}" presName="sibTrans" presStyleLbl="sibTrans2D1" presStyleIdx="1" presStyleCnt="8"/>
      <dgm:spPr/>
    </dgm:pt>
    <dgm:pt modelId="{53AE47A7-2438-4D8A-A757-61D45BE8BF3F}" type="pres">
      <dgm:prSet presAssocID="{B713C7EB-3BD2-45DD-945E-E69C1457FE98}" presName="connectorText" presStyleLbl="sibTrans2D1" presStyleIdx="1" presStyleCnt="8"/>
      <dgm:spPr/>
    </dgm:pt>
    <dgm:pt modelId="{E0FD07D6-759C-4991-A744-408EB809B3D2}" type="pres">
      <dgm:prSet presAssocID="{D3BF3B4B-1D53-4950-89A9-0A450C938022}" presName="node" presStyleLbl="node1" presStyleIdx="2" presStyleCnt="9">
        <dgm:presLayoutVars>
          <dgm:bulletEnabled val="1"/>
        </dgm:presLayoutVars>
      </dgm:prSet>
      <dgm:spPr/>
    </dgm:pt>
    <dgm:pt modelId="{88A2FFFB-49A2-43BD-8DAA-E31EC9EE750C}" type="pres">
      <dgm:prSet presAssocID="{F6289327-EB5D-4867-9343-FBD3F6BCF0AD}" presName="sibTrans" presStyleLbl="sibTrans2D1" presStyleIdx="2" presStyleCnt="8"/>
      <dgm:spPr/>
    </dgm:pt>
    <dgm:pt modelId="{C9BA5DD8-A44A-4AE3-9ED6-CE0D1DC68694}" type="pres">
      <dgm:prSet presAssocID="{F6289327-EB5D-4867-9343-FBD3F6BCF0AD}" presName="connectorText" presStyleLbl="sibTrans2D1" presStyleIdx="2" presStyleCnt="8"/>
      <dgm:spPr/>
    </dgm:pt>
    <dgm:pt modelId="{0A241798-B698-40D1-9AB0-9DADD33F7A85}" type="pres">
      <dgm:prSet presAssocID="{127496CE-427C-4860-B5C1-3DDEB61BC019}" presName="node" presStyleLbl="node1" presStyleIdx="3" presStyleCnt="9" custScaleX="148478">
        <dgm:presLayoutVars>
          <dgm:bulletEnabled val="1"/>
        </dgm:presLayoutVars>
      </dgm:prSet>
      <dgm:spPr/>
    </dgm:pt>
    <dgm:pt modelId="{F5B753EE-9ED8-47AA-BBEC-0108584FA238}" type="pres">
      <dgm:prSet presAssocID="{177E675B-8D2F-4821-BD53-C5D06B8704F6}" presName="sibTrans" presStyleLbl="sibTrans2D1" presStyleIdx="3" presStyleCnt="8"/>
      <dgm:spPr/>
    </dgm:pt>
    <dgm:pt modelId="{68CA7BA2-2367-4796-8B04-259AF7241F15}" type="pres">
      <dgm:prSet presAssocID="{177E675B-8D2F-4821-BD53-C5D06B8704F6}" presName="connectorText" presStyleLbl="sibTrans2D1" presStyleIdx="3" presStyleCnt="8"/>
      <dgm:spPr/>
    </dgm:pt>
    <dgm:pt modelId="{67819514-A539-4A4B-B04C-7A00DCA0C96A}" type="pres">
      <dgm:prSet presAssocID="{4297A62E-1638-47B4-9DD2-7540FC72F6D1}" presName="node" presStyleLbl="node1" presStyleIdx="4" presStyleCnt="9">
        <dgm:presLayoutVars>
          <dgm:bulletEnabled val="1"/>
        </dgm:presLayoutVars>
      </dgm:prSet>
      <dgm:spPr/>
    </dgm:pt>
    <dgm:pt modelId="{705FE5CD-71E6-4F53-984D-BF598395724B}" type="pres">
      <dgm:prSet presAssocID="{284123BB-666E-45AE-B610-49DDC11D5BC5}" presName="sibTrans" presStyleLbl="sibTrans2D1" presStyleIdx="4" presStyleCnt="8"/>
      <dgm:spPr/>
    </dgm:pt>
    <dgm:pt modelId="{4E92D5A0-C7A2-488A-8766-41E16055AA05}" type="pres">
      <dgm:prSet presAssocID="{284123BB-666E-45AE-B610-49DDC11D5BC5}" presName="connectorText" presStyleLbl="sibTrans2D1" presStyleIdx="4" presStyleCnt="8"/>
      <dgm:spPr/>
    </dgm:pt>
    <dgm:pt modelId="{C7519667-AD20-4591-8AC6-CE787573360C}" type="pres">
      <dgm:prSet presAssocID="{5E3419B1-6B51-4E34-AE99-77DCBD01D221}" presName="node" presStyleLbl="node1" presStyleIdx="5" presStyleCnt="9">
        <dgm:presLayoutVars>
          <dgm:bulletEnabled val="1"/>
        </dgm:presLayoutVars>
      </dgm:prSet>
      <dgm:spPr/>
    </dgm:pt>
    <dgm:pt modelId="{6B31142E-76A3-41A8-97D6-F85F863C6C24}" type="pres">
      <dgm:prSet presAssocID="{FD838A72-56D5-48A0-8B3C-2C06C5FD15F1}" presName="sibTrans" presStyleLbl="sibTrans2D1" presStyleIdx="5" presStyleCnt="8"/>
      <dgm:spPr/>
    </dgm:pt>
    <dgm:pt modelId="{07274CE9-DD74-4753-BD42-2582DF7C4EF0}" type="pres">
      <dgm:prSet presAssocID="{FD838A72-56D5-48A0-8B3C-2C06C5FD15F1}" presName="connectorText" presStyleLbl="sibTrans2D1" presStyleIdx="5" presStyleCnt="8"/>
      <dgm:spPr/>
    </dgm:pt>
    <dgm:pt modelId="{61A6A68E-57F1-42B5-B470-E3DBD45AA4D2}" type="pres">
      <dgm:prSet presAssocID="{FD00AC3E-08FA-47FF-A322-3465118431D1}" presName="node" presStyleLbl="node1" presStyleIdx="6" presStyleCnt="9">
        <dgm:presLayoutVars>
          <dgm:bulletEnabled val="1"/>
        </dgm:presLayoutVars>
      </dgm:prSet>
      <dgm:spPr/>
    </dgm:pt>
    <dgm:pt modelId="{C0B8CFD5-F161-4C0D-8130-4F7F2349FD6A}" type="pres">
      <dgm:prSet presAssocID="{BE9C606E-1FF6-47FE-B20B-5782D94D69BD}" presName="sibTrans" presStyleLbl="sibTrans2D1" presStyleIdx="6" presStyleCnt="8"/>
      <dgm:spPr/>
    </dgm:pt>
    <dgm:pt modelId="{829D63BF-819B-4576-81D8-D0DD39A2B7B0}" type="pres">
      <dgm:prSet presAssocID="{BE9C606E-1FF6-47FE-B20B-5782D94D69BD}" presName="connectorText" presStyleLbl="sibTrans2D1" presStyleIdx="6" presStyleCnt="8"/>
      <dgm:spPr/>
    </dgm:pt>
    <dgm:pt modelId="{FD140383-E933-429D-9568-78F8D0D3094B}" type="pres">
      <dgm:prSet presAssocID="{88A50237-24DF-4796-BD3D-40C23F35514B}" presName="node" presStyleLbl="node1" presStyleIdx="7" presStyleCnt="9">
        <dgm:presLayoutVars>
          <dgm:bulletEnabled val="1"/>
        </dgm:presLayoutVars>
      </dgm:prSet>
      <dgm:spPr/>
    </dgm:pt>
    <dgm:pt modelId="{9510413B-9E30-4CB4-9835-F33DC01F9F8A}" type="pres">
      <dgm:prSet presAssocID="{38F284C9-F806-4C48-AE4C-81EA80C5D4B0}" presName="sibTrans" presStyleLbl="sibTrans2D1" presStyleIdx="7" presStyleCnt="8"/>
      <dgm:spPr/>
    </dgm:pt>
    <dgm:pt modelId="{6F476E56-550B-4F1C-80DC-2B9ABD267FB2}" type="pres">
      <dgm:prSet presAssocID="{38F284C9-F806-4C48-AE4C-81EA80C5D4B0}" presName="connectorText" presStyleLbl="sibTrans2D1" presStyleIdx="7" presStyleCnt="8"/>
      <dgm:spPr/>
    </dgm:pt>
    <dgm:pt modelId="{6E6EC2C4-B39F-4ABD-849E-ADB91921578E}" type="pres">
      <dgm:prSet presAssocID="{3036BF05-7620-40E6-AA92-85DDD4001B4F}" presName="node" presStyleLbl="node1" presStyleIdx="8" presStyleCnt="9">
        <dgm:presLayoutVars>
          <dgm:bulletEnabled val="1"/>
        </dgm:presLayoutVars>
      </dgm:prSet>
      <dgm:spPr/>
    </dgm:pt>
  </dgm:ptLst>
  <dgm:cxnLst>
    <dgm:cxn modelId="{715ACC02-4318-4DEA-952D-D69AF204458F}" srcId="{4BB0FF71-4071-4D23-B497-315998FD2624}" destId="{5E3419B1-6B51-4E34-AE99-77DCBD01D221}" srcOrd="5" destOrd="0" parTransId="{5A953877-8CB0-4D1C-B068-034374DA6C88}" sibTransId="{FD838A72-56D5-48A0-8B3C-2C06C5FD15F1}"/>
    <dgm:cxn modelId="{08F63405-305A-417D-B9CC-3E2395BF8506}" type="presOf" srcId="{05A3669A-276D-4C9E-90BC-758EAB6A6061}" destId="{70F12A33-3EAD-4FBC-AD3F-56B9EC7655D0}" srcOrd="0" destOrd="0" presId="urn:microsoft.com/office/officeart/2005/8/layout/process1"/>
    <dgm:cxn modelId="{105EC505-CB16-4C9F-A8C9-03EE1B5A9D0E}" srcId="{4BB0FF71-4071-4D23-B497-315998FD2624}" destId="{3036BF05-7620-40E6-AA92-85DDD4001B4F}" srcOrd="8" destOrd="0" parTransId="{34D676F8-5C08-4C08-BE14-8A0013E85F24}" sibTransId="{86850423-AB44-4681-AB47-A0A5CC798BC4}"/>
    <dgm:cxn modelId="{1E94480D-1328-46E0-B117-6DB0BF0BC332}" srcId="{4BB0FF71-4071-4D23-B497-315998FD2624}" destId="{4D07B7D5-EE5D-4BCC-A243-1086FD00987D}" srcOrd="0" destOrd="0" parTransId="{DB98F685-564D-4D38-A666-B26A38A0E596}" sibTransId="{10ED8BD5-3653-4658-B7E2-9EEB82503838}"/>
    <dgm:cxn modelId="{6388A619-2C91-4964-8AE6-02CD006014A6}" type="presOf" srcId="{38F284C9-F806-4C48-AE4C-81EA80C5D4B0}" destId="{6F476E56-550B-4F1C-80DC-2B9ABD267FB2}" srcOrd="1" destOrd="0" presId="urn:microsoft.com/office/officeart/2005/8/layout/process1"/>
    <dgm:cxn modelId="{80E6011E-F8B8-4BCC-8668-66FC26A735C0}" srcId="{4BB0FF71-4071-4D23-B497-315998FD2624}" destId="{4297A62E-1638-47B4-9DD2-7540FC72F6D1}" srcOrd="4" destOrd="0" parTransId="{8610DBD0-BE66-4A91-8C4B-9177D91793D5}" sibTransId="{284123BB-666E-45AE-B610-49DDC11D5BC5}"/>
    <dgm:cxn modelId="{BB99E825-BFBB-44DE-A057-771FC8494F76}" type="presOf" srcId="{10ED8BD5-3653-4658-B7E2-9EEB82503838}" destId="{76FE1F3E-BFE6-4156-8A08-3916EA4D2314}" srcOrd="0" destOrd="0" presId="urn:microsoft.com/office/officeart/2005/8/layout/process1"/>
    <dgm:cxn modelId="{8160A82B-56CC-49C9-A7B2-A9408D2CB7D2}" type="presOf" srcId="{4D07B7D5-EE5D-4BCC-A243-1086FD00987D}" destId="{F6A5AA33-7AC0-451D-B052-5018EB2F9E17}" srcOrd="0" destOrd="0" presId="urn:microsoft.com/office/officeart/2005/8/layout/process1"/>
    <dgm:cxn modelId="{D72AAE30-53CF-4160-B342-D1031161D471}" type="presOf" srcId="{D3BF3B4B-1D53-4950-89A9-0A450C938022}" destId="{E0FD07D6-759C-4991-A744-408EB809B3D2}" srcOrd="0" destOrd="0" presId="urn:microsoft.com/office/officeart/2005/8/layout/process1"/>
    <dgm:cxn modelId="{709CF830-5335-4077-AA44-6276E4668AB5}" srcId="{4BB0FF71-4071-4D23-B497-315998FD2624}" destId="{127496CE-427C-4860-B5C1-3DDEB61BC019}" srcOrd="3" destOrd="0" parTransId="{1F5780C6-B0BB-467F-A2BB-B94F3924920F}" sibTransId="{177E675B-8D2F-4821-BD53-C5D06B8704F6}"/>
    <dgm:cxn modelId="{25352433-CF27-4033-BEEA-6F987D456260}" type="presOf" srcId="{FD838A72-56D5-48A0-8B3C-2C06C5FD15F1}" destId="{6B31142E-76A3-41A8-97D6-F85F863C6C24}" srcOrd="0" destOrd="0" presId="urn:microsoft.com/office/officeart/2005/8/layout/process1"/>
    <dgm:cxn modelId="{54DCED67-EDED-4234-89D6-2F7688B5F8E3}" type="presOf" srcId="{3036BF05-7620-40E6-AA92-85DDD4001B4F}" destId="{6E6EC2C4-B39F-4ABD-849E-ADB91921578E}" srcOrd="0" destOrd="0" presId="urn:microsoft.com/office/officeart/2005/8/layout/process1"/>
    <dgm:cxn modelId="{C5601F4E-BE68-4107-A1D3-14C4D76E8499}" srcId="{4BB0FF71-4071-4D23-B497-315998FD2624}" destId="{88A50237-24DF-4796-BD3D-40C23F35514B}" srcOrd="7" destOrd="0" parTransId="{DC146B72-6E38-4A7A-9AAE-13E7B8BB5FFE}" sibTransId="{38F284C9-F806-4C48-AE4C-81EA80C5D4B0}"/>
    <dgm:cxn modelId="{1090C254-6737-46B7-9855-7664DC5B9F0E}" type="presOf" srcId="{4297A62E-1638-47B4-9DD2-7540FC72F6D1}" destId="{67819514-A539-4A4B-B04C-7A00DCA0C96A}" srcOrd="0" destOrd="0" presId="urn:microsoft.com/office/officeart/2005/8/layout/process1"/>
    <dgm:cxn modelId="{F5AD3682-797E-4775-9E9B-4BE0D4CC21B7}" type="presOf" srcId="{177E675B-8D2F-4821-BD53-C5D06B8704F6}" destId="{F5B753EE-9ED8-47AA-BBEC-0108584FA238}" srcOrd="0" destOrd="0" presId="urn:microsoft.com/office/officeart/2005/8/layout/process1"/>
    <dgm:cxn modelId="{C19AAC82-4761-4E33-9726-B09A9C135794}" type="presOf" srcId="{BE9C606E-1FF6-47FE-B20B-5782D94D69BD}" destId="{829D63BF-819B-4576-81D8-D0DD39A2B7B0}" srcOrd="1" destOrd="0" presId="urn:microsoft.com/office/officeart/2005/8/layout/process1"/>
    <dgm:cxn modelId="{CA674B87-E83A-4C9F-B49C-6CDC502B1A3E}" type="presOf" srcId="{FD838A72-56D5-48A0-8B3C-2C06C5FD15F1}" destId="{07274CE9-DD74-4753-BD42-2582DF7C4EF0}" srcOrd="1" destOrd="0" presId="urn:microsoft.com/office/officeart/2005/8/layout/process1"/>
    <dgm:cxn modelId="{9B20EA88-9A52-4A67-B681-B49ABD7AC716}" type="presOf" srcId="{10ED8BD5-3653-4658-B7E2-9EEB82503838}" destId="{F74DADE4-38A1-4F2D-9F0D-D62DD2111F7D}" srcOrd="1" destOrd="0" presId="urn:microsoft.com/office/officeart/2005/8/layout/process1"/>
    <dgm:cxn modelId="{31A6F388-2343-4022-9769-D2CF69FB435B}" type="presOf" srcId="{38F284C9-F806-4C48-AE4C-81EA80C5D4B0}" destId="{9510413B-9E30-4CB4-9835-F33DC01F9F8A}" srcOrd="0" destOrd="0" presId="urn:microsoft.com/office/officeart/2005/8/layout/process1"/>
    <dgm:cxn modelId="{FC3B728F-50A8-433D-B177-82B311159A04}" srcId="{4BB0FF71-4071-4D23-B497-315998FD2624}" destId="{D3BF3B4B-1D53-4950-89A9-0A450C938022}" srcOrd="2" destOrd="0" parTransId="{911845CD-8B15-4454-B455-A18BD64D2AA2}" sibTransId="{F6289327-EB5D-4867-9343-FBD3F6BCF0AD}"/>
    <dgm:cxn modelId="{7AF69392-C2F5-4B84-9E32-F529A8267581}" type="presOf" srcId="{FD00AC3E-08FA-47FF-A322-3465118431D1}" destId="{61A6A68E-57F1-42B5-B470-E3DBD45AA4D2}" srcOrd="0" destOrd="0" presId="urn:microsoft.com/office/officeart/2005/8/layout/process1"/>
    <dgm:cxn modelId="{FAAA9B97-2F3F-4497-A61E-816DFCAA8A7A}" type="presOf" srcId="{88A50237-24DF-4796-BD3D-40C23F35514B}" destId="{FD140383-E933-429D-9568-78F8D0D3094B}" srcOrd="0" destOrd="0" presId="urn:microsoft.com/office/officeart/2005/8/layout/process1"/>
    <dgm:cxn modelId="{46FB209C-1035-474B-BDF9-D85FA8D085C0}" type="presOf" srcId="{B713C7EB-3BD2-45DD-945E-E69C1457FE98}" destId="{53AE47A7-2438-4D8A-A757-61D45BE8BF3F}" srcOrd="1" destOrd="0" presId="urn:microsoft.com/office/officeart/2005/8/layout/process1"/>
    <dgm:cxn modelId="{5FD3F79D-D1CD-44BF-A6CC-8D53447EE9BB}" type="presOf" srcId="{177E675B-8D2F-4821-BD53-C5D06B8704F6}" destId="{68CA7BA2-2367-4796-8B04-259AF7241F15}" srcOrd="1" destOrd="0" presId="urn:microsoft.com/office/officeart/2005/8/layout/process1"/>
    <dgm:cxn modelId="{A3B5A29F-4E91-4757-AD7B-F796D952D131}" type="presOf" srcId="{284123BB-666E-45AE-B610-49DDC11D5BC5}" destId="{4E92D5A0-C7A2-488A-8766-41E16055AA05}" srcOrd="1" destOrd="0" presId="urn:microsoft.com/office/officeart/2005/8/layout/process1"/>
    <dgm:cxn modelId="{96B748A0-CF1B-460F-B47E-D2190D84C365}" type="presOf" srcId="{F6289327-EB5D-4867-9343-FBD3F6BCF0AD}" destId="{88A2FFFB-49A2-43BD-8DAA-E31EC9EE750C}" srcOrd="0" destOrd="0" presId="urn:microsoft.com/office/officeart/2005/8/layout/process1"/>
    <dgm:cxn modelId="{DB6ED9A3-ED7A-4959-B049-6F4DF591284E}" type="presOf" srcId="{4BB0FF71-4071-4D23-B497-315998FD2624}" destId="{2A1852AF-3871-4FC7-9C10-B78430502AF7}" srcOrd="0" destOrd="0" presId="urn:microsoft.com/office/officeart/2005/8/layout/process1"/>
    <dgm:cxn modelId="{5FFA1CA5-2FC2-42E1-AF9D-A2BB0EAE814B}" srcId="{4BB0FF71-4071-4D23-B497-315998FD2624}" destId="{FD00AC3E-08FA-47FF-A322-3465118431D1}" srcOrd="6" destOrd="0" parTransId="{3D4BC772-26EE-4789-84B1-F842DD2B1531}" sibTransId="{BE9C606E-1FF6-47FE-B20B-5782D94D69BD}"/>
    <dgm:cxn modelId="{5FD644A6-C0B5-40B2-81BD-DE98A3C87F8E}" type="presOf" srcId="{BE9C606E-1FF6-47FE-B20B-5782D94D69BD}" destId="{C0B8CFD5-F161-4C0D-8130-4F7F2349FD6A}" srcOrd="0" destOrd="0" presId="urn:microsoft.com/office/officeart/2005/8/layout/process1"/>
    <dgm:cxn modelId="{9F885EAC-2817-4512-B190-FAEE1A4D92D7}" type="presOf" srcId="{5E3419B1-6B51-4E34-AE99-77DCBD01D221}" destId="{C7519667-AD20-4591-8AC6-CE787573360C}" srcOrd="0" destOrd="0" presId="urn:microsoft.com/office/officeart/2005/8/layout/process1"/>
    <dgm:cxn modelId="{44673CBD-B541-4C34-9DB0-70F46690E2D5}" type="presOf" srcId="{127496CE-427C-4860-B5C1-3DDEB61BC019}" destId="{0A241798-B698-40D1-9AB0-9DADD33F7A85}" srcOrd="0" destOrd="0" presId="urn:microsoft.com/office/officeart/2005/8/layout/process1"/>
    <dgm:cxn modelId="{038B69C2-0471-4124-AC11-A712A738E71E}" type="presOf" srcId="{B713C7EB-3BD2-45DD-945E-E69C1457FE98}" destId="{FFDFBD54-8620-4906-BC58-293FD98B3487}" srcOrd="0" destOrd="0" presId="urn:microsoft.com/office/officeart/2005/8/layout/process1"/>
    <dgm:cxn modelId="{AD6DD0D1-33B1-4569-B7A9-AEACB6CFCF99}" type="presOf" srcId="{F6289327-EB5D-4867-9343-FBD3F6BCF0AD}" destId="{C9BA5DD8-A44A-4AE3-9ED6-CE0D1DC68694}" srcOrd="1" destOrd="0" presId="urn:microsoft.com/office/officeart/2005/8/layout/process1"/>
    <dgm:cxn modelId="{32D5E4F2-AA00-436A-A7AF-00C244D65049}" type="presOf" srcId="{284123BB-666E-45AE-B610-49DDC11D5BC5}" destId="{705FE5CD-71E6-4F53-984D-BF598395724B}" srcOrd="0" destOrd="0" presId="urn:microsoft.com/office/officeart/2005/8/layout/process1"/>
    <dgm:cxn modelId="{752710F4-B72A-44EE-B893-1A4C9B3237F7}" srcId="{4BB0FF71-4071-4D23-B497-315998FD2624}" destId="{05A3669A-276D-4C9E-90BC-758EAB6A6061}" srcOrd="1" destOrd="0" parTransId="{7A058014-CE4C-42BB-92DA-DF72ACD5823F}" sibTransId="{B713C7EB-3BD2-45DD-945E-E69C1457FE98}"/>
    <dgm:cxn modelId="{C67ABDDF-6FC5-4848-9C48-6094DF0C1019}" type="presParOf" srcId="{2A1852AF-3871-4FC7-9C10-B78430502AF7}" destId="{F6A5AA33-7AC0-451D-B052-5018EB2F9E17}" srcOrd="0" destOrd="0" presId="urn:microsoft.com/office/officeart/2005/8/layout/process1"/>
    <dgm:cxn modelId="{EBDC1821-93B3-4A8F-A50E-87A3B2658301}" type="presParOf" srcId="{2A1852AF-3871-4FC7-9C10-B78430502AF7}" destId="{76FE1F3E-BFE6-4156-8A08-3916EA4D2314}" srcOrd="1" destOrd="0" presId="urn:microsoft.com/office/officeart/2005/8/layout/process1"/>
    <dgm:cxn modelId="{F45824AD-BF48-4E7E-AA21-496FAFD16C4A}" type="presParOf" srcId="{76FE1F3E-BFE6-4156-8A08-3916EA4D2314}" destId="{F74DADE4-38A1-4F2D-9F0D-D62DD2111F7D}" srcOrd="0" destOrd="0" presId="urn:microsoft.com/office/officeart/2005/8/layout/process1"/>
    <dgm:cxn modelId="{F767F966-6A6D-4349-B4E6-FCAD2AA67647}" type="presParOf" srcId="{2A1852AF-3871-4FC7-9C10-B78430502AF7}" destId="{70F12A33-3EAD-4FBC-AD3F-56B9EC7655D0}" srcOrd="2" destOrd="0" presId="urn:microsoft.com/office/officeart/2005/8/layout/process1"/>
    <dgm:cxn modelId="{55C66CF9-9246-4E61-B104-9E1ECA2A50E1}" type="presParOf" srcId="{2A1852AF-3871-4FC7-9C10-B78430502AF7}" destId="{FFDFBD54-8620-4906-BC58-293FD98B3487}" srcOrd="3" destOrd="0" presId="urn:microsoft.com/office/officeart/2005/8/layout/process1"/>
    <dgm:cxn modelId="{B27DB6E6-557E-41BD-9A49-8BCD64C0C6E5}" type="presParOf" srcId="{FFDFBD54-8620-4906-BC58-293FD98B3487}" destId="{53AE47A7-2438-4D8A-A757-61D45BE8BF3F}" srcOrd="0" destOrd="0" presId="urn:microsoft.com/office/officeart/2005/8/layout/process1"/>
    <dgm:cxn modelId="{6DAE6B1A-CD6A-41EA-9412-6D4B29860F60}" type="presParOf" srcId="{2A1852AF-3871-4FC7-9C10-B78430502AF7}" destId="{E0FD07D6-759C-4991-A744-408EB809B3D2}" srcOrd="4" destOrd="0" presId="urn:microsoft.com/office/officeart/2005/8/layout/process1"/>
    <dgm:cxn modelId="{F19AC331-1BF0-4918-8D98-5ED5CA3353A7}" type="presParOf" srcId="{2A1852AF-3871-4FC7-9C10-B78430502AF7}" destId="{88A2FFFB-49A2-43BD-8DAA-E31EC9EE750C}" srcOrd="5" destOrd="0" presId="urn:microsoft.com/office/officeart/2005/8/layout/process1"/>
    <dgm:cxn modelId="{A2CC57FB-4463-40E5-8C72-E94086D36A19}" type="presParOf" srcId="{88A2FFFB-49A2-43BD-8DAA-E31EC9EE750C}" destId="{C9BA5DD8-A44A-4AE3-9ED6-CE0D1DC68694}" srcOrd="0" destOrd="0" presId="urn:microsoft.com/office/officeart/2005/8/layout/process1"/>
    <dgm:cxn modelId="{6D73B048-99E9-459C-8762-EDDCCE6E0B1B}" type="presParOf" srcId="{2A1852AF-3871-4FC7-9C10-B78430502AF7}" destId="{0A241798-B698-40D1-9AB0-9DADD33F7A85}" srcOrd="6" destOrd="0" presId="urn:microsoft.com/office/officeart/2005/8/layout/process1"/>
    <dgm:cxn modelId="{26C28749-64DB-496F-A0DE-96886AE76A0F}" type="presParOf" srcId="{2A1852AF-3871-4FC7-9C10-B78430502AF7}" destId="{F5B753EE-9ED8-47AA-BBEC-0108584FA238}" srcOrd="7" destOrd="0" presId="urn:microsoft.com/office/officeart/2005/8/layout/process1"/>
    <dgm:cxn modelId="{CCE07B72-52A3-4B93-8DCF-ACBEC8CC90ED}" type="presParOf" srcId="{F5B753EE-9ED8-47AA-BBEC-0108584FA238}" destId="{68CA7BA2-2367-4796-8B04-259AF7241F15}" srcOrd="0" destOrd="0" presId="urn:microsoft.com/office/officeart/2005/8/layout/process1"/>
    <dgm:cxn modelId="{3D524086-B632-404B-B4E5-8D2DAFE6FC5B}" type="presParOf" srcId="{2A1852AF-3871-4FC7-9C10-B78430502AF7}" destId="{67819514-A539-4A4B-B04C-7A00DCA0C96A}" srcOrd="8" destOrd="0" presId="urn:microsoft.com/office/officeart/2005/8/layout/process1"/>
    <dgm:cxn modelId="{679EB50C-2FF8-4784-AEEE-A972D2C10F2F}" type="presParOf" srcId="{2A1852AF-3871-4FC7-9C10-B78430502AF7}" destId="{705FE5CD-71E6-4F53-984D-BF598395724B}" srcOrd="9" destOrd="0" presId="urn:microsoft.com/office/officeart/2005/8/layout/process1"/>
    <dgm:cxn modelId="{1EA3790A-4F51-4762-BFF0-24B965BC0208}" type="presParOf" srcId="{705FE5CD-71E6-4F53-984D-BF598395724B}" destId="{4E92D5A0-C7A2-488A-8766-41E16055AA05}" srcOrd="0" destOrd="0" presId="urn:microsoft.com/office/officeart/2005/8/layout/process1"/>
    <dgm:cxn modelId="{59364A3A-F528-489C-BCAE-BA93DA62E479}" type="presParOf" srcId="{2A1852AF-3871-4FC7-9C10-B78430502AF7}" destId="{C7519667-AD20-4591-8AC6-CE787573360C}" srcOrd="10" destOrd="0" presId="urn:microsoft.com/office/officeart/2005/8/layout/process1"/>
    <dgm:cxn modelId="{BFF6FFFA-10FF-4210-9695-8B911760387E}" type="presParOf" srcId="{2A1852AF-3871-4FC7-9C10-B78430502AF7}" destId="{6B31142E-76A3-41A8-97D6-F85F863C6C24}" srcOrd="11" destOrd="0" presId="urn:microsoft.com/office/officeart/2005/8/layout/process1"/>
    <dgm:cxn modelId="{1533981B-6738-4E4E-B509-FCC3816F7AD5}" type="presParOf" srcId="{6B31142E-76A3-41A8-97D6-F85F863C6C24}" destId="{07274CE9-DD74-4753-BD42-2582DF7C4EF0}" srcOrd="0" destOrd="0" presId="urn:microsoft.com/office/officeart/2005/8/layout/process1"/>
    <dgm:cxn modelId="{53D95DAC-1D27-4121-B651-068EE2DC2EF3}" type="presParOf" srcId="{2A1852AF-3871-4FC7-9C10-B78430502AF7}" destId="{61A6A68E-57F1-42B5-B470-E3DBD45AA4D2}" srcOrd="12" destOrd="0" presId="urn:microsoft.com/office/officeart/2005/8/layout/process1"/>
    <dgm:cxn modelId="{32CF3FC2-02DB-45AA-BD24-FD87412B07AB}" type="presParOf" srcId="{2A1852AF-3871-4FC7-9C10-B78430502AF7}" destId="{C0B8CFD5-F161-4C0D-8130-4F7F2349FD6A}" srcOrd="13" destOrd="0" presId="urn:microsoft.com/office/officeart/2005/8/layout/process1"/>
    <dgm:cxn modelId="{2A2C9F39-2C16-47BE-BECF-D1685DA36460}" type="presParOf" srcId="{C0B8CFD5-F161-4C0D-8130-4F7F2349FD6A}" destId="{829D63BF-819B-4576-81D8-D0DD39A2B7B0}" srcOrd="0" destOrd="0" presId="urn:microsoft.com/office/officeart/2005/8/layout/process1"/>
    <dgm:cxn modelId="{D0006613-FEEC-45D2-B16F-FCD6B03A234A}" type="presParOf" srcId="{2A1852AF-3871-4FC7-9C10-B78430502AF7}" destId="{FD140383-E933-429D-9568-78F8D0D3094B}" srcOrd="14" destOrd="0" presId="urn:microsoft.com/office/officeart/2005/8/layout/process1"/>
    <dgm:cxn modelId="{DC0CA0C9-09AE-45AA-AA1C-10537ECE6D58}" type="presParOf" srcId="{2A1852AF-3871-4FC7-9C10-B78430502AF7}" destId="{9510413B-9E30-4CB4-9835-F33DC01F9F8A}" srcOrd="15" destOrd="0" presId="urn:microsoft.com/office/officeart/2005/8/layout/process1"/>
    <dgm:cxn modelId="{2568D822-2DD2-4DE2-B6BC-638230C84501}" type="presParOf" srcId="{9510413B-9E30-4CB4-9835-F33DC01F9F8A}" destId="{6F476E56-550B-4F1C-80DC-2B9ABD267FB2}" srcOrd="0" destOrd="0" presId="urn:microsoft.com/office/officeart/2005/8/layout/process1"/>
    <dgm:cxn modelId="{E13322C1-5201-4080-BEF6-A1B9EE4A389A}" type="presParOf" srcId="{2A1852AF-3871-4FC7-9C10-B78430502AF7}" destId="{6E6EC2C4-B39F-4ABD-849E-ADB91921578E}" srcOrd="16"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BB0FF71-4071-4D23-B497-315998FD2624}"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4D07B7D5-EE5D-4BCC-A243-1086FD00987D}">
      <dgm:prSet custT="1"/>
      <dgm:spPr>
        <a:ln>
          <a:solidFill>
            <a:schemeClr val="bg1"/>
          </a:solidFill>
        </a:ln>
      </dgm:spPr>
      <dgm:t>
        <a:bodyPr/>
        <a:lstStyle/>
        <a:p>
          <a:pPr algn="ctr" rtl="0"/>
          <a:r>
            <a:rPr lang="en-US" sz="2000" b="1" dirty="0">
              <a:solidFill>
                <a:schemeClr val="bg1"/>
              </a:solidFill>
              <a:latin typeface="Century Schoolbook" panose="02040604050505020304"/>
            </a:rPr>
            <a:t>Stemming</a:t>
          </a:r>
          <a:endParaRPr lang="en-US" sz="2000" b="1" dirty="0">
            <a:solidFill>
              <a:schemeClr val="bg1"/>
            </a:solidFill>
          </a:endParaRPr>
        </a:p>
      </dgm:t>
    </dgm:pt>
    <dgm:pt modelId="{DB98F685-564D-4D38-A666-B26A38A0E596}" type="parTrans" cxnId="{1E94480D-1328-46E0-B117-6DB0BF0BC332}">
      <dgm:prSet/>
      <dgm:spPr/>
      <dgm:t>
        <a:bodyPr/>
        <a:lstStyle/>
        <a:p>
          <a:endParaRPr lang="en-US"/>
        </a:p>
      </dgm:t>
    </dgm:pt>
    <dgm:pt modelId="{10ED8BD5-3653-4658-B7E2-9EEB82503838}" type="sibTrans" cxnId="{1E94480D-1328-46E0-B117-6DB0BF0BC332}">
      <dgm:prSet/>
      <dgm:spPr/>
      <dgm:t>
        <a:bodyPr/>
        <a:lstStyle/>
        <a:p>
          <a:endParaRPr lang="en-US"/>
        </a:p>
      </dgm:t>
    </dgm:pt>
    <dgm:pt modelId="{DD8BDD7D-7AED-4FD7-B3EF-3F54EDA2819D}">
      <dgm:prSet custT="1"/>
      <dgm:spPr>
        <a:ln>
          <a:solidFill>
            <a:schemeClr val="bg1"/>
          </a:solidFill>
        </a:ln>
      </dgm:spPr>
      <dgm:t>
        <a:bodyPr/>
        <a:lstStyle/>
        <a:p>
          <a:pPr algn="ctr"/>
          <a:r>
            <a:rPr lang="en-US" sz="2000" b="1" dirty="0">
              <a:solidFill>
                <a:schemeClr val="bg1"/>
              </a:solidFill>
            </a:rPr>
            <a:t>Minhash (n=128)</a:t>
          </a:r>
        </a:p>
      </dgm:t>
    </dgm:pt>
    <dgm:pt modelId="{B564C694-6F5A-412C-B2FF-9EA7FBF61326}" type="parTrans" cxnId="{583AA86F-BFB0-4755-8794-BDEBB7036B30}">
      <dgm:prSet/>
      <dgm:spPr/>
      <dgm:t>
        <a:bodyPr/>
        <a:lstStyle/>
        <a:p>
          <a:endParaRPr lang="en-US"/>
        </a:p>
      </dgm:t>
    </dgm:pt>
    <dgm:pt modelId="{BFEA9FA0-A60E-464E-9291-C24E7881A3D7}" type="sibTrans" cxnId="{583AA86F-BFB0-4755-8794-BDEBB7036B30}">
      <dgm:prSet/>
      <dgm:spPr/>
      <dgm:t>
        <a:bodyPr/>
        <a:lstStyle/>
        <a:p>
          <a:endParaRPr lang="en-US"/>
        </a:p>
      </dgm:t>
    </dgm:pt>
    <dgm:pt modelId="{7468CAA4-1AF2-44E3-A471-2985C93273E4}">
      <dgm:prSet custT="1"/>
      <dgm:spPr>
        <a:ln>
          <a:solidFill>
            <a:schemeClr val="bg1"/>
          </a:solidFill>
        </a:ln>
      </dgm:spPr>
      <dgm:t>
        <a:bodyPr/>
        <a:lstStyle/>
        <a:p>
          <a:pPr algn="ctr"/>
          <a:r>
            <a:rPr lang="en-US" sz="2000" b="1" dirty="0">
              <a:solidFill>
                <a:schemeClr val="bg1"/>
              </a:solidFill>
            </a:rPr>
            <a:t>Bucket analysis</a:t>
          </a:r>
        </a:p>
        <a:p>
          <a:pPr algn="ctr"/>
          <a:r>
            <a:rPr lang="en-US" sz="2000" b="0" dirty="0">
              <a:solidFill>
                <a:schemeClr val="bg1"/>
              </a:solidFill>
            </a:rPr>
            <a:t>(testing)</a:t>
          </a:r>
        </a:p>
      </dgm:t>
    </dgm:pt>
    <dgm:pt modelId="{52ED8AD2-32D4-4B7A-B09B-A99C002B6111}" type="parTrans" cxnId="{18FE7683-9660-43D4-BDD1-CAFE166EAE3E}">
      <dgm:prSet/>
      <dgm:spPr/>
      <dgm:t>
        <a:bodyPr/>
        <a:lstStyle/>
        <a:p>
          <a:endParaRPr lang="en-US"/>
        </a:p>
      </dgm:t>
    </dgm:pt>
    <dgm:pt modelId="{790029FE-3CA5-43B8-89FD-4266B15597CC}" type="sibTrans" cxnId="{18FE7683-9660-43D4-BDD1-CAFE166EAE3E}">
      <dgm:prSet/>
      <dgm:spPr/>
      <dgm:t>
        <a:bodyPr/>
        <a:lstStyle/>
        <a:p>
          <a:endParaRPr lang="en-US"/>
        </a:p>
      </dgm:t>
    </dgm:pt>
    <dgm:pt modelId="{5597226C-AE06-4DD9-A746-28195F03FDF0}">
      <dgm:prSet custT="1"/>
      <dgm:spPr>
        <a:ln>
          <a:solidFill>
            <a:schemeClr val="bg1"/>
          </a:solidFill>
        </a:ln>
      </dgm:spPr>
      <dgm:t>
        <a:bodyPr/>
        <a:lstStyle/>
        <a:p>
          <a:r>
            <a:rPr lang="en-US" sz="1400" dirty="0">
              <a:solidFill>
                <a:schemeClr val="bg1"/>
              </a:solidFill>
            </a:rPr>
            <a:t>Number of permutation n = 128</a:t>
          </a:r>
        </a:p>
      </dgm:t>
    </dgm:pt>
    <dgm:pt modelId="{2713FF6B-605A-48C0-86C7-369BB2D21A64}" type="parTrans" cxnId="{9938D700-A7A5-4195-B459-605B7FBDAE41}">
      <dgm:prSet/>
      <dgm:spPr/>
      <dgm:t>
        <a:bodyPr/>
        <a:lstStyle/>
        <a:p>
          <a:endParaRPr lang="it-IT"/>
        </a:p>
      </dgm:t>
    </dgm:pt>
    <dgm:pt modelId="{3CFBD319-85ED-4A7C-A0B8-145A91C3B34F}" type="sibTrans" cxnId="{9938D700-A7A5-4195-B459-605B7FBDAE41}">
      <dgm:prSet/>
      <dgm:spPr/>
      <dgm:t>
        <a:bodyPr/>
        <a:lstStyle/>
        <a:p>
          <a:endParaRPr lang="it-IT"/>
        </a:p>
      </dgm:t>
    </dgm:pt>
    <dgm:pt modelId="{AC8964F4-8629-46FB-8003-A3C2A9912FCE}">
      <dgm:prSet custT="1"/>
      <dgm:spPr>
        <a:ln>
          <a:solidFill>
            <a:schemeClr val="bg1"/>
          </a:solidFill>
        </a:ln>
      </dgm:spPr>
      <dgm:t>
        <a:bodyPr/>
        <a:lstStyle/>
        <a:p>
          <a:pPr rtl="0"/>
          <a:r>
            <a:rPr lang="en-US" sz="1400" dirty="0">
              <a:solidFill>
                <a:schemeClr val="bg1"/>
              </a:solidFill>
            </a:rPr>
            <a:t>Snowball stemmer</a:t>
          </a:r>
        </a:p>
      </dgm:t>
    </dgm:pt>
    <dgm:pt modelId="{BD61B3E9-1E91-482D-A7B3-B2EA7D204049}" type="parTrans" cxnId="{CFEE790D-6169-4BFF-A7B6-F63EE5CF9876}">
      <dgm:prSet/>
      <dgm:spPr/>
      <dgm:t>
        <a:bodyPr/>
        <a:lstStyle/>
        <a:p>
          <a:endParaRPr lang="it-IT"/>
        </a:p>
      </dgm:t>
    </dgm:pt>
    <dgm:pt modelId="{E369DC03-4903-4A84-90FE-128540B16652}" type="sibTrans" cxnId="{CFEE790D-6169-4BFF-A7B6-F63EE5CF9876}">
      <dgm:prSet/>
      <dgm:spPr/>
      <dgm:t>
        <a:bodyPr/>
        <a:lstStyle/>
        <a:p>
          <a:endParaRPr lang="it-IT"/>
        </a:p>
      </dgm:t>
    </dgm:pt>
    <dgm:pt modelId="{8D028B98-58B0-4E70-ABDF-FED81F0EB2E5}">
      <dgm:prSet custT="1"/>
      <dgm:spPr>
        <a:ln>
          <a:solidFill>
            <a:schemeClr val="bg1"/>
          </a:solidFill>
        </a:ln>
      </dgm:spPr>
      <dgm:t>
        <a:bodyPr/>
        <a:lstStyle/>
        <a:p>
          <a:r>
            <a:rPr lang="en-US" sz="1400" dirty="0">
              <a:solidFill>
                <a:schemeClr val="bg1"/>
              </a:solidFill>
            </a:rPr>
            <a:t>Jaccard similarity Threshold = 0.5</a:t>
          </a:r>
        </a:p>
      </dgm:t>
    </dgm:pt>
    <dgm:pt modelId="{8B7F409D-80FC-4DB1-ADCD-37227F9F9A31}" type="parTrans" cxnId="{3300442B-281C-4111-9C8E-169537D7FAD4}">
      <dgm:prSet/>
      <dgm:spPr/>
      <dgm:t>
        <a:bodyPr/>
        <a:lstStyle/>
        <a:p>
          <a:endParaRPr lang="it-IT"/>
        </a:p>
      </dgm:t>
    </dgm:pt>
    <dgm:pt modelId="{FEBA7647-B840-4BA9-8321-08A9B8AB5025}" type="sibTrans" cxnId="{3300442B-281C-4111-9C8E-169537D7FAD4}">
      <dgm:prSet/>
      <dgm:spPr/>
      <dgm:t>
        <a:bodyPr/>
        <a:lstStyle/>
        <a:p>
          <a:endParaRPr lang="it-IT"/>
        </a:p>
      </dgm:t>
    </dgm:pt>
    <dgm:pt modelId="{6920A1C2-01CD-46CF-BF0A-62EFDF73D25B}">
      <dgm:prSet custT="1"/>
      <dgm:spPr>
        <a:ln>
          <a:solidFill>
            <a:schemeClr val="bg1"/>
          </a:solidFill>
        </a:ln>
      </dgm:spPr>
      <dgm:t>
        <a:bodyPr/>
        <a:lstStyle/>
        <a:p>
          <a:pPr algn="ctr"/>
          <a:r>
            <a:rPr lang="en-US" sz="2000" b="1" dirty="0">
              <a:solidFill>
                <a:schemeClr val="bg1"/>
              </a:solidFill>
            </a:rPr>
            <a:t>Populate the LSH matcher</a:t>
          </a:r>
        </a:p>
        <a:p>
          <a:pPr algn="ctr"/>
          <a:r>
            <a:rPr lang="en-US" sz="2000" b="0" dirty="0">
              <a:solidFill>
                <a:schemeClr val="bg1"/>
              </a:solidFill>
            </a:rPr>
            <a:t>(training)</a:t>
          </a:r>
        </a:p>
      </dgm:t>
    </dgm:pt>
    <dgm:pt modelId="{0DF198E4-37CF-46A5-ACD3-CA5468CD1F3B}" type="parTrans" cxnId="{2068323B-AB25-4F9E-957E-27F06A67C940}">
      <dgm:prSet/>
      <dgm:spPr/>
      <dgm:t>
        <a:bodyPr/>
        <a:lstStyle/>
        <a:p>
          <a:endParaRPr lang="it-IT"/>
        </a:p>
      </dgm:t>
    </dgm:pt>
    <dgm:pt modelId="{40618DD7-C020-4983-9296-128862CB6D92}" type="sibTrans" cxnId="{2068323B-AB25-4F9E-957E-27F06A67C940}">
      <dgm:prSet/>
      <dgm:spPr/>
      <dgm:t>
        <a:bodyPr/>
        <a:lstStyle/>
        <a:p>
          <a:endParaRPr lang="it-IT"/>
        </a:p>
      </dgm:t>
    </dgm:pt>
    <dgm:pt modelId="{3F55A7A6-DAA4-4904-A149-E1FDED5AB82B}">
      <dgm:prSet custT="1"/>
      <dgm:spPr>
        <a:ln>
          <a:solidFill>
            <a:schemeClr val="bg1"/>
          </a:solidFill>
        </a:ln>
      </dgm:spPr>
      <dgm:t>
        <a:bodyPr/>
        <a:lstStyle/>
        <a:p>
          <a:pPr rtl="0"/>
          <a:r>
            <a:rPr lang="en-US" sz="1400" dirty="0">
              <a:solidFill>
                <a:schemeClr val="bg1"/>
              </a:solidFill>
            </a:rPr>
            <a:t>Remove punctuation</a:t>
          </a:r>
        </a:p>
      </dgm:t>
    </dgm:pt>
    <dgm:pt modelId="{D8E38688-272C-42F8-8385-F30DAA49634F}" type="parTrans" cxnId="{3903037F-700A-4164-8353-1F9024DD1758}">
      <dgm:prSet/>
      <dgm:spPr/>
      <dgm:t>
        <a:bodyPr/>
        <a:lstStyle/>
        <a:p>
          <a:endParaRPr lang="it-IT"/>
        </a:p>
      </dgm:t>
    </dgm:pt>
    <dgm:pt modelId="{C39C22D7-B062-4B52-A5B3-2BF1D5D9F626}" type="sibTrans" cxnId="{3903037F-700A-4164-8353-1F9024DD1758}">
      <dgm:prSet/>
      <dgm:spPr/>
      <dgm:t>
        <a:bodyPr/>
        <a:lstStyle/>
        <a:p>
          <a:endParaRPr lang="it-IT"/>
        </a:p>
      </dgm:t>
    </dgm:pt>
    <dgm:pt modelId="{66089032-2971-4977-B5C5-BFBF77235654}">
      <dgm:prSet custT="1"/>
      <dgm:spPr>
        <a:ln>
          <a:solidFill>
            <a:schemeClr val="bg1"/>
          </a:solidFill>
        </a:ln>
      </dgm:spPr>
      <dgm:t>
        <a:bodyPr/>
        <a:lstStyle/>
        <a:p>
          <a:pPr rtl="0"/>
          <a:r>
            <a:rPr lang="en-US" sz="1400" dirty="0">
              <a:solidFill>
                <a:schemeClr val="bg1"/>
              </a:solidFill>
            </a:rPr>
            <a:t>Remove stopwords</a:t>
          </a:r>
        </a:p>
      </dgm:t>
    </dgm:pt>
    <dgm:pt modelId="{1608796E-90AF-4090-AD46-05E692B26065}" type="sibTrans" cxnId="{0DB4FCF1-C2B0-4F09-A637-B9EC22333D0D}">
      <dgm:prSet/>
      <dgm:spPr/>
      <dgm:t>
        <a:bodyPr/>
        <a:lstStyle/>
        <a:p>
          <a:endParaRPr lang="it-IT"/>
        </a:p>
      </dgm:t>
    </dgm:pt>
    <dgm:pt modelId="{93C571D1-0FBE-44DA-9AAC-E59157489559}" type="parTrans" cxnId="{0DB4FCF1-C2B0-4F09-A637-B9EC22333D0D}">
      <dgm:prSet/>
      <dgm:spPr/>
      <dgm:t>
        <a:bodyPr/>
        <a:lstStyle/>
        <a:p>
          <a:endParaRPr lang="it-IT"/>
        </a:p>
      </dgm:t>
    </dgm:pt>
    <dgm:pt modelId="{3B860CD4-A481-4676-A768-44FDDEC3EE80}">
      <dgm:prSet custT="1"/>
      <dgm:spPr>
        <a:ln>
          <a:solidFill>
            <a:schemeClr val="bg1"/>
          </a:solidFill>
        </a:ln>
      </dgm:spPr>
      <dgm:t>
        <a:bodyPr/>
        <a:lstStyle/>
        <a:p>
          <a:pPr rtl="0"/>
          <a:r>
            <a:rPr lang="en-US" sz="1400" dirty="0">
              <a:solidFill>
                <a:schemeClr val="bg1"/>
              </a:solidFill>
            </a:rPr>
            <a:t>Stem tokens</a:t>
          </a:r>
        </a:p>
      </dgm:t>
    </dgm:pt>
    <dgm:pt modelId="{B18FDD2F-6441-4609-8112-DCADEECF6DA9}" type="parTrans" cxnId="{671D0634-BAA3-4858-9A37-5DFCD76AA6C4}">
      <dgm:prSet/>
      <dgm:spPr/>
      <dgm:t>
        <a:bodyPr/>
        <a:lstStyle/>
        <a:p>
          <a:endParaRPr lang="it-IT"/>
        </a:p>
      </dgm:t>
    </dgm:pt>
    <dgm:pt modelId="{FB26B775-7AC0-4270-AC6A-EF742AD88F0C}" type="sibTrans" cxnId="{671D0634-BAA3-4858-9A37-5DFCD76AA6C4}">
      <dgm:prSet/>
      <dgm:spPr/>
      <dgm:t>
        <a:bodyPr/>
        <a:lstStyle/>
        <a:p>
          <a:endParaRPr lang="it-IT"/>
        </a:p>
      </dgm:t>
    </dgm:pt>
    <dgm:pt modelId="{CE3F1923-5011-40D2-BAB2-4620EEB6D1B9}" type="pres">
      <dgm:prSet presAssocID="{4BB0FF71-4071-4D23-B497-315998FD2624}" presName="Name0" presStyleCnt="0">
        <dgm:presLayoutVars>
          <dgm:dir/>
          <dgm:resizeHandles val="exact"/>
        </dgm:presLayoutVars>
      </dgm:prSet>
      <dgm:spPr/>
    </dgm:pt>
    <dgm:pt modelId="{C7FB6A2D-0E17-41FF-B202-1A6B0ACEB48E}" type="pres">
      <dgm:prSet presAssocID="{4D07B7D5-EE5D-4BCC-A243-1086FD00987D}" presName="node" presStyleLbl="node1" presStyleIdx="0" presStyleCnt="4" custScaleX="117733" custScaleY="107980">
        <dgm:presLayoutVars>
          <dgm:bulletEnabled val="1"/>
        </dgm:presLayoutVars>
      </dgm:prSet>
      <dgm:spPr/>
    </dgm:pt>
    <dgm:pt modelId="{1CB4BE68-B17E-4440-85F0-9615114C8D7F}" type="pres">
      <dgm:prSet presAssocID="{10ED8BD5-3653-4658-B7E2-9EEB82503838}" presName="sibTrans" presStyleLbl="sibTrans2D1" presStyleIdx="0" presStyleCnt="3"/>
      <dgm:spPr/>
    </dgm:pt>
    <dgm:pt modelId="{037DB0A5-9F3D-4C7B-9D16-A7303BEE7869}" type="pres">
      <dgm:prSet presAssocID="{10ED8BD5-3653-4658-B7E2-9EEB82503838}" presName="connectorText" presStyleLbl="sibTrans2D1" presStyleIdx="0" presStyleCnt="3"/>
      <dgm:spPr/>
    </dgm:pt>
    <dgm:pt modelId="{1571941D-A250-4451-925A-DF8A51440B4E}" type="pres">
      <dgm:prSet presAssocID="{DD8BDD7D-7AED-4FD7-B3EF-3F54EDA2819D}" presName="node" presStyleLbl="node1" presStyleIdx="1" presStyleCnt="4" custScaleX="189259" custScaleY="72842">
        <dgm:presLayoutVars>
          <dgm:bulletEnabled val="1"/>
        </dgm:presLayoutVars>
      </dgm:prSet>
      <dgm:spPr/>
    </dgm:pt>
    <dgm:pt modelId="{51AC9EDB-E662-42C2-A3FA-265C28448F2B}" type="pres">
      <dgm:prSet presAssocID="{BFEA9FA0-A60E-464E-9291-C24E7881A3D7}" presName="sibTrans" presStyleLbl="sibTrans2D1" presStyleIdx="1" presStyleCnt="3"/>
      <dgm:spPr/>
    </dgm:pt>
    <dgm:pt modelId="{1BACB7A8-65F3-4D4B-8AD8-8EE14FDCA7FB}" type="pres">
      <dgm:prSet presAssocID="{BFEA9FA0-A60E-464E-9291-C24E7881A3D7}" presName="connectorText" presStyleLbl="sibTrans2D1" presStyleIdx="1" presStyleCnt="3"/>
      <dgm:spPr/>
    </dgm:pt>
    <dgm:pt modelId="{19970807-07CB-4613-AF4D-A57C86034669}" type="pres">
      <dgm:prSet presAssocID="{6920A1C2-01CD-46CF-BF0A-62EFDF73D25B}" presName="node" presStyleLbl="node1" presStyleIdx="2" presStyleCnt="4" custScaleY="112910">
        <dgm:presLayoutVars>
          <dgm:bulletEnabled val="1"/>
        </dgm:presLayoutVars>
      </dgm:prSet>
      <dgm:spPr/>
    </dgm:pt>
    <dgm:pt modelId="{D9C78F09-EEB4-41D4-8CD0-68CFA66CE69F}" type="pres">
      <dgm:prSet presAssocID="{40618DD7-C020-4983-9296-128862CB6D92}" presName="sibTrans" presStyleLbl="sibTrans2D1" presStyleIdx="2" presStyleCnt="3"/>
      <dgm:spPr/>
    </dgm:pt>
    <dgm:pt modelId="{18375213-A9CC-4C82-B7F7-E46EB89EFC70}" type="pres">
      <dgm:prSet presAssocID="{40618DD7-C020-4983-9296-128862CB6D92}" presName="connectorText" presStyleLbl="sibTrans2D1" presStyleIdx="2" presStyleCnt="3"/>
      <dgm:spPr/>
    </dgm:pt>
    <dgm:pt modelId="{9208E89A-BD73-4649-9B49-7010F60A42AB}" type="pres">
      <dgm:prSet presAssocID="{7468CAA4-1AF2-44E3-A471-2985C93273E4}" presName="node" presStyleLbl="node1" presStyleIdx="3" presStyleCnt="4">
        <dgm:presLayoutVars>
          <dgm:bulletEnabled val="1"/>
        </dgm:presLayoutVars>
      </dgm:prSet>
      <dgm:spPr/>
    </dgm:pt>
  </dgm:ptLst>
  <dgm:cxnLst>
    <dgm:cxn modelId="{9938D700-A7A5-4195-B459-605B7FBDAE41}" srcId="{DD8BDD7D-7AED-4FD7-B3EF-3F54EDA2819D}" destId="{5597226C-AE06-4DD9-A746-28195F03FDF0}" srcOrd="0" destOrd="0" parTransId="{2713FF6B-605A-48C0-86C7-369BB2D21A64}" sibTransId="{3CFBD319-85ED-4A7C-A0B8-145A91C3B34F}"/>
    <dgm:cxn modelId="{737EAD0C-3747-4C48-9E06-2474EEC01028}" type="presOf" srcId="{5597226C-AE06-4DD9-A746-28195F03FDF0}" destId="{1571941D-A250-4451-925A-DF8A51440B4E}" srcOrd="0" destOrd="1" presId="urn:microsoft.com/office/officeart/2005/8/layout/process1"/>
    <dgm:cxn modelId="{1E94480D-1328-46E0-B117-6DB0BF0BC332}" srcId="{4BB0FF71-4071-4D23-B497-315998FD2624}" destId="{4D07B7D5-EE5D-4BCC-A243-1086FD00987D}" srcOrd="0" destOrd="0" parTransId="{DB98F685-564D-4D38-A666-B26A38A0E596}" sibTransId="{10ED8BD5-3653-4658-B7E2-9EEB82503838}"/>
    <dgm:cxn modelId="{CFEE790D-6169-4BFF-A7B6-F63EE5CF9876}" srcId="{4D07B7D5-EE5D-4BCC-A243-1086FD00987D}" destId="{AC8964F4-8629-46FB-8003-A3C2A9912FCE}" srcOrd="0" destOrd="0" parTransId="{BD61B3E9-1E91-482D-A7B3-B2EA7D204049}" sibTransId="{E369DC03-4903-4A84-90FE-128540B16652}"/>
    <dgm:cxn modelId="{4ED29026-B78D-4550-A18D-E6B4EB733889}" type="presOf" srcId="{7468CAA4-1AF2-44E3-A471-2985C93273E4}" destId="{9208E89A-BD73-4649-9B49-7010F60A42AB}" srcOrd="0" destOrd="0" presId="urn:microsoft.com/office/officeart/2005/8/layout/process1"/>
    <dgm:cxn modelId="{1CFBCB2A-986A-455D-8FD2-DD54006A387B}" type="presOf" srcId="{BFEA9FA0-A60E-464E-9291-C24E7881A3D7}" destId="{1BACB7A8-65F3-4D4B-8AD8-8EE14FDCA7FB}" srcOrd="1" destOrd="0" presId="urn:microsoft.com/office/officeart/2005/8/layout/process1"/>
    <dgm:cxn modelId="{3300442B-281C-4111-9C8E-169537D7FAD4}" srcId="{DD8BDD7D-7AED-4FD7-B3EF-3F54EDA2819D}" destId="{8D028B98-58B0-4E70-ABDF-FED81F0EB2E5}" srcOrd="1" destOrd="0" parTransId="{8B7F409D-80FC-4DB1-ADCD-37227F9F9A31}" sibTransId="{FEBA7647-B840-4BA9-8321-08A9B8AB5025}"/>
    <dgm:cxn modelId="{A2257B2F-871A-46A9-A7BC-4345EC64CA77}" type="presOf" srcId="{66089032-2971-4977-B5C5-BFBF77235654}" destId="{C7FB6A2D-0E17-41FF-B202-1A6B0ACEB48E}" srcOrd="0" destOrd="3" presId="urn:microsoft.com/office/officeart/2005/8/layout/process1"/>
    <dgm:cxn modelId="{282E2933-D56C-4348-9767-C04B8DF2CE5B}" type="presOf" srcId="{40618DD7-C020-4983-9296-128862CB6D92}" destId="{18375213-A9CC-4C82-B7F7-E46EB89EFC70}" srcOrd="1" destOrd="0" presId="urn:microsoft.com/office/officeart/2005/8/layout/process1"/>
    <dgm:cxn modelId="{671D0634-BAA3-4858-9A37-5DFCD76AA6C4}" srcId="{4D07B7D5-EE5D-4BCC-A243-1086FD00987D}" destId="{3B860CD4-A481-4676-A768-44FDDEC3EE80}" srcOrd="3" destOrd="0" parTransId="{B18FDD2F-6441-4609-8112-DCADEECF6DA9}" sibTransId="{FB26B775-7AC0-4270-AC6A-EF742AD88F0C}"/>
    <dgm:cxn modelId="{8293DD35-BE4C-46AE-BAA9-3B13675FF988}" type="presOf" srcId="{6920A1C2-01CD-46CF-BF0A-62EFDF73D25B}" destId="{19970807-07CB-4613-AF4D-A57C86034669}" srcOrd="0" destOrd="0" presId="urn:microsoft.com/office/officeart/2005/8/layout/process1"/>
    <dgm:cxn modelId="{26D8833A-4CF5-4212-81C6-11DDED20D55C}" type="presOf" srcId="{3F55A7A6-DAA4-4904-A149-E1FDED5AB82B}" destId="{C7FB6A2D-0E17-41FF-B202-1A6B0ACEB48E}" srcOrd="0" destOrd="2" presId="urn:microsoft.com/office/officeart/2005/8/layout/process1"/>
    <dgm:cxn modelId="{2068323B-AB25-4F9E-957E-27F06A67C940}" srcId="{4BB0FF71-4071-4D23-B497-315998FD2624}" destId="{6920A1C2-01CD-46CF-BF0A-62EFDF73D25B}" srcOrd="2" destOrd="0" parTransId="{0DF198E4-37CF-46A5-ACD3-CA5468CD1F3B}" sibTransId="{40618DD7-C020-4983-9296-128862CB6D92}"/>
    <dgm:cxn modelId="{7B6FAA63-DC98-4A2A-8288-9B26392FE4C0}" type="presOf" srcId="{BFEA9FA0-A60E-464E-9291-C24E7881A3D7}" destId="{51AC9EDB-E662-42C2-A3FA-265C28448F2B}" srcOrd="0" destOrd="0" presId="urn:microsoft.com/office/officeart/2005/8/layout/process1"/>
    <dgm:cxn modelId="{0688C74B-2845-41E0-93A4-20DEFF5B7ED2}" type="presOf" srcId="{AC8964F4-8629-46FB-8003-A3C2A9912FCE}" destId="{C7FB6A2D-0E17-41FF-B202-1A6B0ACEB48E}" srcOrd="0" destOrd="1" presId="urn:microsoft.com/office/officeart/2005/8/layout/process1"/>
    <dgm:cxn modelId="{583AA86F-BFB0-4755-8794-BDEBB7036B30}" srcId="{4BB0FF71-4071-4D23-B497-315998FD2624}" destId="{DD8BDD7D-7AED-4FD7-B3EF-3F54EDA2819D}" srcOrd="1" destOrd="0" parTransId="{B564C694-6F5A-412C-B2FF-9EA7FBF61326}" sibTransId="{BFEA9FA0-A60E-464E-9291-C24E7881A3D7}"/>
    <dgm:cxn modelId="{77A55D73-CAB2-415F-B33E-6F080BDE2FEE}" type="presOf" srcId="{10ED8BD5-3653-4658-B7E2-9EEB82503838}" destId="{1CB4BE68-B17E-4440-85F0-9615114C8D7F}" srcOrd="0" destOrd="0" presId="urn:microsoft.com/office/officeart/2005/8/layout/process1"/>
    <dgm:cxn modelId="{39C81878-607B-4784-84A1-F121D1A536C5}" type="presOf" srcId="{3B860CD4-A481-4676-A768-44FDDEC3EE80}" destId="{C7FB6A2D-0E17-41FF-B202-1A6B0ACEB48E}" srcOrd="0" destOrd="4" presId="urn:microsoft.com/office/officeart/2005/8/layout/process1"/>
    <dgm:cxn modelId="{3903037F-700A-4164-8353-1F9024DD1758}" srcId="{4D07B7D5-EE5D-4BCC-A243-1086FD00987D}" destId="{3F55A7A6-DAA4-4904-A149-E1FDED5AB82B}" srcOrd="1" destOrd="0" parTransId="{D8E38688-272C-42F8-8385-F30DAA49634F}" sibTransId="{C39C22D7-B062-4B52-A5B3-2BF1D5D9F626}"/>
    <dgm:cxn modelId="{18FE7683-9660-43D4-BDD1-CAFE166EAE3E}" srcId="{4BB0FF71-4071-4D23-B497-315998FD2624}" destId="{7468CAA4-1AF2-44E3-A471-2985C93273E4}" srcOrd="3" destOrd="0" parTransId="{52ED8AD2-32D4-4B7A-B09B-A99C002B6111}" sibTransId="{790029FE-3CA5-43B8-89FD-4266B15597CC}"/>
    <dgm:cxn modelId="{05B8758A-682E-446B-B43F-F84471AAA8B1}" type="presOf" srcId="{DD8BDD7D-7AED-4FD7-B3EF-3F54EDA2819D}" destId="{1571941D-A250-4451-925A-DF8A51440B4E}" srcOrd="0" destOrd="0" presId="urn:microsoft.com/office/officeart/2005/8/layout/process1"/>
    <dgm:cxn modelId="{F430DD96-4896-4D18-A18E-618429F72F22}" type="presOf" srcId="{40618DD7-C020-4983-9296-128862CB6D92}" destId="{D9C78F09-EEB4-41D4-8CD0-68CFA66CE69F}" srcOrd="0" destOrd="0" presId="urn:microsoft.com/office/officeart/2005/8/layout/process1"/>
    <dgm:cxn modelId="{5A8A83A2-1B5F-44EC-97F4-1BC1401A3EAF}" type="presOf" srcId="{4D07B7D5-EE5D-4BCC-A243-1086FD00987D}" destId="{C7FB6A2D-0E17-41FF-B202-1A6B0ACEB48E}" srcOrd="0" destOrd="0" presId="urn:microsoft.com/office/officeart/2005/8/layout/process1"/>
    <dgm:cxn modelId="{49E732B6-33BF-42EE-83AF-1BDA5ACC7F01}" type="presOf" srcId="{8D028B98-58B0-4E70-ABDF-FED81F0EB2E5}" destId="{1571941D-A250-4451-925A-DF8A51440B4E}" srcOrd="0" destOrd="2" presId="urn:microsoft.com/office/officeart/2005/8/layout/process1"/>
    <dgm:cxn modelId="{2D5187B8-B4D7-47AF-B800-736A94D0FCF8}" type="presOf" srcId="{4BB0FF71-4071-4D23-B497-315998FD2624}" destId="{CE3F1923-5011-40D2-BAB2-4620EEB6D1B9}" srcOrd="0" destOrd="0" presId="urn:microsoft.com/office/officeart/2005/8/layout/process1"/>
    <dgm:cxn modelId="{574091C0-4BAB-4E09-99E6-3F4621F7FADC}" type="presOf" srcId="{10ED8BD5-3653-4658-B7E2-9EEB82503838}" destId="{037DB0A5-9F3D-4C7B-9D16-A7303BEE7869}" srcOrd="1" destOrd="0" presId="urn:microsoft.com/office/officeart/2005/8/layout/process1"/>
    <dgm:cxn modelId="{0DB4FCF1-C2B0-4F09-A637-B9EC22333D0D}" srcId="{4D07B7D5-EE5D-4BCC-A243-1086FD00987D}" destId="{66089032-2971-4977-B5C5-BFBF77235654}" srcOrd="2" destOrd="0" parTransId="{93C571D1-0FBE-44DA-9AAC-E59157489559}" sibTransId="{1608796E-90AF-4090-AD46-05E692B26065}"/>
    <dgm:cxn modelId="{3CF45550-F14B-46B0-859E-7CF8D36AF4CB}" type="presParOf" srcId="{CE3F1923-5011-40D2-BAB2-4620EEB6D1B9}" destId="{C7FB6A2D-0E17-41FF-B202-1A6B0ACEB48E}" srcOrd="0" destOrd="0" presId="urn:microsoft.com/office/officeart/2005/8/layout/process1"/>
    <dgm:cxn modelId="{9C968A38-BB7F-4A6C-95B2-431E1015A073}" type="presParOf" srcId="{CE3F1923-5011-40D2-BAB2-4620EEB6D1B9}" destId="{1CB4BE68-B17E-4440-85F0-9615114C8D7F}" srcOrd="1" destOrd="0" presId="urn:microsoft.com/office/officeart/2005/8/layout/process1"/>
    <dgm:cxn modelId="{35069960-302F-454A-A6B6-0781189875C1}" type="presParOf" srcId="{1CB4BE68-B17E-4440-85F0-9615114C8D7F}" destId="{037DB0A5-9F3D-4C7B-9D16-A7303BEE7869}" srcOrd="0" destOrd="0" presId="urn:microsoft.com/office/officeart/2005/8/layout/process1"/>
    <dgm:cxn modelId="{81CC31D7-201B-4E1D-B158-379230052ECB}" type="presParOf" srcId="{CE3F1923-5011-40D2-BAB2-4620EEB6D1B9}" destId="{1571941D-A250-4451-925A-DF8A51440B4E}" srcOrd="2" destOrd="0" presId="urn:microsoft.com/office/officeart/2005/8/layout/process1"/>
    <dgm:cxn modelId="{8D5B69C9-C39E-4139-A38F-CB94A1211A4A}" type="presParOf" srcId="{CE3F1923-5011-40D2-BAB2-4620EEB6D1B9}" destId="{51AC9EDB-E662-42C2-A3FA-265C28448F2B}" srcOrd="3" destOrd="0" presId="urn:microsoft.com/office/officeart/2005/8/layout/process1"/>
    <dgm:cxn modelId="{43F695AA-5FD7-4E04-A022-9B440A87B54A}" type="presParOf" srcId="{51AC9EDB-E662-42C2-A3FA-265C28448F2B}" destId="{1BACB7A8-65F3-4D4B-8AD8-8EE14FDCA7FB}" srcOrd="0" destOrd="0" presId="urn:microsoft.com/office/officeart/2005/8/layout/process1"/>
    <dgm:cxn modelId="{9B774DCA-AE7F-496B-9BF7-2A4A130C6A38}" type="presParOf" srcId="{CE3F1923-5011-40D2-BAB2-4620EEB6D1B9}" destId="{19970807-07CB-4613-AF4D-A57C86034669}" srcOrd="4" destOrd="0" presId="urn:microsoft.com/office/officeart/2005/8/layout/process1"/>
    <dgm:cxn modelId="{9EAB477B-10F5-4404-B8A9-481B6D9FC232}" type="presParOf" srcId="{CE3F1923-5011-40D2-BAB2-4620EEB6D1B9}" destId="{D9C78F09-EEB4-41D4-8CD0-68CFA66CE69F}" srcOrd="5" destOrd="0" presId="urn:microsoft.com/office/officeart/2005/8/layout/process1"/>
    <dgm:cxn modelId="{B11CF213-519E-478C-93CD-C6402A8015C4}" type="presParOf" srcId="{D9C78F09-EEB4-41D4-8CD0-68CFA66CE69F}" destId="{18375213-A9CC-4C82-B7F7-E46EB89EFC70}" srcOrd="0" destOrd="0" presId="urn:microsoft.com/office/officeart/2005/8/layout/process1"/>
    <dgm:cxn modelId="{E430FDE4-8F34-4397-8C7E-DFDA5B916842}" type="presParOf" srcId="{CE3F1923-5011-40D2-BAB2-4620EEB6D1B9}" destId="{9208E89A-BD73-4649-9B49-7010F60A42AB}" srcOrd="6"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122B6-AF64-4C07-B51B-FB24A96C344B}">
      <dsp:nvSpPr>
        <dsp:cNvPr id="0" name=""/>
        <dsp:cNvSpPr/>
      </dsp:nvSpPr>
      <dsp:spPr>
        <a:xfrm>
          <a:off x="2344087" y="1483305"/>
          <a:ext cx="508450" cy="91440"/>
        </a:xfrm>
        <a:custGeom>
          <a:avLst/>
          <a:gdLst/>
          <a:ahLst/>
          <a:cxnLst/>
          <a:rect l="0" t="0" r="0" b="0"/>
          <a:pathLst>
            <a:path>
              <a:moveTo>
                <a:pt x="0" y="45720"/>
              </a:moveTo>
              <a:lnTo>
                <a:pt x="508450"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4836" y="1526329"/>
        <a:ext cx="26952" cy="5390"/>
      </dsp:txXfrm>
    </dsp:sp>
    <dsp:sp modelId="{90FEC8AB-762B-421E-842E-164C23F8628C}">
      <dsp:nvSpPr>
        <dsp:cNvPr id="0" name=""/>
        <dsp:cNvSpPr/>
      </dsp:nvSpPr>
      <dsp:spPr>
        <a:xfrm>
          <a:off x="2187" y="825915"/>
          <a:ext cx="2343699" cy="1406219"/>
        </a:xfrm>
        <a:prstGeom prst="rect">
          <a:avLst/>
        </a:prstGeom>
        <a:solidFill>
          <a:schemeClr val="accent3">
            <a:hueOff val="0"/>
            <a:satOff val="0"/>
            <a:lumOff val="0"/>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43" tIns="120548" rIns="114843" bIns="12054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latin typeface="Century Schoolbook" panose="02040604050505020304"/>
            </a:rPr>
            <a:t>Set </a:t>
          </a:r>
          <a:r>
            <a:rPr lang="en-US" sz="1900" kern="1200" dirty="0">
              <a:solidFill>
                <a:schemeClr val="bg1"/>
              </a:solidFill>
            </a:rPr>
            <a:t>the </a:t>
          </a:r>
          <a:r>
            <a:rPr lang="en-US" sz="1900" kern="1200" dirty="0">
              <a:solidFill>
                <a:schemeClr val="bg1"/>
              </a:solidFill>
              <a:latin typeface="Century Schoolbook" panose="02040604050505020304"/>
            </a:rPr>
            <a:t>goal</a:t>
          </a:r>
          <a:endParaRPr lang="en-US" sz="1900" kern="1200" dirty="0">
            <a:solidFill>
              <a:schemeClr val="bg1"/>
            </a:solidFill>
          </a:endParaRPr>
        </a:p>
      </dsp:txBody>
      <dsp:txXfrm>
        <a:off x="2187" y="825915"/>
        <a:ext cx="2343699" cy="1406219"/>
      </dsp:txXfrm>
    </dsp:sp>
    <dsp:sp modelId="{37BC15FE-8459-42FC-8302-B9B9C884489C}">
      <dsp:nvSpPr>
        <dsp:cNvPr id="0" name=""/>
        <dsp:cNvSpPr/>
      </dsp:nvSpPr>
      <dsp:spPr>
        <a:xfrm>
          <a:off x="5226838" y="1483305"/>
          <a:ext cx="508450" cy="91440"/>
        </a:xfrm>
        <a:custGeom>
          <a:avLst/>
          <a:gdLst/>
          <a:ahLst/>
          <a:cxnLst/>
          <a:rect l="0" t="0" r="0" b="0"/>
          <a:pathLst>
            <a:path>
              <a:moveTo>
                <a:pt x="0" y="45720"/>
              </a:moveTo>
              <a:lnTo>
                <a:pt x="508450" y="45720"/>
              </a:lnTo>
            </a:path>
          </a:pathLst>
        </a:custGeom>
        <a:noFill/>
        <a:ln w="9525" cap="flat" cmpd="sng" algn="ctr">
          <a:solidFill>
            <a:schemeClr val="accent3">
              <a:hueOff val="-471191"/>
              <a:satOff val="220"/>
              <a:lumOff val="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67587" y="1526329"/>
        <a:ext cx="26952" cy="5390"/>
      </dsp:txXfrm>
    </dsp:sp>
    <dsp:sp modelId="{E41914C2-0217-4FEB-80E0-FBBB7D7D40C5}">
      <dsp:nvSpPr>
        <dsp:cNvPr id="0" name=""/>
        <dsp:cNvSpPr/>
      </dsp:nvSpPr>
      <dsp:spPr>
        <a:xfrm>
          <a:off x="2884938" y="825915"/>
          <a:ext cx="2343699" cy="1406219"/>
        </a:xfrm>
        <a:prstGeom prst="rect">
          <a:avLst/>
        </a:prstGeom>
        <a:solidFill>
          <a:schemeClr val="accent3">
            <a:hueOff val="-403878"/>
            <a:satOff val="189"/>
            <a:lumOff val="56"/>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43" tIns="120548" rIns="114843" bIns="12054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Dataset analysis</a:t>
          </a:r>
        </a:p>
      </dsp:txBody>
      <dsp:txXfrm>
        <a:off x="2884938" y="825915"/>
        <a:ext cx="2343699" cy="1406219"/>
      </dsp:txXfrm>
    </dsp:sp>
    <dsp:sp modelId="{797C7953-68EF-4537-801E-BA5C727044CF}">
      <dsp:nvSpPr>
        <dsp:cNvPr id="0" name=""/>
        <dsp:cNvSpPr/>
      </dsp:nvSpPr>
      <dsp:spPr>
        <a:xfrm>
          <a:off x="8109589" y="1483305"/>
          <a:ext cx="508450" cy="91440"/>
        </a:xfrm>
        <a:custGeom>
          <a:avLst/>
          <a:gdLst/>
          <a:ahLst/>
          <a:cxnLst/>
          <a:rect l="0" t="0" r="0" b="0"/>
          <a:pathLst>
            <a:path>
              <a:moveTo>
                <a:pt x="0" y="45720"/>
              </a:moveTo>
              <a:lnTo>
                <a:pt x="508450" y="45720"/>
              </a:lnTo>
            </a:path>
          </a:pathLst>
        </a:custGeom>
        <a:noFill/>
        <a:ln w="9525" cap="flat" cmpd="sng" algn="ctr">
          <a:solidFill>
            <a:schemeClr val="accent3">
              <a:hueOff val="-942381"/>
              <a:satOff val="441"/>
              <a:lumOff val="13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50338" y="1526329"/>
        <a:ext cx="26952" cy="5390"/>
      </dsp:txXfrm>
    </dsp:sp>
    <dsp:sp modelId="{49B9761A-747F-4DAC-B1EE-58C341EAD1A4}">
      <dsp:nvSpPr>
        <dsp:cNvPr id="0" name=""/>
        <dsp:cNvSpPr/>
      </dsp:nvSpPr>
      <dsp:spPr>
        <a:xfrm>
          <a:off x="5767689" y="825915"/>
          <a:ext cx="2343699" cy="1406219"/>
        </a:xfrm>
        <a:prstGeom prst="rect">
          <a:avLst/>
        </a:prstGeom>
        <a:solidFill>
          <a:schemeClr val="accent3">
            <a:hueOff val="-807755"/>
            <a:satOff val="378"/>
            <a:lumOff val="112"/>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43" tIns="120548" rIns="114843" bIns="12054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Data Preprocessing </a:t>
          </a:r>
        </a:p>
      </dsp:txBody>
      <dsp:txXfrm>
        <a:off x="5767689" y="825915"/>
        <a:ext cx="2343699" cy="1406219"/>
      </dsp:txXfrm>
    </dsp:sp>
    <dsp:sp modelId="{9FA97CD4-E4A0-4D2E-BC33-240963B55B05}">
      <dsp:nvSpPr>
        <dsp:cNvPr id="0" name=""/>
        <dsp:cNvSpPr/>
      </dsp:nvSpPr>
      <dsp:spPr>
        <a:xfrm>
          <a:off x="1174037" y="2230335"/>
          <a:ext cx="8648252" cy="508450"/>
        </a:xfrm>
        <a:custGeom>
          <a:avLst/>
          <a:gdLst/>
          <a:ahLst/>
          <a:cxnLst/>
          <a:rect l="0" t="0" r="0" b="0"/>
          <a:pathLst>
            <a:path>
              <a:moveTo>
                <a:pt x="8648252" y="0"/>
              </a:moveTo>
              <a:lnTo>
                <a:pt x="8648252" y="271325"/>
              </a:lnTo>
              <a:lnTo>
                <a:pt x="0" y="271325"/>
              </a:lnTo>
              <a:lnTo>
                <a:pt x="0" y="508450"/>
              </a:lnTo>
            </a:path>
          </a:pathLst>
        </a:custGeom>
        <a:noFill/>
        <a:ln w="9525" cap="flat" cmpd="sng" algn="ctr">
          <a:solidFill>
            <a:schemeClr val="accent3">
              <a:hueOff val="-1413571"/>
              <a:satOff val="661"/>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1538" y="2481865"/>
        <a:ext cx="433251" cy="5390"/>
      </dsp:txXfrm>
    </dsp:sp>
    <dsp:sp modelId="{BB7273E6-8445-45ED-A2A4-5F946299458B}">
      <dsp:nvSpPr>
        <dsp:cNvPr id="0" name=""/>
        <dsp:cNvSpPr/>
      </dsp:nvSpPr>
      <dsp:spPr>
        <a:xfrm>
          <a:off x="8650440" y="825915"/>
          <a:ext cx="2343699" cy="1406219"/>
        </a:xfrm>
        <a:prstGeom prst="rect">
          <a:avLst/>
        </a:prstGeom>
        <a:solidFill>
          <a:schemeClr val="accent3">
            <a:hueOff val="-1211633"/>
            <a:satOff val="567"/>
            <a:lumOff val="168"/>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43" tIns="120548" rIns="114843" bIns="12054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Presentation of the methods used</a:t>
          </a:r>
        </a:p>
      </dsp:txBody>
      <dsp:txXfrm>
        <a:off x="8650440" y="825915"/>
        <a:ext cx="2343699" cy="1406219"/>
      </dsp:txXfrm>
    </dsp:sp>
    <dsp:sp modelId="{67CD78D8-2361-4F1C-8C70-4A8B14298E03}">
      <dsp:nvSpPr>
        <dsp:cNvPr id="0" name=""/>
        <dsp:cNvSpPr/>
      </dsp:nvSpPr>
      <dsp:spPr>
        <a:xfrm>
          <a:off x="2344087" y="3428575"/>
          <a:ext cx="508450" cy="91440"/>
        </a:xfrm>
        <a:custGeom>
          <a:avLst/>
          <a:gdLst/>
          <a:ahLst/>
          <a:cxnLst/>
          <a:rect l="0" t="0" r="0" b="0"/>
          <a:pathLst>
            <a:path>
              <a:moveTo>
                <a:pt x="0" y="45720"/>
              </a:moveTo>
              <a:lnTo>
                <a:pt x="508450" y="45720"/>
              </a:lnTo>
            </a:path>
          </a:pathLst>
        </a:custGeom>
        <a:noFill/>
        <a:ln w="9525" cap="flat" cmpd="sng" algn="ctr">
          <a:solidFill>
            <a:schemeClr val="accent3">
              <a:hueOff val="-1884762"/>
              <a:satOff val="881"/>
              <a:lumOff val="26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4836" y="3471600"/>
        <a:ext cx="26952" cy="5390"/>
      </dsp:txXfrm>
    </dsp:sp>
    <dsp:sp modelId="{C5752B44-6BD7-4919-855C-D8F9C27B8A01}">
      <dsp:nvSpPr>
        <dsp:cNvPr id="0" name=""/>
        <dsp:cNvSpPr/>
      </dsp:nvSpPr>
      <dsp:spPr>
        <a:xfrm>
          <a:off x="2187" y="2771185"/>
          <a:ext cx="2343699" cy="1406219"/>
        </a:xfrm>
        <a:prstGeom prst="rect">
          <a:avLst/>
        </a:prstGeom>
        <a:solidFill>
          <a:schemeClr val="accent3">
            <a:hueOff val="-1615510"/>
            <a:satOff val="755"/>
            <a:lumOff val="224"/>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43" tIns="120548" rIns="114843" bIns="120548"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Classification</a:t>
          </a:r>
        </a:p>
        <a:p>
          <a:pPr marL="114300" lvl="1" indent="-114300" algn="l" defTabSz="666750">
            <a:lnSpc>
              <a:spcPct val="90000"/>
            </a:lnSpc>
            <a:spcBef>
              <a:spcPct val="0"/>
            </a:spcBef>
            <a:spcAft>
              <a:spcPct val="15000"/>
            </a:spcAft>
            <a:buChar char="•"/>
          </a:pPr>
          <a:r>
            <a:rPr lang="en-US" sz="1500" kern="1200" dirty="0">
              <a:solidFill>
                <a:schemeClr val="bg1"/>
              </a:solidFill>
              <a:latin typeface="Century Schoolbook" panose="02040604050505020304"/>
            </a:rPr>
            <a:t>Blacklist</a:t>
          </a:r>
          <a:r>
            <a:rPr lang="en-US" sz="1500" kern="1200" dirty="0">
              <a:solidFill>
                <a:schemeClr val="bg1"/>
              </a:solidFill>
            </a:rPr>
            <a:t> Approach</a:t>
          </a:r>
        </a:p>
        <a:p>
          <a:pPr marL="114300" lvl="1" indent="-114300" algn="l" defTabSz="666750">
            <a:lnSpc>
              <a:spcPct val="90000"/>
            </a:lnSpc>
            <a:spcBef>
              <a:spcPct val="0"/>
            </a:spcBef>
            <a:spcAft>
              <a:spcPct val="15000"/>
            </a:spcAft>
            <a:buChar char="•"/>
          </a:pPr>
          <a:r>
            <a:rPr lang="en-US" sz="1500" kern="1200" dirty="0">
              <a:solidFill>
                <a:schemeClr val="bg1"/>
              </a:solidFill>
              <a:latin typeface="Century Schoolbook" panose="02040604050505020304"/>
            </a:rPr>
            <a:t>LSH</a:t>
          </a:r>
          <a:r>
            <a:rPr lang="en-US" sz="1500" kern="1200" dirty="0">
              <a:solidFill>
                <a:schemeClr val="bg1"/>
              </a:solidFill>
            </a:rPr>
            <a:t> Approach</a:t>
          </a:r>
        </a:p>
        <a:p>
          <a:pPr marL="114300" lvl="1" indent="-114300" algn="l" defTabSz="666750">
            <a:lnSpc>
              <a:spcPct val="90000"/>
            </a:lnSpc>
            <a:spcBef>
              <a:spcPct val="0"/>
            </a:spcBef>
            <a:spcAft>
              <a:spcPct val="15000"/>
            </a:spcAft>
            <a:buChar char="•"/>
          </a:pPr>
          <a:r>
            <a:rPr lang="en-US" sz="1500" kern="1200" dirty="0">
              <a:solidFill>
                <a:schemeClr val="bg1"/>
              </a:solidFill>
            </a:rPr>
            <a:t>Naïve Bayes and SVM</a:t>
          </a:r>
        </a:p>
      </dsp:txBody>
      <dsp:txXfrm>
        <a:off x="2187" y="2771185"/>
        <a:ext cx="2343699" cy="1406219"/>
      </dsp:txXfrm>
    </dsp:sp>
    <dsp:sp modelId="{8497D3B5-5B8B-494C-A9DD-0B113D3FB220}">
      <dsp:nvSpPr>
        <dsp:cNvPr id="0" name=""/>
        <dsp:cNvSpPr/>
      </dsp:nvSpPr>
      <dsp:spPr>
        <a:xfrm>
          <a:off x="5226838" y="3428575"/>
          <a:ext cx="508450" cy="91440"/>
        </a:xfrm>
        <a:custGeom>
          <a:avLst/>
          <a:gdLst/>
          <a:ahLst/>
          <a:cxnLst/>
          <a:rect l="0" t="0" r="0" b="0"/>
          <a:pathLst>
            <a:path>
              <a:moveTo>
                <a:pt x="0" y="45720"/>
              </a:moveTo>
              <a:lnTo>
                <a:pt x="508450" y="45720"/>
              </a:lnTo>
            </a:path>
          </a:pathLst>
        </a:custGeom>
        <a:noFill/>
        <a:ln w="9525" cap="flat" cmpd="sng" algn="ctr">
          <a:solidFill>
            <a:schemeClr val="accent3">
              <a:hueOff val="-2355952"/>
              <a:satOff val="1102"/>
              <a:lumOff val="32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67587" y="3471600"/>
        <a:ext cx="26952" cy="5390"/>
      </dsp:txXfrm>
    </dsp:sp>
    <dsp:sp modelId="{702D98B8-8F7B-4B43-B586-6F6E726D50D6}">
      <dsp:nvSpPr>
        <dsp:cNvPr id="0" name=""/>
        <dsp:cNvSpPr/>
      </dsp:nvSpPr>
      <dsp:spPr>
        <a:xfrm>
          <a:off x="2884938" y="2771185"/>
          <a:ext cx="2343699" cy="1406219"/>
        </a:xfrm>
        <a:prstGeom prst="rect">
          <a:avLst/>
        </a:prstGeom>
        <a:solidFill>
          <a:schemeClr val="accent3">
            <a:hueOff val="-2019388"/>
            <a:satOff val="944"/>
            <a:lumOff val="280"/>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43" tIns="120548" rIns="114843" bIns="12054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Results</a:t>
          </a:r>
          <a:r>
            <a:rPr lang="en-US" sz="1900" kern="1200" dirty="0">
              <a:solidFill>
                <a:schemeClr val="bg1"/>
              </a:solidFill>
              <a:latin typeface="Century Schoolbook" panose="02040604050505020304"/>
            </a:rPr>
            <a:t> discussion</a:t>
          </a:r>
          <a:endParaRPr lang="en-US" sz="1900" kern="1200" dirty="0">
            <a:solidFill>
              <a:schemeClr val="bg1"/>
            </a:solidFill>
          </a:endParaRPr>
        </a:p>
      </dsp:txBody>
      <dsp:txXfrm>
        <a:off x="2884938" y="2771185"/>
        <a:ext cx="2343699" cy="1406219"/>
      </dsp:txXfrm>
    </dsp:sp>
    <dsp:sp modelId="{A19A3FF2-C9CE-4B77-93F8-99B8CA045073}">
      <dsp:nvSpPr>
        <dsp:cNvPr id="0" name=""/>
        <dsp:cNvSpPr/>
      </dsp:nvSpPr>
      <dsp:spPr>
        <a:xfrm>
          <a:off x="8109589" y="3428575"/>
          <a:ext cx="508450" cy="91440"/>
        </a:xfrm>
        <a:custGeom>
          <a:avLst/>
          <a:gdLst/>
          <a:ahLst/>
          <a:cxnLst/>
          <a:rect l="0" t="0" r="0" b="0"/>
          <a:pathLst>
            <a:path>
              <a:moveTo>
                <a:pt x="0" y="45720"/>
              </a:moveTo>
              <a:lnTo>
                <a:pt x="508450" y="45720"/>
              </a:lnTo>
            </a:path>
          </a:pathLst>
        </a:custGeom>
        <a:noFill/>
        <a:ln w="9525" cap="flat" cmpd="sng" algn="ctr">
          <a:solidFill>
            <a:schemeClr val="accent3">
              <a:hueOff val="-2827143"/>
              <a:satOff val="1322"/>
              <a:lumOff val="3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50338" y="3471600"/>
        <a:ext cx="26952" cy="5390"/>
      </dsp:txXfrm>
    </dsp:sp>
    <dsp:sp modelId="{75E78BFF-08BA-4EA3-B4AC-7C06E5F522E6}">
      <dsp:nvSpPr>
        <dsp:cNvPr id="0" name=""/>
        <dsp:cNvSpPr/>
      </dsp:nvSpPr>
      <dsp:spPr>
        <a:xfrm>
          <a:off x="5767689" y="2771185"/>
          <a:ext cx="2343699" cy="1406219"/>
        </a:xfrm>
        <a:prstGeom prst="rect">
          <a:avLst/>
        </a:prstGeom>
        <a:solidFill>
          <a:schemeClr val="accent3">
            <a:hueOff val="-2423265"/>
            <a:satOff val="1133"/>
            <a:lumOff val="336"/>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43" tIns="120548" rIns="114843" bIns="12054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Mock-up application</a:t>
          </a:r>
        </a:p>
      </dsp:txBody>
      <dsp:txXfrm>
        <a:off x="5767689" y="2771185"/>
        <a:ext cx="2343699" cy="1406219"/>
      </dsp:txXfrm>
    </dsp:sp>
    <dsp:sp modelId="{9968C892-3652-44CE-8ACC-14B4D3E2305D}">
      <dsp:nvSpPr>
        <dsp:cNvPr id="0" name=""/>
        <dsp:cNvSpPr/>
      </dsp:nvSpPr>
      <dsp:spPr>
        <a:xfrm>
          <a:off x="8650440" y="2771185"/>
          <a:ext cx="2343699" cy="1406219"/>
        </a:xfrm>
        <a:prstGeom prst="rect">
          <a:avLst/>
        </a:prstGeom>
        <a:solidFill>
          <a:schemeClr val="accent3">
            <a:hueOff val="-2827143"/>
            <a:satOff val="1322"/>
            <a:lumOff val="392"/>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43" tIns="120548" rIns="114843" bIns="12054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latin typeface="Century Schoolbook" panose="02040604050505020304"/>
            </a:rPr>
            <a:t>Conclusion &amp;</a:t>
          </a:r>
        </a:p>
        <a:p>
          <a:pPr marL="0" lvl="0" indent="0" algn="ctr" defTabSz="844550">
            <a:lnSpc>
              <a:spcPct val="90000"/>
            </a:lnSpc>
            <a:spcBef>
              <a:spcPct val="0"/>
            </a:spcBef>
            <a:spcAft>
              <a:spcPct val="35000"/>
            </a:spcAft>
            <a:buNone/>
          </a:pPr>
          <a:r>
            <a:rPr lang="en-US" sz="1900" kern="1200" dirty="0">
              <a:solidFill>
                <a:schemeClr val="bg1"/>
              </a:solidFill>
              <a:latin typeface="Century Schoolbook" panose="02040604050505020304"/>
            </a:rPr>
            <a:t>Improvements</a:t>
          </a:r>
          <a:endParaRPr lang="en-US" sz="1900" kern="1200" dirty="0">
            <a:solidFill>
              <a:schemeClr val="bg1"/>
            </a:solidFill>
          </a:endParaRPr>
        </a:p>
      </dsp:txBody>
      <dsp:txXfrm>
        <a:off x="8650440" y="2771185"/>
        <a:ext cx="2343699" cy="1406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5AA33-7AC0-451D-B052-5018EB2F9E17}">
      <dsp:nvSpPr>
        <dsp:cNvPr id="0" name=""/>
        <dsp:cNvSpPr/>
      </dsp:nvSpPr>
      <dsp:spPr>
        <a:xfrm>
          <a:off x="4817" y="719636"/>
          <a:ext cx="1006486" cy="1017776"/>
        </a:xfrm>
        <a:prstGeom prst="roundRect">
          <a:avLst>
            <a:gd name="adj" fmla="val 10000"/>
          </a:avLst>
        </a:prstGeom>
        <a:solidFill>
          <a:schemeClr val="accent3">
            <a:hueOff val="0"/>
            <a:satOff val="0"/>
            <a:lumOff val="0"/>
            <a:alphaOff val="0"/>
          </a:schemeClr>
        </a:solidFill>
        <a:ln w="1397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solidFill>
                <a:schemeClr val="bg1"/>
              </a:solidFill>
              <a:latin typeface="Century Schoolbook" panose="02040604050505020304"/>
            </a:rPr>
            <a:t>Drop </a:t>
          </a:r>
          <a:r>
            <a:rPr lang="en-US" sz="1000" b="1" kern="1200" dirty="0">
              <a:solidFill>
                <a:schemeClr val="bg1"/>
              </a:solidFill>
              <a:latin typeface="Century Schoolbook" panose="02040604050505020304"/>
            </a:rPr>
            <a:t>unused</a:t>
          </a:r>
          <a:r>
            <a:rPr lang="en-US" sz="1000" kern="1200" dirty="0">
              <a:solidFill>
                <a:schemeClr val="bg1"/>
              </a:solidFill>
              <a:latin typeface="Century Schoolbook" panose="02040604050505020304"/>
            </a:rPr>
            <a:t> features)</a:t>
          </a:r>
          <a:endParaRPr lang="en-US" sz="1000" kern="1200" dirty="0">
            <a:solidFill>
              <a:schemeClr val="bg1"/>
            </a:solidFill>
          </a:endParaRPr>
        </a:p>
      </dsp:txBody>
      <dsp:txXfrm>
        <a:off x="34296" y="749115"/>
        <a:ext cx="947528" cy="958818"/>
      </dsp:txXfrm>
    </dsp:sp>
    <dsp:sp modelId="{76FE1F3E-BFE6-4156-8A08-3916EA4D2314}">
      <dsp:nvSpPr>
        <dsp:cNvPr id="0" name=""/>
        <dsp:cNvSpPr/>
      </dsp:nvSpPr>
      <dsp:spPr>
        <a:xfrm>
          <a:off x="1099253" y="1119467"/>
          <a:ext cx="186453" cy="21811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099253" y="1163090"/>
        <a:ext cx="130517" cy="130869"/>
      </dsp:txXfrm>
    </dsp:sp>
    <dsp:sp modelId="{70F12A33-3EAD-4FBC-AD3F-56B9EC7655D0}">
      <dsp:nvSpPr>
        <dsp:cNvPr id="0" name=""/>
        <dsp:cNvSpPr/>
      </dsp:nvSpPr>
      <dsp:spPr>
        <a:xfrm>
          <a:off x="1363102" y="719636"/>
          <a:ext cx="879496" cy="1017776"/>
        </a:xfrm>
        <a:prstGeom prst="roundRect">
          <a:avLst>
            <a:gd name="adj" fmla="val 10000"/>
          </a:avLst>
        </a:prstGeom>
        <a:solidFill>
          <a:schemeClr val="accent3">
            <a:hueOff val="-353393"/>
            <a:satOff val="165"/>
            <a:lumOff val="49"/>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solidFill>
                <a:schemeClr val="bg1"/>
              </a:solidFill>
            </a:rPr>
            <a:t>Encode categorical feature </a:t>
          </a:r>
          <a:r>
            <a:rPr lang="en-US" sz="1000" b="1" kern="1200" dirty="0">
              <a:solidFill>
                <a:schemeClr val="bg1"/>
              </a:solidFill>
            </a:rPr>
            <a:t>v1</a:t>
          </a:r>
        </a:p>
      </dsp:txBody>
      <dsp:txXfrm>
        <a:off x="1388862" y="745396"/>
        <a:ext cx="827976" cy="966256"/>
      </dsp:txXfrm>
    </dsp:sp>
    <dsp:sp modelId="{FFDFBD54-8620-4906-BC58-293FD98B3487}">
      <dsp:nvSpPr>
        <dsp:cNvPr id="0" name=""/>
        <dsp:cNvSpPr/>
      </dsp:nvSpPr>
      <dsp:spPr>
        <a:xfrm>
          <a:off x="2330548" y="1119467"/>
          <a:ext cx="186453" cy="218115"/>
        </a:xfrm>
        <a:prstGeom prst="rightArrow">
          <a:avLst>
            <a:gd name="adj1" fmla="val 60000"/>
            <a:gd name="adj2" fmla="val 50000"/>
          </a:avLst>
        </a:prstGeom>
        <a:solidFill>
          <a:schemeClr val="accent3">
            <a:hueOff val="-403878"/>
            <a:satOff val="189"/>
            <a:lumOff val="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it-IT" sz="800" kern="1200"/>
        </a:p>
      </dsp:txBody>
      <dsp:txXfrm>
        <a:off x="2330548" y="1163090"/>
        <a:ext cx="130517" cy="130869"/>
      </dsp:txXfrm>
    </dsp:sp>
    <dsp:sp modelId="{E0FD07D6-759C-4991-A744-408EB809B3D2}">
      <dsp:nvSpPr>
        <dsp:cNvPr id="0" name=""/>
        <dsp:cNvSpPr/>
      </dsp:nvSpPr>
      <dsp:spPr>
        <a:xfrm>
          <a:off x="2594397" y="719636"/>
          <a:ext cx="879496" cy="1017776"/>
        </a:xfrm>
        <a:prstGeom prst="roundRect">
          <a:avLst>
            <a:gd name="adj" fmla="val 10000"/>
          </a:avLst>
        </a:prstGeom>
        <a:solidFill>
          <a:schemeClr val="accent3">
            <a:hueOff val="-706786"/>
            <a:satOff val="331"/>
            <a:lumOff val="98"/>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0" kern="1200" dirty="0">
              <a:solidFill>
                <a:schemeClr val="bg1"/>
              </a:solidFill>
            </a:rPr>
            <a:t>Rename v1 and v2 in </a:t>
          </a:r>
          <a:r>
            <a:rPr lang="en-US" sz="1000" b="1" kern="1200" dirty="0">
              <a:solidFill>
                <a:schemeClr val="bg1"/>
              </a:solidFill>
            </a:rPr>
            <a:t>“label” </a:t>
          </a:r>
          <a:r>
            <a:rPr lang="en-US" sz="1000" b="0" kern="1200" dirty="0">
              <a:solidFill>
                <a:schemeClr val="bg1"/>
              </a:solidFill>
            </a:rPr>
            <a:t>and</a:t>
          </a:r>
          <a:r>
            <a:rPr lang="en-US" sz="1000" b="1" kern="1200" dirty="0">
              <a:solidFill>
                <a:schemeClr val="bg1"/>
              </a:solidFill>
            </a:rPr>
            <a:t> “sms”</a:t>
          </a:r>
        </a:p>
      </dsp:txBody>
      <dsp:txXfrm>
        <a:off x="2620157" y="745396"/>
        <a:ext cx="827976" cy="966256"/>
      </dsp:txXfrm>
    </dsp:sp>
    <dsp:sp modelId="{88A2FFFB-49A2-43BD-8DAA-E31EC9EE750C}">
      <dsp:nvSpPr>
        <dsp:cNvPr id="0" name=""/>
        <dsp:cNvSpPr/>
      </dsp:nvSpPr>
      <dsp:spPr>
        <a:xfrm>
          <a:off x="3561842" y="1119467"/>
          <a:ext cx="186453" cy="218115"/>
        </a:xfrm>
        <a:prstGeom prst="rightArrow">
          <a:avLst>
            <a:gd name="adj1" fmla="val 60000"/>
            <a:gd name="adj2" fmla="val 50000"/>
          </a:avLst>
        </a:prstGeom>
        <a:solidFill>
          <a:schemeClr val="accent3">
            <a:hueOff val="-807755"/>
            <a:satOff val="378"/>
            <a:lumOff val="1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it-IT" sz="800" kern="1200"/>
        </a:p>
      </dsp:txBody>
      <dsp:txXfrm>
        <a:off x="3561842" y="1163090"/>
        <a:ext cx="130517" cy="130869"/>
      </dsp:txXfrm>
    </dsp:sp>
    <dsp:sp modelId="{0A241798-B698-40D1-9AB0-9DADD33F7A85}">
      <dsp:nvSpPr>
        <dsp:cNvPr id="0" name=""/>
        <dsp:cNvSpPr/>
      </dsp:nvSpPr>
      <dsp:spPr>
        <a:xfrm>
          <a:off x="3825691" y="719636"/>
          <a:ext cx="1305858" cy="1017776"/>
        </a:xfrm>
        <a:prstGeom prst="roundRect">
          <a:avLst>
            <a:gd name="adj" fmla="val 10000"/>
          </a:avLst>
        </a:prstGeom>
        <a:solidFill>
          <a:schemeClr val="accent3">
            <a:hueOff val="-1060179"/>
            <a:satOff val="496"/>
            <a:lumOff val="147"/>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solidFill>
                <a:schemeClr val="bg1"/>
              </a:solidFill>
            </a:rPr>
            <a:t>Drop </a:t>
          </a:r>
          <a:r>
            <a:rPr lang="en-US" sz="1000" b="1" kern="1200" dirty="0">
              <a:solidFill>
                <a:schemeClr val="bg1"/>
              </a:solidFill>
            </a:rPr>
            <a:t>duplicate</a:t>
          </a:r>
          <a:r>
            <a:rPr lang="en-US" sz="1000" kern="1200" dirty="0">
              <a:solidFill>
                <a:schemeClr val="bg1"/>
              </a:solidFill>
            </a:rPr>
            <a:t> instances</a:t>
          </a:r>
        </a:p>
        <a:p>
          <a:pPr marL="0" lvl="0" indent="0" algn="ctr" defTabSz="444500" rtl="0">
            <a:lnSpc>
              <a:spcPct val="90000"/>
            </a:lnSpc>
            <a:spcBef>
              <a:spcPct val="0"/>
            </a:spcBef>
            <a:spcAft>
              <a:spcPct val="35000"/>
            </a:spcAft>
            <a:buNone/>
          </a:pPr>
          <a:r>
            <a:rPr lang="en-US" sz="1000" kern="1200" dirty="0">
              <a:solidFill>
                <a:schemeClr val="bg1"/>
              </a:solidFill>
            </a:rPr>
            <a:t>(309 ham and 94 spam messages)</a:t>
          </a:r>
        </a:p>
      </dsp:txBody>
      <dsp:txXfrm>
        <a:off x="3855501" y="749446"/>
        <a:ext cx="1246238" cy="958156"/>
      </dsp:txXfrm>
    </dsp:sp>
    <dsp:sp modelId="{F5B753EE-9ED8-47AA-BBEC-0108584FA238}">
      <dsp:nvSpPr>
        <dsp:cNvPr id="0" name=""/>
        <dsp:cNvSpPr/>
      </dsp:nvSpPr>
      <dsp:spPr>
        <a:xfrm>
          <a:off x="5219499" y="1119467"/>
          <a:ext cx="186453" cy="218115"/>
        </a:xfrm>
        <a:prstGeom prst="rightArrow">
          <a:avLst>
            <a:gd name="adj1" fmla="val 60000"/>
            <a:gd name="adj2" fmla="val 50000"/>
          </a:avLst>
        </a:prstGeom>
        <a:solidFill>
          <a:schemeClr val="accent3">
            <a:hueOff val="-1211633"/>
            <a:satOff val="567"/>
            <a:lumOff val="1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it-IT" sz="800" kern="1200"/>
        </a:p>
      </dsp:txBody>
      <dsp:txXfrm>
        <a:off x="5219499" y="1163090"/>
        <a:ext cx="130517" cy="130869"/>
      </dsp:txXfrm>
    </dsp:sp>
    <dsp:sp modelId="{67819514-A539-4A4B-B04C-7A00DCA0C96A}">
      <dsp:nvSpPr>
        <dsp:cNvPr id="0" name=""/>
        <dsp:cNvSpPr/>
      </dsp:nvSpPr>
      <dsp:spPr>
        <a:xfrm>
          <a:off x="5483348" y="719636"/>
          <a:ext cx="879496" cy="1017776"/>
        </a:xfrm>
        <a:prstGeom prst="roundRect">
          <a:avLst>
            <a:gd name="adj" fmla="val 10000"/>
          </a:avLst>
        </a:prstGeom>
        <a:solidFill>
          <a:schemeClr val="accent3">
            <a:hueOff val="-1413571"/>
            <a:satOff val="661"/>
            <a:lumOff val="196"/>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solidFill>
                <a:schemeClr val="bg1"/>
              </a:solidFill>
            </a:rPr>
            <a:t>New feature: </a:t>
          </a:r>
          <a:r>
            <a:rPr lang="en-US" sz="1000" b="1" kern="1200" dirty="0">
              <a:solidFill>
                <a:schemeClr val="bg1"/>
              </a:solidFill>
            </a:rPr>
            <a:t>“chars” </a:t>
          </a:r>
          <a:endParaRPr lang="en-US" sz="1000" kern="1200" dirty="0">
            <a:solidFill>
              <a:schemeClr val="bg1"/>
            </a:solidFill>
          </a:endParaRPr>
        </a:p>
      </dsp:txBody>
      <dsp:txXfrm>
        <a:off x="5509108" y="745396"/>
        <a:ext cx="827976" cy="966256"/>
      </dsp:txXfrm>
    </dsp:sp>
    <dsp:sp modelId="{705FE5CD-71E6-4F53-984D-BF598395724B}">
      <dsp:nvSpPr>
        <dsp:cNvPr id="0" name=""/>
        <dsp:cNvSpPr/>
      </dsp:nvSpPr>
      <dsp:spPr>
        <a:xfrm>
          <a:off x="6450793" y="1119467"/>
          <a:ext cx="186453" cy="218115"/>
        </a:xfrm>
        <a:prstGeom prst="rightArrow">
          <a:avLst>
            <a:gd name="adj1" fmla="val 60000"/>
            <a:gd name="adj2" fmla="val 50000"/>
          </a:avLst>
        </a:prstGeom>
        <a:solidFill>
          <a:schemeClr val="accent3">
            <a:hueOff val="-1615510"/>
            <a:satOff val="755"/>
            <a:lumOff val="2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it-IT" sz="800" kern="1200"/>
        </a:p>
      </dsp:txBody>
      <dsp:txXfrm>
        <a:off x="6450793" y="1163090"/>
        <a:ext cx="130517" cy="130869"/>
      </dsp:txXfrm>
    </dsp:sp>
    <dsp:sp modelId="{C7519667-AD20-4591-8AC6-CE787573360C}">
      <dsp:nvSpPr>
        <dsp:cNvPr id="0" name=""/>
        <dsp:cNvSpPr/>
      </dsp:nvSpPr>
      <dsp:spPr>
        <a:xfrm>
          <a:off x="6714642" y="719636"/>
          <a:ext cx="879496" cy="1017776"/>
        </a:xfrm>
        <a:prstGeom prst="roundRect">
          <a:avLst>
            <a:gd name="adj" fmla="val 10000"/>
          </a:avLst>
        </a:prstGeom>
        <a:solidFill>
          <a:schemeClr val="accent3">
            <a:hueOff val="-1766964"/>
            <a:satOff val="826"/>
            <a:lumOff val="245"/>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solidFill>
                <a:schemeClr val="bg1"/>
              </a:solidFill>
            </a:rPr>
            <a:t>New feature: “</a:t>
          </a:r>
          <a:r>
            <a:rPr lang="en-US" sz="1000" b="1" kern="1200" dirty="0">
              <a:solidFill>
                <a:schemeClr val="bg1"/>
              </a:solidFill>
            </a:rPr>
            <a:t>words”</a:t>
          </a:r>
          <a:endParaRPr lang="en-US" sz="1000" kern="1200" dirty="0">
            <a:solidFill>
              <a:schemeClr val="bg1"/>
            </a:solidFill>
          </a:endParaRPr>
        </a:p>
      </dsp:txBody>
      <dsp:txXfrm>
        <a:off x="6740402" y="745396"/>
        <a:ext cx="827976" cy="966256"/>
      </dsp:txXfrm>
    </dsp:sp>
    <dsp:sp modelId="{6B31142E-76A3-41A8-97D6-F85F863C6C24}">
      <dsp:nvSpPr>
        <dsp:cNvPr id="0" name=""/>
        <dsp:cNvSpPr/>
      </dsp:nvSpPr>
      <dsp:spPr>
        <a:xfrm>
          <a:off x="7682088" y="1119467"/>
          <a:ext cx="186453" cy="218115"/>
        </a:xfrm>
        <a:prstGeom prst="rightArrow">
          <a:avLst>
            <a:gd name="adj1" fmla="val 60000"/>
            <a:gd name="adj2" fmla="val 50000"/>
          </a:avLst>
        </a:prstGeom>
        <a:solidFill>
          <a:schemeClr val="accent3">
            <a:hueOff val="-2019388"/>
            <a:satOff val="944"/>
            <a:lumOff val="28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it-IT" sz="800" kern="1200"/>
        </a:p>
      </dsp:txBody>
      <dsp:txXfrm>
        <a:off x="7682088" y="1163090"/>
        <a:ext cx="130517" cy="130869"/>
      </dsp:txXfrm>
    </dsp:sp>
    <dsp:sp modelId="{61A6A68E-57F1-42B5-B470-E3DBD45AA4D2}">
      <dsp:nvSpPr>
        <dsp:cNvPr id="0" name=""/>
        <dsp:cNvSpPr/>
      </dsp:nvSpPr>
      <dsp:spPr>
        <a:xfrm>
          <a:off x="7945937" y="719636"/>
          <a:ext cx="879496" cy="1017776"/>
        </a:xfrm>
        <a:prstGeom prst="roundRect">
          <a:avLst>
            <a:gd name="adj" fmla="val 10000"/>
          </a:avLst>
        </a:prstGeom>
        <a:solidFill>
          <a:schemeClr val="accent3">
            <a:hueOff val="-2120357"/>
            <a:satOff val="992"/>
            <a:lumOff val="294"/>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solidFill>
                <a:schemeClr val="bg1"/>
              </a:solidFill>
            </a:rPr>
            <a:t>New feature: “</a:t>
          </a:r>
          <a:r>
            <a:rPr lang="en-US" sz="1000" b="1" kern="1200" dirty="0">
              <a:solidFill>
                <a:schemeClr val="bg1"/>
              </a:solidFill>
            </a:rPr>
            <a:t>currency”</a:t>
          </a:r>
          <a:endParaRPr lang="en-US" sz="1000" kern="1200" dirty="0">
            <a:solidFill>
              <a:schemeClr val="bg1"/>
            </a:solidFill>
          </a:endParaRPr>
        </a:p>
      </dsp:txBody>
      <dsp:txXfrm>
        <a:off x="7971697" y="745396"/>
        <a:ext cx="827976" cy="966256"/>
      </dsp:txXfrm>
    </dsp:sp>
    <dsp:sp modelId="{C0B8CFD5-F161-4C0D-8130-4F7F2349FD6A}">
      <dsp:nvSpPr>
        <dsp:cNvPr id="0" name=""/>
        <dsp:cNvSpPr/>
      </dsp:nvSpPr>
      <dsp:spPr>
        <a:xfrm>
          <a:off x="8913382" y="1119467"/>
          <a:ext cx="186453" cy="218115"/>
        </a:xfrm>
        <a:prstGeom prst="rightArrow">
          <a:avLst>
            <a:gd name="adj1" fmla="val 60000"/>
            <a:gd name="adj2" fmla="val 50000"/>
          </a:avLst>
        </a:prstGeom>
        <a:solidFill>
          <a:schemeClr val="accent3">
            <a:hueOff val="-2423265"/>
            <a:satOff val="1133"/>
            <a:lumOff val="3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it-IT" sz="800" kern="1200"/>
        </a:p>
      </dsp:txBody>
      <dsp:txXfrm>
        <a:off x="8913382" y="1163090"/>
        <a:ext cx="130517" cy="130869"/>
      </dsp:txXfrm>
    </dsp:sp>
    <dsp:sp modelId="{FD140383-E933-429D-9568-78F8D0D3094B}">
      <dsp:nvSpPr>
        <dsp:cNvPr id="0" name=""/>
        <dsp:cNvSpPr/>
      </dsp:nvSpPr>
      <dsp:spPr>
        <a:xfrm>
          <a:off x="9177231" y="719636"/>
          <a:ext cx="879496" cy="1017776"/>
        </a:xfrm>
        <a:prstGeom prst="roundRect">
          <a:avLst>
            <a:gd name="adj" fmla="val 10000"/>
          </a:avLst>
        </a:prstGeom>
        <a:solidFill>
          <a:schemeClr val="accent3">
            <a:hueOff val="-2473750"/>
            <a:satOff val="1157"/>
            <a:lumOff val="343"/>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solidFill>
                <a:schemeClr val="bg1"/>
              </a:solidFill>
            </a:rPr>
            <a:t>New feature: “</a:t>
          </a:r>
          <a:r>
            <a:rPr lang="en-US" sz="1000" b="1" kern="1200" dirty="0">
              <a:solidFill>
                <a:schemeClr val="bg1"/>
              </a:solidFill>
            </a:rPr>
            <a:t>numbers</a:t>
          </a:r>
          <a:r>
            <a:rPr lang="en-US" sz="1000" kern="1200" dirty="0">
              <a:solidFill>
                <a:schemeClr val="bg1"/>
              </a:solidFill>
            </a:rPr>
            <a:t>”</a:t>
          </a:r>
        </a:p>
      </dsp:txBody>
      <dsp:txXfrm>
        <a:off x="9202991" y="745396"/>
        <a:ext cx="827976" cy="966256"/>
      </dsp:txXfrm>
    </dsp:sp>
    <dsp:sp modelId="{9510413B-9E30-4CB4-9835-F33DC01F9F8A}">
      <dsp:nvSpPr>
        <dsp:cNvPr id="0" name=""/>
        <dsp:cNvSpPr/>
      </dsp:nvSpPr>
      <dsp:spPr>
        <a:xfrm>
          <a:off x="10144677" y="1119467"/>
          <a:ext cx="186453" cy="218115"/>
        </a:xfrm>
        <a:prstGeom prst="rightArrow">
          <a:avLst>
            <a:gd name="adj1" fmla="val 60000"/>
            <a:gd name="adj2" fmla="val 50000"/>
          </a:avLst>
        </a:prstGeom>
        <a:solidFill>
          <a:schemeClr val="accent3">
            <a:hueOff val="-2827143"/>
            <a:satOff val="1322"/>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it-IT" sz="800" kern="1200"/>
        </a:p>
      </dsp:txBody>
      <dsp:txXfrm>
        <a:off x="10144677" y="1163090"/>
        <a:ext cx="130517" cy="130869"/>
      </dsp:txXfrm>
    </dsp:sp>
    <dsp:sp modelId="{6E6EC2C4-B39F-4ABD-849E-ADB91921578E}">
      <dsp:nvSpPr>
        <dsp:cNvPr id="0" name=""/>
        <dsp:cNvSpPr/>
      </dsp:nvSpPr>
      <dsp:spPr>
        <a:xfrm>
          <a:off x="10408526" y="719636"/>
          <a:ext cx="879496" cy="1017776"/>
        </a:xfrm>
        <a:prstGeom prst="roundRect">
          <a:avLst>
            <a:gd name="adj" fmla="val 10000"/>
          </a:avLst>
        </a:prstGeom>
        <a:solidFill>
          <a:schemeClr val="accent3">
            <a:hueOff val="-2827143"/>
            <a:satOff val="1322"/>
            <a:lumOff val="392"/>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solidFill>
                <a:schemeClr val="bg1"/>
              </a:solidFill>
            </a:rPr>
            <a:t>New feature: “</a:t>
          </a:r>
          <a:r>
            <a:rPr lang="en-US" sz="1000" b="1" kern="1200" dirty="0">
              <a:solidFill>
                <a:schemeClr val="bg1"/>
              </a:solidFill>
            </a:rPr>
            <a:t>links</a:t>
          </a:r>
          <a:r>
            <a:rPr lang="en-US" sz="1000" kern="1200" dirty="0">
              <a:solidFill>
                <a:schemeClr val="bg1"/>
              </a:solidFill>
            </a:rPr>
            <a:t>”</a:t>
          </a:r>
        </a:p>
      </dsp:txBody>
      <dsp:txXfrm>
        <a:off x="10434286" y="745396"/>
        <a:ext cx="827976" cy="966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B6A2D-0E17-41FF-B202-1A6B0ACEB48E}">
      <dsp:nvSpPr>
        <dsp:cNvPr id="0" name=""/>
        <dsp:cNvSpPr/>
      </dsp:nvSpPr>
      <dsp:spPr>
        <a:xfrm>
          <a:off x="7778" y="1060163"/>
          <a:ext cx="2081549" cy="1461072"/>
        </a:xfrm>
        <a:prstGeom prst="roundRect">
          <a:avLst>
            <a:gd name="adj" fmla="val 10000"/>
          </a:avLst>
        </a:prstGeom>
        <a:solidFill>
          <a:schemeClr val="accent3">
            <a:hueOff val="0"/>
            <a:satOff val="0"/>
            <a:lumOff val="0"/>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latin typeface="Century Schoolbook" panose="02040604050505020304"/>
            </a:rPr>
            <a:t>Stemming</a:t>
          </a:r>
          <a:endParaRPr lang="en-US" sz="2000" b="1" kern="1200" dirty="0">
            <a:solidFill>
              <a:schemeClr val="bg1"/>
            </a:solidFill>
          </a:endParaRPr>
        </a:p>
        <a:p>
          <a:pPr marL="114300" lvl="1" indent="-114300" algn="l" defTabSz="622300" rtl="0">
            <a:lnSpc>
              <a:spcPct val="90000"/>
            </a:lnSpc>
            <a:spcBef>
              <a:spcPct val="0"/>
            </a:spcBef>
            <a:spcAft>
              <a:spcPct val="15000"/>
            </a:spcAft>
            <a:buChar char="•"/>
          </a:pPr>
          <a:r>
            <a:rPr lang="en-US" sz="1400" kern="1200" dirty="0">
              <a:solidFill>
                <a:schemeClr val="bg1"/>
              </a:solidFill>
            </a:rPr>
            <a:t>Snowball stemmer</a:t>
          </a:r>
        </a:p>
        <a:p>
          <a:pPr marL="114300" lvl="1" indent="-114300" algn="l" defTabSz="622300" rtl="0">
            <a:lnSpc>
              <a:spcPct val="90000"/>
            </a:lnSpc>
            <a:spcBef>
              <a:spcPct val="0"/>
            </a:spcBef>
            <a:spcAft>
              <a:spcPct val="15000"/>
            </a:spcAft>
            <a:buChar char="•"/>
          </a:pPr>
          <a:r>
            <a:rPr lang="en-US" sz="1400" kern="1200" dirty="0">
              <a:solidFill>
                <a:schemeClr val="bg1"/>
              </a:solidFill>
            </a:rPr>
            <a:t>Remove punctuation</a:t>
          </a:r>
        </a:p>
        <a:p>
          <a:pPr marL="114300" lvl="1" indent="-114300" algn="l" defTabSz="622300" rtl="0">
            <a:lnSpc>
              <a:spcPct val="90000"/>
            </a:lnSpc>
            <a:spcBef>
              <a:spcPct val="0"/>
            </a:spcBef>
            <a:spcAft>
              <a:spcPct val="15000"/>
            </a:spcAft>
            <a:buChar char="•"/>
          </a:pPr>
          <a:r>
            <a:rPr lang="en-US" sz="1400" kern="1200" dirty="0">
              <a:solidFill>
                <a:schemeClr val="bg1"/>
              </a:solidFill>
            </a:rPr>
            <a:t>Remove stopwords</a:t>
          </a:r>
        </a:p>
        <a:p>
          <a:pPr marL="114300" lvl="1" indent="-114300" algn="l" defTabSz="622300" rtl="0">
            <a:lnSpc>
              <a:spcPct val="90000"/>
            </a:lnSpc>
            <a:spcBef>
              <a:spcPct val="0"/>
            </a:spcBef>
            <a:spcAft>
              <a:spcPct val="15000"/>
            </a:spcAft>
            <a:buChar char="•"/>
          </a:pPr>
          <a:r>
            <a:rPr lang="en-US" sz="1400" kern="1200" dirty="0">
              <a:solidFill>
                <a:schemeClr val="bg1"/>
              </a:solidFill>
            </a:rPr>
            <a:t>Stem tokens</a:t>
          </a:r>
        </a:p>
      </dsp:txBody>
      <dsp:txXfrm>
        <a:off x="50571" y="1102956"/>
        <a:ext cx="1995963" cy="1375486"/>
      </dsp:txXfrm>
    </dsp:sp>
    <dsp:sp modelId="{1CB4BE68-B17E-4440-85F0-9615114C8D7F}">
      <dsp:nvSpPr>
        <dsp:cNvPr id="0" name=""/>
        <dsp:cNvSpPr/>
      </dsp:nvSpPr>
      <dsp:spPr>
        <a:xfrm>
          <a:off x="2266131" y="1571464"/>
          <a:ext cx="374821" cy="43847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266131" y="1659158"/>
        <a:ext cx="262375" cy="263082"/>
      </dsp:txXfrm>
    </dsp:sp>
    <dsp:sp modelId="{1571941D-A250-4451-925A-DF8A51440B4E}">
      <dsp:nvSpPr>
        <dsp:cNvPr id="0" name=""/>
        <dsp:cNvSpPr/>
      </dsp:nvSpPr>
      <dsp:spPr>
        <a:xfrm>
          <a:off x="2796539" y="1296660"/>
          <a:ext cx="3346148" cy="988079"/>
        </a:xfrm>
        <a:prstGeom prst="roundRect">
          <a:avLst>
            <a:gd name="adj" fmla="val 10000"/>
          </a:avLst>
        </a:prstGeom>
        <a:solidFill>
          <a:schemeClr val="accent3">
            <a:hueOff val="-942381"/>
            <a:satOff val="441"/>
            <a:lumOff val="131"/>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rPr>
            <a:t>Minhash (n=128)</a:t>
          </a:r>
        </a:p>
        <a:p>
          <a:pPr marL="114300" lvl="1" indent="-114300" algn="l" defTabSz="622300">
            <a:lnSpc>
              <a:spcPct val="90000"/>
            </a:lnSpc>
            <a:spcBef>
              <a:spcPct val="0"/>
            </a:spcBef>
            <a:spcAft>
              <a:spcPct val="15000"/>
            </a:spcAft>
            <a:buChar char="•"/>
          </a:pPr>
          <a:r>
            <a:rPr lang="en-US" sz="1400" kern="1200" dirty="0">
              <a:solidFill>
                <a:schemeClr val="bg1"/>
              </a:solidFill>
            </a:rPr>
            <a:t>Number of permutation n = 128</a:t>
          </a:r>
        </a:p>
        <a:p>
          <a:pPr marL="114300" lvl="1" indent="-114300" algn="l" defTabSz="622300">
            <a:lnSpc>
              <a:spcPct val="90000"/>
            </a:lnSpc>
            <a:spcBef>
              <a:spcPct val="0"/>
            </a:spcBef>
            <a:spcAft>
              <a:spcPct val="15000"/>
            </a:spcAft>
            <a:buChar char="•"/>
          </a:pPr>
          <a:r>
            <a:rPr lang="en-US" sz="1400" kern="1200" dirty="0">
              <a:solidFill>
                <a:schemeClr val="bg1"/>
              </a:solidFill>
            </a:rPr>
            <a:t>Jaccard similarity Threshold = 0.5</a:t>
          </a:r>
        </a:p>
      </dsp:txBody>
      <dsp:txXfrm>
        <a:off x="2825479" y="1325600"/>
        <a:ext cx="3288268" cy="930199"/>
      </dsp:txXfrm>
    </dsp:sp>
    <dsp:sp modelId="{51AC9EDB-E662-42C2-A3FA-265C28448F2B}">
      <dsp:nvSpPr>
        <dsp:cNvPr id="0" name=""/>
        <dsp:cNvSpPr/>
      </dsp:nvSpPr>
      <dsp:spPr>
        <a:xfrm>
          <a:off x="6319490" y="1571464"/>
          <a:ext cx="374821" cy="438470"/>
        </a:xfrm>
        <a:prstGeom prst="rightArrow">
          <a:avLst>
            <a:gd name="adj1" fmla="val 60000"/>
            <a:gd name="adj2" fmla="val 50000"/>
          </a:avLst>
        </a:prstGeom>
        <a:solidFill>
          <a:schemeClr val="accent3">
            <a:hueOff val="-1413571"/>
            <a:satOff val="661"/>
            <a:lumOff val="1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319490" y="1659158"/>
        <a:ext cx="262375" cy="263082"/>
      </dsp:txXfrm>
    </dsp:sp>
    <dsp:sp modelId="{19970807-07CB-4613-AF4D-A57C86034669}">
      <dsp:nvSpPr>
        <dsp:cNvPr id="0" name=""/>
        <dsp:cNvSpPr/>
      </dsp:nvSpPr>
      <dsp:spPr>
        <a:xfrm>
          <a:off x="6849897" y="975078"/>
          <a:ext cx="1768025" cy="1631243"/>
        </a:xfrm>
        <a:prstGeom prst="roundRect">
          <a:avLst>
            <a:gd name="adj" fmla="val 10000"/>
          </a:avLst>
        </a:prstGeom>
        <a:solidFill>
          <a:schemeClr val="accent3">
            <a:hueOff val="-1884762"/>
            <a:satOff val="881"/>
            <a:lumOff val="261"/>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rPr>
            <a:t>Populate the LSH matcher</a:t>
          </a:r>
        </a:p>
        <a:p>
          <a:pPr marL="0" lvl="0" indent="0" algn="ctr" defTabSz="889000">
            <a:lnSpc>
              <a:spcPct val="90000"/>
            </a:lnSpc>
            <a:spcBef>
              <a:spcPct val="0"/>
            </a:spcBef>
            <a:spcAft>
              <a:spcPct val="35000"/>
            </a:spcAft>
            <a:buNone/>
          </a:pPr>
          <a:r>
            <a:rPr lang="en-US" sz="2000" b="0" kern="1200" dirty="0">
              <a:solidFill>
                <a:schemeClr val="bg1"/>
              </a:solidFill>
            </a:rPr>
            <a:t>(training)</a:t>
          </a:r>
        </a:p>
      </dsp:txBody>
      <dsp:txXfrm>
        <a:off x="6897674" y="1022855"/>
        <a:ext cx="1672471" cy="1535689"/>
      </dsp:txXfrm>
    </dsp:sp>
    <dsp:sp modelId="{D9C78F09-EEB4-41D4-8CD0-68CFA66CE69F}">
      <dsp:nvSpPr>
        <dsp:cNvPr id="0" name=""/>
        <dsp:cNvSpPr/>
      </dsp:nvSpPr>
      <dsp:spPr>
        <a:xfrm>
          <a:off x="8794726" y="1571464"/>
          <a:ext cx="374821" cy="438470"/>
        </a:xfrm>
        <a:prstGeom prst="rightArrow">
          <a:avLst>
            <a:gd name="adj1" fmla="val 60000"/>
            <a:gd name="adj2" fmla="val 50000"/>
          </a:avLst>
        </a:prstGeom>
        <a:solidFill>
          <a:schemeClr val="accent3">
            <a:hueOff val="-2827143"/>
            <a:satOff val="1322"/>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t-IT" sz="1900" kern="1200"/>
        </a:p>
      </dsp:txBody>
      <dsp:txXfrm>
        <a:off x="8794726" y="1659158"/>
        <a:ext cx="262375" cy="263082"/>
      </dsp:txXfrm>
    </dsp:sp>
    <dsp:sp modelId="{9208E89A-BD73-4649-9B49-7010F60A42AB}">
      <dsp:nvSpPr>
        <dsp:cNvPr id="0" name=""/>
        <dsp:cNvSpPr/>
      </dsp:nvSpPr>
      <dsp:spPr>
        <a:xfrm>
          <a:off x="9325134" y="1068335"/>
          <a:ext cx="1768025" cy="1444728"/>
        </a:xfrm>
        <a:prstGeom prst="roundRect">
          <a:avLst>
            <a:gd name="adj" fmla="val 10000"/>
          </a:avLst>
        </a:prstGeom>
        <a:solidFill>
          <a:schemeClr val="accent3">
            <a:hueOff val="-2827143"/>
            <a:satOff val="1322"/>
            <a:lumOff val="392"/>
            <a:alphaOff val="0"/>
          </a:schemeClr>
        </a:solidFill>
        <a:ln w="1397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rPr>
            <a:t>Bucket analysis</a:t>
          </a:r>
        </a:p>
        <a:p>
          <a:pPr marL="0" lvl="0" indent="0" algn="ctr" defTabSz="889000">
            <a:lnSpc>
              <a:spcPct val="90000"/>
            </a:lnSpc>
            <a:spcBef>
              <a:spcPct val="0"/>
            </a:spcBef>
            <a:spcAft>
              <a:spcPct val="35000"/>
            </a:spcAft>
            <a:buNone/>
          </a:pPr>
          <a:r>
            <a:rPr lang="en-US" sz="2000" b="0" kern="1200" dirty="0">
              <a:solidFill>
                <a:schemeClr val="bg1"/>
              </a:solidFill>
            </a:rPr>
            <a:t>(testing)</a:t>
          </a:r>
        </a:p>
      </dsp:txBody>
      <dsp:txXfrm>
        <a:off x="9367449" y="1110650"/>
        <a:ext cx="1683395" cy="136009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12/15/2022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35348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287997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141180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369229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12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166162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55794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40539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312043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194073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extLst>
      <p:ext uri="{BB962C8B-B14F-4D97-AF65-F5344CB8AC3E}">
        <p14:creationId xmlns:p14="http://schemas.microsoft.com/office/powerpoint/2010/main" val="197710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12/15/2022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a:t>
            </a:fld>
            <a:endParaRPr lang="en-US" dirty="0"/>
          </a:p>
        </p:txBody>
      </p:sp>
    </p:spTree>
    <p:extLst>
      <p:ext uri="{BB962C8B-B14F-4D97-AF65-F5344CB8AC3E}">
        <p14:creationId xmlns:p14="http://schemas.microsoft.com/office/powerpoint/2010/main" val="4386438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ayfuncatechnology.com/sms-engelleme-nasil-yapilir/"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sms+spam+collection" TargetMode="External"/><Relationship Id="rId2" Type="http://schemas.openxmlformats.org/officeDocument/2006/relationships/hyperlink" Target="http://etheses.bham.ac.uk/253/1/Tagg09PhD.pdf"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Picture 5" descr="A picture containing text, person, cellphone, phone&#10;&#10;Description automatically generated">
            <a:extLst>
              <a:ext uri="{FF2B5EF4-FFF2-40B4-BE49-F238E27FC236}">
                <a16:creationId xmlns:a16="http://schemas.microsoft.com/office/drawing/2014/main" id="{270C439E-B3D8-1D44-473E-FD90AD36015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l="20139" t="-1" r="24972" b="-1"/>
          <a:stretch/>
        </p:blipFill>
        <p:spPr>
          <a:xfrm>
            <a:off x="20" y="-2"/>
            <a:ext cx="6095982" cy="6858002"/>
          </a:xfrm>
          <a:prstGeom prst="rect">
            <a:avLst/>
          </a:prstGeom>
        </p:spPr>
      </p:pic>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
            <a:extLst>
              <a:ext uri="{FF2B5EF4-FFF2-40B4-BE49-F238E27FC236}">
                <a16:creationId xmlns:a16="http://schemas.microsoft.com/office/drawing/2014/main" id="{6DB2C041-53BE-D5C6-4C4F-8E234ACC867D}"/>
              </a:ext>
            </a:extLst>
          </p:cNvPr>
          <p:cNvSpPr>
            <a:spLocks noChangeArrowheads="1"/>
          </p:cNvSpPr>
          <p:nvPr/>
        </p:nvSpPr>
        <p:spPr bwMode="auto">
          <a:xfrm>
            <a:off x="5090001" y="2568420"/>
            <a:ext cx="836295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 </a:t>
            </a:r>
            <a:br>
              <a:rPr kumimoji="0" lang="it-IT" altLang="it-IT" sz="1800" b="0" i="0" u="none" strike="noStrike" cap="none" normalizeH="0" baseline="0" dirty="0">
                <a:ln>
                  <a:noFill/>
                </a:ln>
                <a:solidFill>
                  <a:schemeClr val="tx1"/>
                </a:solidFill>
                <a:effectLst/>
                <a:latin typeface="Arial" panose="020B0604020202020204" pitchFamily="34" charset="0"/>
              </a:rPr>
            </a:b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800" b="1"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SMS SPAM FILTERING</a:t>
            </a:r>
            <a:r>
              <a:rPr lang="it-IT" altLang="it-IT" sz="2800" b="1" dirty="0">
                <a:solidFill>
                  <a:srgbClr val="FFC000"/>
                </a:solidFill>
                <a:latin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lang="it-IT" altLang="it-IT" sz="2800" b="1" dirty="0">
                <a:solidFill>
                  <a:srgbClr val="FFC000"/>
                </a:solidFill>
                <a:latin typeface="Times New Roman" panose="02020603050405020304" pitchFamily="18" charset="0"/>
                <a:cs typeface="Times New Roman" panose="02020603050405020304" pitchFamily="18" charset="0"/>
              </a:rPr>
              <a:t>WITH MACHINE LEARNING</a:t>
            </a:r>
            <a:endParaRPr lang="it-IT" altLang="it-IT" sz="2800" b="1" dirty="0">
              <a:latin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it-IT" altLang="it-IT" b="1" dirty="0">
              <a:solidFill>
                <a:srgbClr val="FFFFFF"/>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18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UNIVERSITY OF PISA</a:t>
            </a:r>
            <a:br>
              <a:rPr kumimoji="0" lang="it-IT" altLang="it-IT"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br>
            <a:br>
              <a:rPr kumimoji="0" lang="it-IT" altLang="it-IT"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br>
            <a:r>
              <a:rPr kumimoji="0" lang="it-IT" altLang="it-IT"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DEPARTMENT OF INFORMATION ENGINEERING</a:t>
            </a:r>
            <a:br>
              <a:rPr kumimoji="0" lang="it-IT" altLang="it-IT"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br>
            <a:r>
              <a:rPr kumimoji="0" lang="it-IT" altLang="it-IT"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MASTER’S DEGREE IN CYBERSECURITY</a:t>
            </a:r>
            <a:endParaRPr kumimoji="0" lang="it-IT" altLang="it-IT"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dirty="0">
                <a:ln>
                  <a:noFill/>
                </a:ln>
                <a:solidFill>
                  <a:schemeClr val="tx1"/>
                </a:solidFill>
                <a:effectLst/>
                <a:latin typeface="Arial" panose="020B0604020202020204" pitchFamily="34" charset="0"/>
              </a:rPr>
            </a:b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BA260563-5E8A-481C-4E9D-A7639BC45A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502" y="86359"/>
            <a:ext cx="2635948" cy="263594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924AAF91-2230-750A-129E-B122B960AD7E}"/>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1">
                    <a:lumMod val="85000"/>
                  </a:schemeClr>
                </a:solidFill>
              </a:rPr>
              <a:t>Marco Ruta </a:t>
            </a:r>
            <a:r>
              <a:rPr lang="it-IT" dirty="0">
                <a:solidFill>
                  <a:srgbClr val="FFC000"/>
                </a:solidFill>
              </a:rPr>
              <a:t>			 		</a:t>
            </a:r>
          </a:p>
        </p:txBody>
      </p:sp>
      <p:pic>
        <p:nvPicPr>
          <p:cNvPr id="3" name="Picture 2">
            <a:extLst>
              <a:ext uri="{FF2B5EF4-FFF2-40B4-BE49-F238E27FC236}">
                <a16:creationId xmlns:a16="http://schemas.microsoft.com/office/drawing/2014/main" id="{A7890F9D-323A-C6A0-D903-108202473BF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ANALYSIS</a:t>
            </a:r>
            <a:endParaRPr lang="it-IT" dirty="0">
              <a:effectLst/>
            </a:endParaRPr>
          </a:p>
        </p:txBody>
      </p:sp>
      <p:pic>
        <p:nvPicPr>
          <p:cNvPr id="5" name="Immagine 4">
            <a:extLst>
              <a:ext uri="{FF2B5EF4-FFF2-40B4-BE49-F238E27FC236}">
                <a16:creationId xmlns:a16="http://schemas.microsoft.com/office/drawing/2014/main" id="{8CAE9803-B2FB-F512-5EEA-78328E609D8D}"/>
              </a:ext>
            </a:extLst>
          </p:cNvPr>
          <p:cNvPicPr>
            <a:picLocks noChangeAspect="1"/>
          </p:cNvPicPr>
          <p:nvPr/>
        </p:nvPicPr>
        <p:blipFill rotWithShape="1">
          <a:blip r:embed="rId2">
            <a:extLst>
              <a:ext uri="{28A0092B-C50C-407E-A947-70E740481C1C}">
                <a14:useLocalDpi xmlns:a14="http://schemas.microsoft.com/office/drawing/2010/main" val="0"/>
              </a:ext>
            </a:extLst>
          </a:blip>
          <a:srcRect l="9232" t="8667" r="9586" b="6310"/>
          <a:stretch/>
        </p:blipFill>
        <p:spPr>
          <a:xfrm>
            <a:off x="1261611" y="1388853"/>
            <a:ext cx="9668775" cy="47517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CasellaDiTesto 1">
            <a:extLst>
              <a:ext uri="{FF2B5EF4-FFF2-40B4-BE49-F238E27FC236}">
                <a16:creationId xmlns:a16="http://schemas.microsoft.com/office/drawing/2014/main" id="{0251FC98-CBC1-05A6-DEF4-8192CFE2E42C}"/>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3" name="Picture 2">
            <a:extLst>
              <a:ext uri="{FF2B5EF4-FFF2-40B4-BE49-F238E27FC236}">
                <a16:creationId xmlns:a16="http://schemas.microsoft.com/office/drawing/2014/main" id="{398D790E-ABB6-4A06-F530-60DCE3AA8E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20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ANALYSIS</a:t>
            </a:r>
            <a:endParaRPr lang="it-IT" dirty="0">
              <a:effectLst/>
            </a:endParaRPr>
          </a:p>
        </p:txBody>
      </p:sp>
      <p:pic>
        <p:nvPicPr>
          <p:cNvPr id="5" name="Immagine 4">
            <a:extLst>
              <a:ext uri="{FF2B5EF4-FFF2-40B4-BE49-F238E27FC236}">
                <a16:creationId xmlns:a16="http://schemas.microsoft.com/office/drawing/2014/main" id="{8CAE9803-B2FB-F512-5EEA-78328E609D8D}"/>
              </a:ext>
            </a:extLst>
          </p:cNvPr>
          <p:cNvPicPr>
            <a:picLocks noChangeAspect="1"/>
          </p:cNvPicPr>
          <p:nvPr/>
        </p:nvPicPr>
        <p:blipFill rotWithShape="1">
          <a:blip r:embed="rId2">
            <a:extLst>
              <a:ext uri="{28A0092B-C50C-407E-A947-70E740481C1C}">
                <a14:useLocalDpi xmlns:a14="http://schemas.microsoft.com/office/drawing/2010/main" val="0"/>
              </a:ext>
            </a:extLst>
          </a:blip>
          <a:srcRect l="8906" t="9015" r="8769" b="6659"/>
          <a:stretch/>
        </p:blipFill>
        <p:spPr>
          <a:xfrm>
            <a:off x="1169685" y="1406106"/>
            <a:ext cx="9852628" cy="4735902"/>
          </a:xfrm>
          <a:prstGeom prst="rect">
            <a:avLst/>
          </a:prstGeom>
          <a:ln>
            <a:noFill/>
          </a:ln>
          <a:effectLst>
            <a:outerShdw blurRad="190500" algn="tl" rotWithShape="0">
              <a:srgbClr val="000000">
                <a:alpha val="70000"/>
              </a:srgbClr>
            </a:outerShdw>
          </a:effectLst>
        </p:spPr>
      </p:pic>
      <p:sp>
        <p:nvSpPr>
          <p:cNvPr id="2" name="CasellaDiTesto 1">
            <a:extLst>
              <a:ext uri="{FF2B5EF4-FFF2-40B4-BE49-F238E27FC236}">
                <a16:creationId xmlns:a16="http://schemas.microsoft.com/office/drawing/2014/main" id="{B2A462CC-A591-BB48-A65D-3919B5FA435B}"/>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3" name="Picture 2">
            <a:extLst>
              <a:ext uri="{FF2B5EF4-FFF2-40B4-BE49-F238E27FC236}">
                <a16:creationId xmlns:a16="http://schemas.microsoft.com/office/drawing/2014/main" id="{DF0166D9-120D-EBA2-6F5E-D7C9A18E39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84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ANALYSIS</a:t>
            </a:r>
            <a:endParaRPr lang="it-IT" dirty="0">
              <a:effectLst/>
            </a:endParaRPr>
          </a:p>
        </p:txBody>
      </p:sp>
      <p:pic>
        <p:nvPicPr>
          <p:cNvPr id="3" name="Picture 4" descr="Text&#10;&#10;Description automatically generated">
            <a:extLst>
              <a:ext uri="{FF2B5EF4-FFF2-40B4-BE49-F238E27FC236}">
                <a16:creationId xmlns:a16="http://schemas.microsoft.com/office/drawing/2014/main" id="{59B240BE-F41C-243A-46A3-63FB90CE2BD7}"/>
              </a:ext>
            </a:extLst>
          </p:cNvPr>
          <p:cNvPicPr>
            <a:picLocks noChangeAspect="1"/>
          </p:cNvPicPr>
          <p:nvPr/>
        </p:nvPicPr>
        <p:blipFill rotWithShape="1">
          <a:blip r:embed="rId2"/>
          <a:srcRect l="12764" t="19694" r="10163" b="18600"/>
          <a:stretch/>
        </p:blipFill>
        <p:spPr>
          <a:xfrm>
            <a:off x="2123498" y="1765270"/>
            <a:ext cx="7945001" cy="39376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CasellaDiTesto 1">
            <a:extLst>
              <a:ext uri="{FF2B5EF4-FFF2-40B4-BE49-F238E27FC236}">
                <a16:creationId xmlns:a16="http://schemas.microsoft.com/office/drawing/2014/main" id="{DC7E0E04-18BB-C2A8-BAD7-8A838F62BB3F}"/>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5" name="Picture 2">
            <a:extLst>
              <a:ext uri="{FF2B5EF4-FFF2-40B4-BE49-F238E27FC236}">
                <a16:creationId xmlns:a16="http://schemas.microsoft.com/office/drawing/2014/main" id="{A4CD500E-F04A-D9BC-5C70-9015A5104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25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017425" y="194679"/>
            <a:ext cx="6137879"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BLACKLIST APPROACH</a:t>
            </a:r>
            <a:endParaRPr lang="it-IT" dirty="0">
              <a:effectLst/>
            </a:endParaRPr>
          </a:p>
        </p:txBody>
      </p:sp>
      <p:sp>
        <p:nvSpPr>
          <p:cNvPr id="2" name="Ovale 1">
            <a:extLst>
              <a:ext uri="{FF2B5EF4-FFF2-40B4-BE49-F238E27FC236}">
                <a16:creationId xmlns:a16="http://schemas.microsoft.com/office/drawing/2014/main" id="{DF388B0C-EE98-9927-D834-3D522F382FC2}"/>
              </a:ext>
            </a:extLst>
          </p:cNvPr>
          <p:cNvSpPr/>
          <p:nvPr/>
        </p:nvSpPr>
        <p:spPr>
          <a:xfrm>
            <a:off x="5289165" y="1338949"/>
            <a:ext cx="1613669" cy="1510763"/>
          </a:xfrm>
          <a:prstGeom prst="ellipse">
            <a:avLst/>
          </a:prstGeom>
          <a:solidFill>
            <a:srgbClr val="92D050">
              <a:alpha val="50000"/>
            </a:srgb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b="1" dirty="0">
                <a:solidFill>
                  <a:schemeClr val="bg1"/>
                </a:solidFill>
              </a:rPr>
              <a:t>LEGIT</a:t>
            </a:r>
          </a:p>
          <a:p>
            <a:pPr algn="ctr"/>
            <a:r>
              <a:rPr lang="it-IT" b="1" dirty="0">
                <a:solidFill>
                  <a:schemeClr val="bg1"/>
                </a:solidFill>
              </a:rPr>
              <a:t>WORDS</a:t>
            </a:r>
          </a:p>
        </p:txBody>
      </p:sp>
      <p:sp>
        <p:nvSpPr>
          <p:cNvPr id="5" name="Ovale 4">
            <a:extLst>
              <a:ext uri="{FF2B5EF4-FFF2-40B4-BE49-F238E27FC236}">
                <a16:creationId xmlns:a16="http://schemas.microsoft.com/office/drawing/2014/main" id="{E1CE8252-DA45-E193-28CF-A7BF0E0FE237}"/>
              </a:ext>
            </a:extLst>
          </p:cNvPr>
          <p:cNvSpPr/>
          <p:nvPr/>
        </p:nvSpPr>
        <p:spPr>
          <a:xfrm>
            <a:off x="1524010" y="1338950"/>
            <a:ext cx="1613669" cy="1510763"/>
          </a:xfrm>
          <a:prstGeom prst="ellipse">
            <a:avLst/>
          </a:prstGeom>
          <a:solidFill>
            <a:srgbClr val="FF5050">
              <a:alpha val="50000"/>
            </a:srgb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b="1" dirty="0">
                <a:solidFill>
                  <a:schemeClr val="bg1"/>
                </a:solidFill>
              </a:rPr>
              <a:t>SPAM </a:t>
            </a:r>
          </a:p>
          <a:p>
            <a:pPr algn="ctr"/>
            <a:r>
              <a:rPr lang="it-IT" b="1" dirty="0">
                <a:solidFill>
                  <a:schemeClr val="bg1"/>
                </a:solidFill>
              </a:rPr>
              <a:t>WORDS</a:t>
            </a:r>
          </a:p>
        </p:txBody>
      </p:sp>
      <p:sp>
        <p:nvSpPr>
          <p:cNvPr id="12" name="Ovale 11">
            <a:extLst>
              <a:ext uri="{FF2B5EF4-FFF2-40B4-BE49-F238E27FC236}">
                <a16:creationId xmlns:a16="http://schemas.microsoft.com/office/drawing/2014/main" id="{977ADD06-8395-376A-B2D8-D3D8BB6A7CEE}"/>
              </a:ext>
            </a:extLst>
          </p:cNvPr>
          <p:cNvSpPr/>
          <p:nvPr/>
        </p:nvSpPr>
        <p:spPr>
          <a:xfrm>
            <a:off x="9054321" y="1338948"/>
            <a:ext cx="1613669" cy="1510763"/>
          </a:xfrm>
          <a:prstGeom prst="ellipse">
            <a:avLst/>
          </a:prstGeom>
          <a:solidFill>
            <a:srgbClr val="00B0F0">
              <a:alpha val="50000"/>
            </a:srgb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b="1" dirty="0">
                <a:solidFill>
                  <a:schemeClr val="bg1"/>
                </a:solidFill>
              </a:rPr>
              <a:t>NLTK</a:t>
            </a:r>
          </a:p>
          <a:p>
            <a:pPr algn="ctr"/>
            <a:r>
              <a:rPr lang="it-IT" b="1" dirty="0">
                <a:solidFill>
                  <a:schemeClr val="bg1"/>
                </a:solidFill>
              </a:rPr>
              <a:t>WORD</a:t>
            </a:r>
          </a:p>
        </p:txBody>
      </p:sp>
      <p:sp>
        <p:nvSpPr>
          <p:cNvPr id="13" name="CasellaDiTesto 12">
            <a:extLst>
              <a:ext uri="{FF2B5EF4-FFF2-40B4-BE49-F238E27FC236}">
                <a16:creationId xmlns:a16="http://schemas.microsoft.com/office/drawing/2014/main" id="{078CB616-F70D-F3D5-C909-40D4B21D2554}"/>
              </a:ext>
            </a:extLst>
          </p:cNvPr>
          <p:cNvSpPr txBox="1"/>
          <p:nvPr/>
        </p:nvSpPr>
        <p:spPr>
          <a:xfrm>
            <a:off x="2219440" y="3097053"/>
            <a:ext cx="7733852" cy="923330"/>
          </a:xfrm>
          <a:prstGeom prst="rect">
            <a:avLst/>
          </a:prstGeom>
          <a:noFill/>
        </p:spPr>
        <p:txBody>
          <a:bodyPr wrap="square" rtlCol="0">
            <a:spAutoFit/>
          </a:bodyPr>
          <a:lstStyle/>
          <a:p>
            <a:pPr algn="ctr"/>
            <a:r>
              <a:rPr lang="it-IT" dirty="0">
                <a:solidFill>
                  <a:srgbClr val="FFC000"/>
                </a:solidFill>
              </a:rPr>
              <a:t>Dirty Blacklist </a:t>
            </a:r>
            <a:r>
              <a:rPr lang="it-IT" dirty="0"/>
              <a:t>=</a:t>
            </a:r>
            <a:r>
              <a:rPr lang="it-IT" dirty="0">
                <a:solidFill>
                  <a:srgbClr val="FFC000"/>
                </a:solidFill>
              </a:rPr>
              <a:t> </a:t>
            </a:r>
            <a:r>
              <a:rPr lang="it-IT" dirty="0"/>
              <a:t>{Spam words} – {Legit words} = 1468 Tokens </a:t>
            </a:r>
            <a:endParaRPr lang="it-IT" dirty="0">
              <a:solidFill>
                <a:srgbClr val="FFC000"/>
              </a:solidFill>
            </a:endParaRPr>
          </a:p>
          <a:p>
            <a:pPr algn="ctr"/>
            <a:endParaRPr lang="it-IT" dirty="0"/>
          </a:p>
          <a:p>
            <a:pPr algn="ctr"/>
            <a:r>
              <a:rPr lang="it-IT" dirty="0">
                <a:solidFill>
                  <a:srgbClr val="FFC000"/>
                </a:solidFill>
              </a:rPr>
              <a:t>Cleaned Blacklist </a:t>
            </a:r>
            <a:r>
              <a:rPr lang="it-IT" dirty="0"/>
              <a:t>= {Dirty Blacklist} ∩ {NLTK words} = 172 Tokens</a:t>
            </a:r>
          </a:p>
        </p:txBody>
      </p:sp>
      <p:graphicFrame>
        <p:nvGraphicFramePr>
          <p:cNvPr id="15" name="Tabella 15">
            <a:extLst>
              <a:ext uri="{FF2B5EF4-FFF2-40B4-BE49-F238E27FC236}">
                <a16:creationId xmlns:a16="http://schemas.microsoft.com/office/drawing/2014/main" id="{03E8C3AC-D8FC-C670-F850-40BEDD496482}"/>
              </a:ext>
            </a:extLst>
          </p:cNvPr>
          <p:cNvGraphicFramePr>
            <a:graphicFrameLocks noGrp="1"/>
          </p:cNvGraphicFramePr>
          <p:nvPr>
            <p:extLst>
              <p:ext uri="{D42A27DB-BD31-4B8C-83A1-F6EECF244321}">
                <p14:modId xmlns:p14="http://schemas.microsoft.com/office/powerpoint/2010/main" val="134853606"/>
              </p:ext>
            </p:extLst>
          </p:nvPr>
        </p:nvGraphicFramePr>
        <p:xfrm>
          <a:off x="1325592" y="4479071"/>
          <a:ext cx="9540816" cy="1920240"/>
        </p:xfrm>
        <a:graphic>
          <a:graphicData uri="http://schemas.openxmlformats.org/drawingml/2006/table">
            <a:tbl>
              <a:tblPr firstRow="1" bandRow="1">
                <a:tableStyleId>{91EBBBCC-DAD2-459C-BE2E-F6DE35CF9A28}</a:tableStyleId>
              </a:tblPr>
              <a:tblGrid>
                <a:gridCol w="1590136">
                  <a:extLst>
                    <a:ext uri="{9D8B030D-6E8A-4147-A177-3AD203B41FA5}">
                      <a16:colId xmlns:a16="http://schemas.microsoft.com/office/drawing/2014/main" val="951583993"/>
                    </a:ext>
                  </a:extLst>
                </a:gridCol>
                <a:gridCol w="1506747">
                  <a:extLst>
                    <a:ext uri="{9D8B030D-6E8A-4147-A177-3AD203B41FA5}">
                      <a16:colId xmlns:a16="http://schemas.microsoft.com/office/drawing/2014/main" val="3279025313"/>
                    </a:ext>
                  </a:extLst>
                </a:gridCol>
                <a:gridCol w="1673525">
                  <a:extLst>
                    <a:ext uri="{9D8B030D-6E8A-4147-A177-3AD203B41FA5}">
                      <a16:colId xmlns:a16="http://schemas.microsoft.com/office/drawing/2014/main" val="180832569"/>
                    </a:ext>
                  </a:extLst>
                </a:gridCol>
                <a:gridCol w="1590136">
                  <a:extLst>
                    <a:ext uri="{9D8B030D-6E8A-4147-A177-3AD203B41FA5}">
                      <a16:colId xmlns:a16="http://schemas.microsoft.com/office/drawing/2014/main" val="2990997418"/>
                    </a:ext>
                  </a:extLst>
                </a:gridCol>
                <a:gridCol w="1590136">
                  <a:extLst>
                    <a:ext uri="{9D8B030D-6E8A-4147-A177-3AD203B41FA5}">
                      <a16:colId xmlns:a16="http://schemas.microsoft.com/office/drawing/2014/main" val="2304448278"/>
                    </a:ext>
                  </a:extLst>
                </a:gridCol>
                <a:gridCol w="1590136">
                  <a:extLst>
                    <a:ext uri="{9D8B030D-6E8A-4147-A177-3AD203B41FA5}">
                      <a16:colId xmlns:a16="http://schemas.microsoft.com/office/drawing/2014/main" val="2684207753"/>
                    </a:ext>
                  </a:extLst>
                </a:gridCol>
              </a:tblGrid>
              <a:tr h="370840">
                <a:tc>
                  <a:txBody>
                    <a:bodyPr/>
                    <a:lstStyle/>
                    <a:p>
                      <a:pPr algn="ctr"/>
                      <a:r>
                        <a:rPr lang="it-IT" dirty="0">
                          <a:solidFill>
                            <a:schemeClr val="bg1"/>
                          </a:solidFill>
                        </a:rPr>
                        <a:t>Blacklist</a:t>
                      </a:r>
                    </a:p>
                  </a:txBody>
                  <a:tcPr/>
                </a:tc>
                <a:tc>
                  <a:txBody>
                    <a:bodyPr/>
                    <a:lstStyle/>
                    <a:p>
                      <a:pPr algn="ctr"/>
                      <a:r>
                        <a:rPr lang="it-IT" dirty="0">
                          <a:solidFill>
                            <a:schemeClr val="bg1"/>
                          </a:solidFill>
                        </a:rPr>
                        <a:t>Confusion Matrix</a:t>
                      </a:r>
                    </a:p>
                  </a:txBody>
                  <a:tcPr/>
                </a:tc>
                <a:tc>
                  <a:txBody>
                    <a:bodyPr/>
                    <a:lstStyle/>
                    <a:p>
                      <a:pPr algn="ctr"/>
                      <a:r>
                        <a:rPr lang="it-IT" dirty="0">
                          <a:solidFill>
                            <a:schemeClr val="bg1"/>
                          </a:solidFill>
                        </a:rPr>
                        <a:t>Accuracy</a:t>
                      </a:r>
                    </a:p>
                  </a:txBody>
                  <a:tcPr/>
                </a:tc>
                <a:tc>
                  <a:txBody>
                    <a:bodyPr/>
                    <a:lstStyle/>
                    <a:p>
                      <a:pPr algn="ctr"/>
                      <a:r>
                        <a:rPr lang="it-IT" dirty="0">
                          <a:solidFill>
                            <a:schemeClr val="bg1"/>
                          </a:solidFill>
                        </a:rPr>
                        <a:t>Precision</a:t>
                      </a:r>
                    </a:p>
                  </a:txBody>
                  <a:tcPr/>
                </a:tc>
                <a:tc>
                  <a:txBody>
                    <a:bodyPr/>
                    <a:lstStyle/>
                    <a:p>
                      <a:pPr algn="ctr"/>
                      <a:r>
                        <a:rPr lang="it-IT" dirty="0">
                          <a:solidFill>
                            <a:schemeClr val="bg1"/>
                          </a:solidFill>
                        </a:rPr>
                        <a:t>Recall</a:t>
                      </a:r>
                    </a:p>
                  </a:txBody>
                  <a:tcPr/>
                </a:tc>
                <a:tc>
                  <a:txBody>
                    <a:bodyPr/>
                    <a:lstStyle/>
                    <a:p>
                      <a:pPr algn="ctr"/>
                      <a:r>
                        <a:rPr lang="it-IT" dirty="0">
                          <a:solidFill>
                            <a:schemeClr val="bg1"/>
                          </a:solidFill>
                        </a:rPr>
                        <a:t>F1</a:t>
                      </a:r>
                    </a:p>
                  </a:txBody>
                  <a:tcPr/>
                </a:tc>
                <a:extLst>
                  <a:ext uri="{0D108BD9-81ED-4DB2-BD59-A6C34878D82A}">
                    <a16:rowId xmlns:a16="http://schemas.microsoft.com/office/drawing/2014/main" val="3826392360"/>
                  </a:ext>
                </a:extLst>
              </a:tr>
              <a:tr h="370840">
                <a:tc>
                  <a:txBody>
                    <a:bodyPr/>
                    <a:lstStyle/>
                    <a:p>
                      <a:pPr algn="ctr"/>
                      <a:r>
                        <a:rPr lang="it-IT" b="1" dirty="0"/>
                        <a:t>Dirty</a:t>
                      </a:r>
                    </a:p>
                  </a:txBody>
                  <a:tcPr/>
                </a:tc>
                <a:tc>
                  <a:txBody>
                    <a:bodyPr/>
                    <a:lstStyle/>
                    <a:p>
                      <a:r>
                        <a:rPr lang="it-IT" dirty="0"/>
                        <a:t>[1336      11]</a:t>
                      </a:r>
                    </a:p>
                    <a:p>
                      <a:r>
                        <a:rPr lang="it-IT" dirty="0"/>
                        <a:t>[51        145]</a:t>
                      </a:r>
                    </a:p>
                  </a:txBody>
                  <a:tcPr/>
                </a:tc>
                <a:tc>
                  <a:txBody>
                    <a:bodyPr/>
                    <a:lstStyle/>
                    <a:p>
                      <a:pPr algn="ctr"/>
                      <a:r>
                        <a:rPr lang="it-IT" dirty="0"/>
                        <a:t>0.95</a:t>
                      </a:r>
                    </a:p>
                  </a:txBody>
                  <a:tcPr/>
                </a:tc>
                <a:tc>
                  <a:txBody>
                    <a:bodyPr/>
                    <a:lstStyle/>
                    <a:p>
                      <a:pPr algn="ctr"/>
                      <a:r>
                        <a:rPr lang="it-IT" dirty="0"/>
                        <a:t>0.84</a:t>
                      </a:r>
                    </a:p>
                  </a:txBody>
                  <a:tcPr/>
                </a:tc>
                <a:tc>
                  <a:txBody>
                    <a:bodyPr/>
                    <a:lstStyle/>
                    <a:p>
                      <a:pPr algn="ctr"/>
                      <a:r>
                        <a:rPr lang="it-IT" dirty="0"/>
                        <a:t>0.74</a:t>
                      </a:r>
                    </a:p>
                  </a:txBody>
                  <a:tcPr/>
                </a:tc>
                <a:tc>
                  <a:txBody>
                    <a:bodyPr/>
                    <a:lstStyle/>
                    <a:p>
                      <a:pPr algn="ctr"/>
                      <a:r>
                        <a:rPr lang="it-IT" dirty="0"/>
                        <a:t>0.80</a:t>
                      </a:r>
                    </a:p>
                  </a:txBody>
                  <a:tcPr/>
                </a:tc>
                <a:extLst>
                  <a:ext uri="{0D108BD9-81ED-4DB2-BD59-A6C34878D82A}">
                    <a16:rowId xmlns:a16="http://schemas.microsoft.com/office/drawing/2014/main" val="3266558693"/>
                  </a:ext>
                </a:extLst>
              </a:tr>
              <a:tr h="370840">
                <a:tc>
                  <a:txBody>
                    <a:bodyPr/>
                    <a:lstStyle/>
                    <a:p>
                      <a:pPr algn="ctr"/>
                      <a:r>
                        <a:rPr lang="it-IT" b="1" dirty="0"/>
                        <a:t>Cleaned</a:t>
                      </a:r>
                    </a:p>
                  </a:txBody>
                  <a:tcPr/>
                </a:tc>
                <a:tc>
                  <a:txBody>
                    <a:bodyPr/>
                    <a:lstStyle/>
                    <a:p>
                      <a:r>
                        <a:rPr lang="it-IT" dirty="0"/>
                        <a:t>[1344      11]</a:t>
                      </a:r>
                    </a:p>
                    <a:p>
                      <a:r>
                        <a:rPr lang="it-IT" dirty="0"/>
                        <a:t>[134      145]</a:t>
                      </a:r>
                    </a:p>
                  </a:txBody>
                  <a:tcPr/>
                </a:tc>
                <a:tc>
                  <a:txBody>
                    <a:bodyPr/>
                    <a:lstStyle/>
                    <a:p>
                      <a:pPr algn="ctr"/>
                      <a:r>
                        <a:rPr lang="it-IT" dirty="0"/>
                        <a:t>0.90</a:t>
                      </a:r>
                    </a:p>
                  </a:txBody>
                  <a:tcPr/>
                </a:tc>
                <a:tc>
                  <a:txBody>
                    <a:bodyPr/>
                    <a:lstStyle/>
                    <a:p>
                      <a:pPr algn="ctr"/>
                      <a:r>
                        <a:rPr lang="it-IT" dirty="0"/>
                        <a:t>0.85</a:t>
                      </a:r>
                    </a:p>
                  </a:txBody>
                  <a:tcPr/>
                </a:tc>
                <a:tc>
                  <a:txBody>
                    <a:bodyPr/>
                    <a:lstStyle/>
                    <a:p>
                      <a:pPr algn="ctr"/>
                      <a:r>
                        <a:rPr lang="it-IT" dirty="0"/>
                        <a:t>0.32</a:t>
                      </a:r>
                    </a:p>
                  </a:txBody>
                  <a:tcPr/>
                </a:tc>
                <a:tc>
                  <a:txBody>
                    <a:bodyPr/>
                    <a:lstStyle/>
                    <a:p>
                      <a:pPr algn="ctr"/>
                      <a:r>
                        <a:rPr lang="it-IT" dirty="0"/>
                        <a:t>0.46</a:t>
                      </a:r>
                    </a:p>
                  </a:txBody>
                  <a:tcPr/>
                </a:tc>
                <a:extLst>
                  <a:ext uri="{0D108BD9-81ED-4DB2-BD59-A6C34878D82A}">
                    <a16:rowId xmlns:a16="http://schemas.microsoft.com/office/drawing/2014/main" val="2609789900"/>
                  </a:ext>
                </a:extLst>
              </a:tr>
            </a:tbl>
          </a:graphicData>
        </a:graphic>
      </p:graphicFrame>
      <p:sp>
        <p:nvSpPr>
          <p:cNvPr id="3" name="CasellaDiTesto 2">
            <a:extLst>
              <a:ext uri="{FF2B5EF4-FFF2-40B4-BE49-F238E27FC236}">
                <a16:creationId xmlns:a16="http://schemas.microsoft.com/office/drawing/2014/main" id="{C80B0083-9FA6-2E5F-37C9-5EB8A79A1E3E}"/>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6" name="Picture 2">
            <a:extLst>
              <a:ext uri="{FF2B5EF4-FFF2-40B4-BE49-F238E27FC236}">
                <a16:creationId xmlns:a16="http://schemas.microsoft.com/office/drawing/2014/main" id="{07D14436-6097-115D-55B4-F3320433FD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3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441460" y="114669"/>
            <a:ext cx="4409919"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LSH APPROACH</a:t>
            </a:r>
            <a:endParaRPr lang="it-IT" dirty="0">
              <a:effectLst/>
            </a:endParaRPr>
          </a:p>
        </p:txBody>
      </p:sp>
      <p:graphicFrame>
        <p:nvGraphicFramePr>
          <p:cNvPr id="15" name="Tabella 15">
            <a:extLst>
              <a:ext uri="{FF2B5EF4-FFF2-40B4-BE49-F238E27FC236}">
                <a16:creationId xmlns:a16="http://schemas.microsoft.com/office/drawing/2014/main" id="{03E8C3AC-D8FC-C670-F850-40BEDD496482}"/>
              </a:ext>
            </a:extLst>
          </p:cNvPr>
          <p:cNvGraphicFramePr>
            <a:graphicFrameLocks noGrp="1"/>
          </p:cNvGraphicFramePr>
          <p:nvPr>
            <p:extLst>
              <p:ext uri="{D42A27DB-BD31-4B8C-83A1-F6EECF244321}">
                <p14:modId xmlns:p14="http://schemas.microsoft.com/office/powerpoint/2010/main" val="767413469"/>
              </p:ext>
            </p:extLst>
          </p:nvPr>
        </p:nvGraphicFramePr>
        <p:xfrm>
          <a:off x="2032000" y="5103748"/>
          <a:ext cx="8128000" cy="1280160"/>
        </p:xfrm>
        <a:graphic>
          <a:graphicData uri="http://schemas.openxmlformats.org/drawingml/2006/table">
            <a:tbl>
              <a:tblPr firstRow="1" bandRow="1">
                <a:tableStyleId>{91EBBBCC-DAD2-459C-BE2E-F6DE35CF9A28}</a:tableStyleId>
              </a:tblPr>
              <a:tblGrid>
                <a:gridCol w="1625600">
                  <a:extLst>
                    <a:ext uri="{9D8B030D-6E8A-4147-A177-3AD203B41FA5}">
                      <a16:colId xmlns:a16="http://schemas.microsoft.com/office/drawing/2014/main" val="3279025313"/>
                    </a:ext>
                  </a:extLst>
                </a:gridCol>
                <a:gridCol w="1625600">
                  <a:extLst>
                    <a:ext uri="{9D8B030D-6E8A-4147-A177-3AD203B41FA5}">
                      <a16:colId xmlns:a16="http://schemas.microsoft.com/office/drawing/2014/main" val="180832569"/>
                    </a:ext>
                  </a:extLst>
                </a:gridCol>
                <a:gridCol w="1625600">
                  <a:extLst>
                    <a:ext uri="{9D8B030D-6E8A-4147-A177-3AD203B41FA5}">
                      <a16:colId xmlns:a16="http://schemas.microsoft.com/office/drawing/2014/main" val="2990997418"/>
                    </a:ext>
                  </a:extLst>
                </a:gridCol>
                <a:gridCol w="1625600">
                  <a:extLst>
                    <a:ext uri="{9D8B030D-6E8A-4147-A177-3AD203B41FA5}">
                      <a16:colId xmlns:a16="http://schemas.microsoft.com/office/drawing/2014/main" val="2304448278"/>
                    </a:ext>
                  </a:extLst>
                </a:gridCol>
                <a:gridCol w="1625600">
                  <a:extLst>
                    <a:ext uri="{9D8B030D-6E8A-4147-A177-3AD203B41FA5}">
                      <a16:colId xmlns:a16="http://schemas.microsoft.com/office/drawing/2014/main" val="2684207753"/>
                    </a:ext>
                  </a:extLst>
                </a:gridCol>
              </a:tblGrid>
              <a:tr h="370840">
                <a:tc>
                  <a:txBody>
                    <a:bodyPr/>
                    <a:lstStyle/>
                    <a:p>
                      <a:pPr algn="ctr"/>
                      <a:r>
                        <a:rPr lang="it-IT" dirty="0">
                          <a:solidFill>
                            <a:schemeClr val="bg1"/>
                          </a:solidFill>
                        </a:rPr>
                        <a:t>Confusion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solidFill>
                            <a:schemeClr val="bg1"/>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solidFill>
                            <a:schemeClr val="bg1"/>
                          </a:solidFill>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6392360"/>
                  </a:ext>
                </a:extLst>
              </a:tr>
              <a:tr h="370840">
                <a:tc>
                  <a:txBody>
                    <a:bodyPr/>
                    <a:lstStyle/>
                    <a:p>
                      <a:r>
                        <a:rPr lang="it-IT" dirty="0"/>
                        <a:t>[1340          0]</a:t>
                      </a:r>
                    </a:p>
                    <a:p>
                      <a:r>
                        <a:rPr lang="it-IT" dirty="0"/>
                        <a:t>[102          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789900"/>
                  </a:ext>
                </a:extLst>
              </a:tr>
            </a:tbl>
          </a:graphicData>
        </a:graphic>
      </p:graphicFrame>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graphicFrame>
        <p:nvGraphicFramePr>
          <p:cNvPr id="20" name="Title 1">
            <a:extLst>
              <a:ext uri="{FF2B5EF4-FFF2-40B4-BE49-F238E27FC236}">
                <a16:creationId xmlns:a16="http://schemas.microsoft.com/office/drawing/2014/main" id="{A8A4C003-384A-FCA8-ABE6-076E738DE7F9}"/>
              </a:ext>
            </a:extLst>
          </p:cNvPr>
          <p:cNvGraphicFramePr/>
          <p:nvPr>
            <p:extLst>
              <p:ext uri="{D42A27DB-BD31-4B8C-83A1-F6EECF244321}">
                <p14:modId xmlns:p14="http://schemas.microsoft.com/office/powerpoint/2010/main" val="27012211"/>
              </p:ext>
            </p:extLst>
          </p:nvPr>
        </p:nvGraphicFramePr>
        <p:xfrm>
          <a:off x="545530" y="1162050"/>
          <a:ext cx="11100939"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
            <a:extLst>
              <a:ext uri="{FF2B5EF4-FFF2-40B4-BE49-F238E27FC236}">
                <a16:creationId xmlns:a16="http://schemas.microsoft.com/office/drawing/2014/main" id="{1D6B99BB-DE48-6BFA-EC20-A695F10D3C7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165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400004" y="177900"/>
            <a:ext cx="5391989"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COUNT VECTORIZER</a:t>
            </a:r>
            <a:endParaRPr lang="it-IT" dirty="0">
              <a:effectLst/>
            </a:endParaRPr>
          </a:p>
        </p:txBody>
      </p:sp>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sp>
        <p:nvSpPr>
          <p:cNvPr id="5" name="TextBox 2">
            <a:extLst>
              <a:ext uri="{FF2B5EF4-FFF2-40B4-BE49-F238E27FC236}">
                <a16:creationId xmlns:a16="http://schemas.microsoft.com/office/drawing/2014/main" id="{5B57D547-64C0-278D-1740-98BBA6BE9A8A}"/>
              </a:ext>
            </a:extLst>
          </p:cNvPr>
          <p:cNvSpPr txBox="1"/>
          <p:nvPr/>
        </p:nvSpPr>
        <p:spPr>
          <a:xfrm>
            <a:off x="671584" y="1502489"/>
            <a:ext cx="5081095" cy="1384995"/>
          </a:xfrm>
          <a:prstGeom prst="rect">
            <a:avLst/>
          </a:prstGeom>
          <a:solidFill>
            <a:schemeClr val="tx1">
              <a:alpha val="63000"/>
            </a:schemeClr>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chemeClr val="bg1"/>
                </a:solidFill>
                <a:ea typeface="+mn-lt"/>
                <a:cs typeface="+mn-lt"/>
              </a:rPr>
              <a:t>“Wow. I never realized that you were so embarassed by your accomodations. I thought you liked it, since i was doing the best i could and you always seemed so happy about \the cave\". I'm sorry I didn't and don't have more to give. I'm sorry i offered. I'm sorry your room was so embarassing.”</a:t>
            </a:r>
            <a:endParaRPr lang="en-US" sz="1400" dirty="0">
              <a:solidFill>
                <a:schemeClr val="bg1"/>
              </a:solidFill>
            </a:endParaRPr>
          </a:p>
        </p:txBody>
      </p:sp>
      <p:sp>
        <p:nvSpPr>
          <p:cNvPr id="7" name="CasellaDiTesto 6">
            <a:extLst>
              <a:ext uri="{FF2B5EF4-FFF2-40B4-BE49-F238E27FC236}">
                <a16:creationId xmlns:a16="http://schemas.microsoft.com/office/drawing/2014/main" id="{01056093-2403-AB82-51D3-C087ADF1B8C5}"/>
              </a:ext>
            </a:extLst>
          </p:cNvPr>
          <p:cNvSpPr txBox="1"/>
          <p:nvPr/>
        </p:nvSpPr>
        <p:spPr>
          <a:xfrm>
            <a:off x="804589" y="3381077"/>
            <a:ext cx="4929461" cy="738664"/>
          </a:xfrm>
          <a:prstGeom prst="rect">
            <a:avLst/>
          </a:prstGeom>
          <a:solidFill>
            <a:schemeClr val="tx1">
              <a:alpha val="58000"/>
            </a:schemeClr>
          </a:solidFill>
          <a:ln>
            <a:solidFill>
              <a:schemeClr val="bg1"/>
            </a:solidFill>
          </a:ln>
        </p:spPr>
        <p:txBody>
          <a:bodyPr wrap="square">
            <a:spAutoFit/>
          </a:bodyPr>
          <a:lstStyle/>
          <a:p>
            <a:pPr algn="ctr"/>
            <a:r>
              <a:rPr lang="en-US" sz="1400" dirty="0">
                <a:solidFill>
                  <a:schemeClr val="bg1"/>
                </a:solidFill>
                <a:ea typeface="+mn-lt"/>
                <a:cs typeface="+mn-lt"/>
              </a:rPr>
              <a:t>['wow', 'never', '</a:t>
            </a:r>
            <a:r>
              <a:rPr lang="en-US" sz="1400" dirty="0" err="1">
                <a:solidFill>
                  <a:schemeClr val="bg1"/>
                </a:solidFill>
                <a:ea typeface="+mn-lt"/>
                <a:cs typeface="+mn-lt"/>
              </a:rPr>
              <a:t>realiz</a:t>
            </a:r>
            <a:r>
              <a:rPr lang="en-US" sz="1400" dirty="0">
                <a:solidFill>
                  <a:schemeClr val="bg1"/>
                </a:solidFill>
                <a:ea typeface="+mn-lt"/>
                <a:cs typeface="+mn-lt"/>
              </a:rPr>
              <a:t>', '</a:t>
            </a:r>
            <a:r>
              <a:rPr lang="en-US" sz="1400" dirty="0" err="1">
                <a:solidFill>
                  <a:schemeClr val="bg1"/>
                </a:solidFill>
                <a:ea typeface="+mn-lt"/>
                <a:cs typeface="+mn-lt"/>
              </a:rPr>
              <a:t>embarass</a:t>
            </a:r>
            <a:r>
              <a:rPr lang="en-US" sz="1400" dirty="0">
                <a:solidFill>
                  <a:schemeClr val="bg1"/>
                </a:solidFill>
                <a:ea typeface="+mn-lt"/>
                <a:cs typeface="+mn-lt"/>
              </a:rPr>
              <a:t>', '</a:t>
            </a:r>
            <a:r>
              <a:rPr lang="en-US" sz="1400" dirty="0" err="1">
                <a:solidFill>
                  <a:schemeClr val="bg1"/>
                </a:solidFill>
                <a:ea typeface="+mn-lt"/>
                <a:cs typeface="+mn-lt"/>
              </a:rPr>
              <a:t>accomod</a:t>
            </a:r>
            <a:r>
              <a:rPr lang="en-US" sz="1400" dirty="0">
                <a:solidFill>
                  <a:schemeClr val="bg1"/>
                </a:solidFill>
                <a:ea typeface="+mn-lt"/>
                <a:cs typeface="+mn-lt"/>
              </a:rPr>
              <a:t>', 'i', 'thought', 'like', '</a:t>
            </a:r>
            <a:r>
              <a:rPr lang="en-US" sz="1400" dirty="0" err="1">
                <a:solidFill>
                  <a:schemeClr val="bg1"/>
                </a:solidFill>
                <a:ea typeface="+mn-lt"/>
                <a:cs typeface="+mn-lt"/>
              </a:rPr>
              <a:t>sinc</a:t>
            </a:r>
            <a:r>
              <a:rPr lang="en-US" sz="1400" dirty="0">
                <a:solidFill>
                  <a:schemeClr val="bg1"/>
                </a:solidFill>
                <a:ea typeface="+mn-lt"/>
                <a:cs typeface="+mn-lt"/>
              </a:rPr>
              <a:t>', 'best', 'could', '</a:t>
            </a:r>
            <a:r>
              <a:rPr lang="en-US" sz="1400" dirty="0" err="1">
                <a:solidFill>
                  <a:schemeClr val="bg1"/>
                </a:solidFill>
                <a:ea typeface="+mn-lt"/>
                <a:cs typeface="+mn-lt"/>
              </a:rPr>
              <a:t>alway</a:t>
            </a:r>
            <a:r>
              <a:rPr lang="en-US" sz="1400" dirty="0">
                <a:solidFill>
                  <a:schemeClr val="bg1"/>
                </a:solidFill>
                <a:ea typeface="+mn-lt"/>
                <a:cs typeface="+mn-lt"/>
              </a:rPr>
              <a:t>', 'seem', '</a:t>
            </a:r>
            <a:r>
              <a:rPr lang="en-US" sz="1400" dirty="0" err="1">
                <a:solidFill>
                  <a:schemeClr val="bg1"/>
                </a:solidFill>
                <a:ea typeface="+mn-lt"/>
                <a:cs typeface="+mn-lt"/>
              </a:rPr>
              <a:t>happi</a:t>
            </a:r>
            <a:r>
              <a:rPr lang="en-US" sz="1400" dirty="0">
                <a:solidFill>
                  <a:schemeClr val="bg1"/>
                </a:solidFill>
                <a:ea typeface="+mn-lt"/>
                <a:cs typeface="+mn-lt"/>
              </a:rPr>
              <a:t>', 'cave', '', '</a:t>
            </a:r>
            <a:r>
              <a:rPr lang="en-US" sz="1400" dirty="0" err="1">
                <a:solidFill>
                  <a:schemeClr val="bg1"/>
                </a:solidFill>
                <a:ea typeface="+mn-lt"/>
                <a:cs typeface="+mn-lt"/>
              </a:rPr>
              <a:t>sorri</a:t>
            </a:r>
            <a:r>
              <a:rPr lang="en-US" sz="1400" dirty="0">
                <a:solidFill>
                  <a:schemeClr val="bg1"/>
                </a:solidFill>
                <a:ea typeface="+mn-lt"/>
                <a:cs typeface="+mn-lt"/>
              </a:rPr>
              <a:t>', "</a:t>
            </a:r>
            <a:r>
              <a:rPr lang="en-US" sz="1400" dirty="0" err="1">
                <a:solidFill>
                  <a:schemeClr val="bg1"/>
                </a:solidFill>
                <a:ea typeface="+mn-lt"/>
                <a:cs typeface="+mn-lt"/>
              </a:rPr>
              <a:t>n't</a:t>
            </a:r>
            <a:r>
              <a:rPr lang="en-US" sz="1400" dirty="0">
                <a:solidFill>
                  <a:schemeClr val="bg1"/>
                </a:solidFill>
                <a:ea typeface="+mn-lt"/>
                <a:cs typeface="+mn-lt"/>
              </a:rPr>
              <a:t>", 'give', '</a:t>
            </a:r>
            <a:r>
              <a:rPr lang="en-US" sz="1400" dirty="0" err="1">
                <a:solidFill>
                  <a:schemeClr val="bg1"/>
                </a:solidFill>
                <a:ea typeface="+mn-lt"/>
                <a:cs typeface="+mn-lt"/>
              </a:rPr>
              <a:t>sorri</a:t>
            </a:r>
            <a:r>
              <a:rPr lang="en-US" sz="1400" dirty="0">
                <a:solidFill>
                  <a:schemeClr val="bg1"/>
                </a:solidFill>
                <a:ea typeface="+mn-lt"/>
                <a:cs typeface="+mn-lt"/>
              </a:rPr>
              <a:t>', 'offer', 'i', 'room']</a:t>
            </a:r>
            <a:endParaRPr lang="en-US" sz="1400" dirty="0">
              <a:solidFill>
                <a:schemeClr val="bg1"/>
              </a:solidFill>
            </a:endParaRPr>
          </a:p>
        </p:txBody>
      </p:sp>
      <p:pic>
        <p:nvPicPr>
          <p:cNvPr id="8" name="Picture 5" descr="A picture containing shoji, crossword puzzle&#10;&#10;Description automatically generated">
            <a:extLst>
              <a:ext uri="{FF2B5EF4-FFF2-40B4-BE49-F238E27FC236}">
                <a16:creationId xmlns:a16="http://schemas.microsoft.com/office/drawing/2014/main" id="{4DE944FE-D56D-0855-5428-3B4F50C532F0}"/>
              </a:ext>
            </a:extLst>
          </p:cNvPr>
          <p:cNvPicPr>
            <a:picLocks noChangeAspect="1"/>
          </p:cNvPicPr>
          <p:nvPr/>
        </p:nvPicPr>
        <p:blipFill rotWithShape="1">
          <a:blip r:embed="rId2"/>
          <a:srcRect l="1260" t="3587" r="1260" b="1687"/>
          <a:stretch/>
        </p:blipFill>
        <p:spPr>
          <a:xfrm>
            <a:off x="826770" y="4779166"/>
            <a:ext cx="4907280" cy="1367445"/>
          </a:xfrm>
          <a:prstGeom prst="rect">
            <a:avLst/>
          </a:prstGeom>
        </p:spPr>
      </p:pic>
      <p:sp>
        <p:nvSpPr>
          <p:cNvPr id="12" name="Rectangle: Rounded Corners 1">
            <a:extLst>
              <a:ext uri="{FF2B5EF4-FFF2-40B4-BE49-F238E27FC236}">
                <a16:creationId xmlns:a16="http://schemas.microsoft.com/office/drawing/2014/main" id="{903C1A5F-CF91-46AE-7DD5-BB99291E0436}"/>
              </a:ext>
            </a:extLst>
          </p:cNvPr>
          <p:cNvSpPr/>
          <p:nvPr/>
        </p:nvSpPr>
        <p:spPr>
          <a:xfrm>
            <a:off x="7970291" y="1633033"/>
            <a:ext cx="2940454" cy="1504544"/>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r>
              <a:rPr lang="it-IT" sz="1400" dirty="0">
                <a:solidFill>
                  <a:srgbClr val="FFC000"/>
                </a:solidFill>
              </a:rPr>
              <a:t>Count Vectorizer</a:t>
            </a:r>
          </a:p>
          <a:p>
            <a:pPr marL="285750" indent="-285750">
              <a:buFont typeface="Arial" panose="020B0604020202020204" pitchFamily="34" charset="0"/>
              <a:buChar char="•"/>
            </a:pPr>
            <a:r>
              <a:rPr lang="it-IT" sz="1400" dirty="0"/>
              <a:t>Extract stems</a:t>
            </a:r>
          </a:p>
          <a:p>
            <a:pPr marL="285750" indent="-285750">
              <a:buFont typeface="Arial" panose="020B0604020202020204" pitchFamily="34" charset="0"/>
              <a:buChar char="•"/>
            </a:pPr>
            <a:r>
              <a:rPr lang="it-IT" sz="1400" dirty="0"/>
              <a:t>Convert in lowercase</a:t>
            </a:r>
          </a:p>
          <a:p>
            <a:pPr marL="285750" indent="-285750">
              <a:buFont typeface="Arial" panose="020B0604020202020204" pitchFamily="34" charset="0"/>
              <a:buChar char="•"/>
            </a:pPr>
            <a:r>
              <a:rPr lang="it-IT" sz="1400" dirty="0"/>
              <a:t>Remove stopwords</a:t>
            </a:r>
          </a:p>
          <a:p>
            <a:pPr marL="285750" indent="-285750">
              <a:buFont typeface="Arial" panose="020B0604020202020204" pitchFamily="34" charset="0"/>
              <a:buChar char="•"/>
            </a:pPr>
            <a:r>
              <a:rPr lang="it-IT" sz="1400" dirty="0"/>
              <a:t>Strip Accents</a:t>
            </a:r>
          </a:p>
          <a:p>
            <a:pPr marL="285750" indent="-285750">
              <a:buFont typeface="Arial" panose="020B0604020202020204" pitchFamily="34" charset="0"/>
              <a:buChar char="•"/>
            </a:pPr>
            <a:r>
              <a:rPr lang="it-IT" sz="1400" dirty="0"/>
              <a:t>Convert in a sparse matrix</a:t>
            </a:r>
          </a:p>
        </p:txBody>
      </p:sp>
      <p:pic>
        <p:nvPicPr>
          <p:cNvPr id="13" name="Picture 2">
            <a:extLst>
              <a:ext uri="{FF2B5EF4-FFF2-40B4-BE49-F238E27FC236}">
                <a16:creationId xmlns:a16="http://schemas.microsoft.com/office/drawing/2014/main" id="{DA69FD1E-720A-B3F1-8370-1EAB1F5747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3E81D47-A746-5B69-25EC-EC8A74D7717D}"/>
              </a:ext>
            </a:extLst>
          </p:cNvPr>
          <p:cNvSpPr/>
          <p:nvPr/>
        </p:nvSpPr>
        <p:spPr>
          <a:xfrm>
            <a:off x="7253553" y="3761713"/>
            <a:ext cx="4373930" cy="2290764"/>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1400" dirty="0">
                <a:solidFill>
                  <a:schemeClr val="tx1"/>
                </a:solidFill>
              </a:rPr>
              <a:t>Is time to check two different families of classificators suited for the spam classification:</a:t>
            </a:r>
          </a:p>
          <a:p>
            <a:pPr algn="ctr"/>
            <a:endParaRPr lang="it-IT" sz="1400" dirty="0">
              <a:solidFill>
                <a:srgbClr val="FFC000"/>
              </a:solidFill>
            </a:endParaRPr>
          </a:p>
          <a:p>
            <a:pPr algn="ctr"/>
            <a:r>
              <a:rPr lang="it-IT" sz="1400" dirty="0">
                <a:solidFill>
                  <a:srgbClr val="FFC000"/>
                </a:solidFill>
              </a:rPr>
              <a:t>Naïve Bayes</a:t>
            </a:r>
          </a:p>
          <a:p>
            <a:pPr algn="ctr"/>
            <a:endParaRPr lang="it-IT" sz="1400" dirty="0">
              <a:solidFill>
                <a:srgbClr val="FFC000"/>
              </a:solidFill>
            </a:endParaRPr>
          </a:p>
          <a:p>
            <a:pPr algn="ctr"/>
            <a:r>
              <a:rPr lang="it-IT" sz="1400" dirty="0">
                <a:solidFill>
                  <a:srgbClr val="FFC000"/>
                </a:solidFill>
              </a:rPr>
              <a:t>Support Vector Machine</a:t>
            </a:r>
          </a:p>
          <a:p>
            <a:pPr algn="ctr"/>
            <a:endParaRPr lang="it-IT" sz="1400" dirty="0">
              <a:solidFill>
                <a:srgbClr val="FFC000"/>
              </a:solidFill>
            </a:endParaRPr>
          </a:p>
          <a:p>
            <a:pPr algn="ctr"/>
            <a:r>
              <a:rPr lang="it-IT" sz="1400" dirty="0">
                <a:solidFill>
                  <a:srgbClr val="00B0F0"/>
                </a:solidFill>
              </a:rPr>
              <a:t>https://ieeexplore.ieee.org/document/7743279</a:t>
            </a:r>
          </a:p>
        </p:txBody>
      </p:sp>
      <p:sp>
        <p:nvSpPr>
          <p:cNvPr id="3" name="Freccia in giù 2">
            <a:extLst>
              <a:ext uri="{FF2B5EF4-FFF2-40B4-BE49-F238E27FC236}">
                <a16:creationId xmlns:a16="http://schemas.microsoft.com/office/drawing/2014/main" id="{D2B2E55A-DBDD-D92D-B56B-285DD89A8AAE}"/>
              </a:ext>
            </a:extLst>
          </p:cNvPr>
          <p:cNvSpPr/>
          <p:nvPr/>
        </p:nvSpPr>
        <p:spPr>
          <a:xfrm>
            <a:off x="3118485" y="2974301"/>
            <a:ext cx="323850" cy="326553"/>
          </a:xfrm>
          <a:prstGeom prst="down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reccia in giù 5">
            <a:extLst>
              <a:ext uri="{FF2B5EF4-FFF2-40B4-BE49-F238E27FC236}">
                <a16:creationId xmlns:a16="http://schemas.microsoft.com/office/drawing/2014/main" id="{14EC8DAD-8AE8-C0A3-DC52-D4F216D5FF80}"/>
              </a:ext>
            </a:extLst>
          </p:cNvPr>
          <p:cNvSpPr/>
          <p:nvPr/>
        </p:nvSpPr>
        <p:spPr>
          <a:xfrm>
            <a:off x="3118485" y="4286177"/>
            <a:ext cx="323850" cy="326553"/>
          </a:xfrm>
          <a:prstGeom prst="down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9769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909034" y="172776"/>
            <a:ext cx="4373931"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CLASSIFICATION</a:t>
            </a:r>
            <a:endParaRPr lang="it-IT" dirty="0">
              <a:effectLst/>
            </a:endParaRPr>
          </a:p>
        </p:txBody>
      </p:sp>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3" name="Picture 2">
            <a:extLst>
              <a:ext uri="{FF2B5EF4-FFF2-40B4-BE49-F238E27FC236}">
                <a16:creationId xmlns:a16="http://schemas.microsoft.com/office/drawing/2014/main" id="{DA69FD1E-720A-B3F1-8370-1EAB1F5747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3E81D47-A746-5B69-25EC-EC8A74D7717D}"/>
              </a:ext>
            </a:extLst>
          </p:cNvPr>
          <p:cNvSpPr/>
          <p:nvPr/>
        </p:nvSpPr>
        <p:spPr>
          <a:xfrm>
            <a:off x="878985" y="1344519"/>
            <a:ext cx="10437613" cy="2446432"/>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dirty="0">
                <a:solidFill>
                  <a:srgbClr val="FFC000"/>
                </a:solidFill>
              </a:rPr>
              <a:t>Naïve Bayes family</a:t>
            </a:r>
          </a:p>
          <a:p>
            <a:pPr algn="ctr"/>
            <a:endParaRPr lang="it-IT" sz="1400" dirty="0">
              <a:solidFill>
                <a:srgbClr val="FFC000"/>
              </a:solidFill>
            </a:endParaRPr>
          </a:p>
          <a:p>
            <a:r>
              <a:rPr lang="it-IT" sz="1400" b="1" dirty="0">
                <a:solidFill>
                  <a:schemeClr val="tx1"/>
                </a:solidFill>
              </a:rPr>
              <a:t>Multinomial NB:</a:t>
            </a:r>
          </a:p>
          <a:p>
            <a:endParaRPr lang="it-IT" sz="1400" dirty="0">
              <a:solidFill>
                <a:schemeClr val="tx1"/>
              </a:solidFill>
            </a:endParaRPr>
          </a:p>
          <a:p>
            <a:pPr marL="285750" indent="-285750">
              <a:buFont typeface="Arial" panose="020B0604020202020204" pitchFamily="34" charset="0"/>
              <a:buChar char="•"/>
            </a:pPr>
            <a:r>
              <a:rPr lang="it-IT" sz="1400" dirty="0">
                <a:solidFill>
                  <a:schemeClr val="tx1"/>
                </a:solidFill>
              </a:rPr>
              <a:t>One of the most used for text classification</a:t>
            </a:r>
          </a:p>
          <a:p>
            <a:pPr marL="285750" indent="-285750">
              <a:buFont typeface="Arial" panose="020B0604020202020204" pitchFamily="34" charset="0"/>
              <a:buChar char="•"/>
            </a:pPr>
            <a:endParaRPr lang="it-IT" sz="1400" dirty="0">
              <a:solidFill>
                <a:schemeClr val="tx1"/>
              </a:solidFill>
            </a:endParaRPr>
          </a:p>
          <a:p>
            <a:r>
              <a:rPr lang="it-IT" sz="1400" b="1" dirty="0">
                <a:solidFill>
                  <a:schemeClr val="tx1"/>
                </a:solidFill>
              </a:rPr>
              <a:t>Complement NB:</a:t>
            </a:r>
          </a:p>
          <a:p>
            <a:endParaRPr lang="it-IT" sz="1400" b="1" dirty="0">
              <a:solidFill>
                <a:schemeClr val="tx1"/>
              </a:solidFill>
            </a:endParaRPr>
          </a:p>
          <a:p>
            <a:pPr marL="285750" indent="-285750">
              <a:buFont typeface="Arial" panose="020B0604020202020204" pitchFamily="34" charset="0"/>
              <a:buChar char="•"/>
            </a:pPr>
            <a:r>
              <a:rPr lang="it-IT" sz="1400" dirty="0">
                <a:solidFill>
                  <a:schemeClr val="tx1"/>
                </a:solidFill>
              </a:rPr>
              <a:t>Implement the CNB complement Naïve Bayes algorithm</a:t>
            </a:r>
            <a:endParaRPr lang="it-IT" sz="1400" dirty="0">
              <a:solidFill>
                <a:srgbClr val="FFC000"/>
              </a:solidFill>
            </a:endParaRPr>
          </a:p>
          <a:p>
            <a:pPr algn="ctr"/>
            <a:endParaRPr lang="it-IT" sz="1400" dirty="0">
              <a:solidFill>
                <a:srgbClr val="00B0F0"/>
              </a:solidFill>
            </a:endParaRPr>
          </a:p>
        </p:txBody>
      </p:sp>
      <p:pic>
        <p:nvPicPr>
          <p:cNvPr id="10" name="Immagine 9" descr="Immagine che contiene testo, clipart&#10;&#10;Descrizione generata automaticamente">
            <a:extLst>
              <a:ext uri="{FF2B5EF4-FFF2-40B4-BE49-F238E27FC236}">
                <a16:creationId xmlns:a16="http://schemas.microsoft.com/office/drawing/2014/main" id="{7BDB7B28-C17C-7460-1B45-133990428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100" y="2109225"/>
            <a:ext cx="3235325" cy="917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Rounded Corners 1">
            <a:extLst>
              <a:ext uri="{FF2B5EF4-FFF2-40B4-BE49-F238E27FC236}">
                <a16:creationId xmlns:a16="http://schemas.microsoft.com/office/drawing/2014/main" id="{3160137F-8D04-C17C-2045-59E5F3B400EB}"/>
              </a:ext>
            </a:extLst>
          </p:cNvPr>
          <p:cNvSpPr/>
          <p:nvPr/>
        </p:nvSpPr>
        <p:spPr>
          <a:xfrm>
            <a:off x="899160" y="4101259"/>
            <a:ext cx="10437613" cy="2446432"/>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dirty="0">
                <a:solidFill>
                  <a:srgbClr val="FFC000"/>
                </a:solidFill>
              </a:rPr>
              <a:t>Support Vector Machine family</a:t>
            </a:r>
          </a:p>
          <a:p>
            <a:pPr algn="ctr"/>
            <a:endParaRPr lang="it-IT" sz="1400" dirty="0">
              <a:solidFill>
                <a:srgbClr val="FFC000"/>
              </a:solidFill>
            </a:endParaRPr>
          </a:p>
          <a:p>
            <a:r>
              <a:rPr lang="it-IT" sz="1400" b="1" dirty="0">
                <a:solidFill>
                  <a:schemeClr val="tx1"/>
                </a:solidFill>
              </a:rPr>
              <a:t>SVC:</a:t>
            </a:r>
          </a:p>
          <a:p>
            <a:endParaRPr lang="it-IT" sz="1400" dirty="0">
              <a:solidFill>
                <a:schemeClr val="tx1"/>
              </a:solidFill>
            </a:endParaRPr>
          </a:p>
          <a:p>
            <a:pPr marL="285750" indent="-285750">
              <a:buFont typeface="Arial" panose="020B0604020202020204" pitchFamily="34" charset="0"/>
              <a:buChar char="•"/>
            </a:pPr>
            <a:r>
              <a:rPr lang="it-IT" sz="1400" dirty="0" err="1">
                <a:solidFill>
                  <a:schemeClr val="tx1"/>
                </a:solidFill>
              </a:rPr>
              <a:t>Uses</a:t>
            </a:r>
            <a:r>
              <a:rPr lang="it-IT" sz="1400" dirty="0">
                <a:solidFill>
                  <a:schemeClr val="tx1"/>
                </a:solidFill>
              </a:rPr>
              <a:t> RBF kernel</a:t>
            </a:r>
          </a:p>
          <a:p>
            <a:pPr marL="285750" indent="-285750">
              <a:buFont typeface="Arial" panose="020B0604020202020204" pitchFamily="34" charset="0"/>
              <a:buChar char="•"/>
            </a:pPr>
            <a:endParaRPr lang="it-IT" sz="1400" dirty="0">
              <a:solidFill>
                <a:schemeClr val="tx1"/>
              </a:solidFill>
            </a:endParaRPr>
          </a:p>
          <a:p>
            <a:r>
              <a:rPr lang="it-IT" sz="1400" b="1" dirty="0">
                <a:solidFill>
                  <a:schemeClr val="tx1"/>
                </a:solidFill>
              </a:rPr>
              <a:t>SGD SVM:</a:t>
            </a:r>
          </a:p>
          <a:p>
            <a:endParaRPr lang="it-IT" sz="1400" b="1" dirty="0">
              <a:solidFill>
                <a:schemeClr val="tx1"/>
              </a:solidFill>
            </a:endParaRPr>
          </a:p>
          <a:p>
            <a:pPr marL="285750" indent="-285750">
              <a:buFont typeface="Arial" panose="020B0604020202020204" pitchFamily="34" charset="0"/>
              <a:buChar char="•"/>
            </a:pPr>
            <a:r>
              <a:rPr lang="it-IT" sz="1400" dirty="0">
                <a:solidFill>
                  <a:schemeClr val="tx1"/>
                </a:solidFill>
              </a:rPr>
              <a:t>SVM that </a:t>
            </a:r>
            <a:r>
              <a:rPr lang="it-IT" sz="1400" dirty="0" err="1">
                <a:solidFill>
                  <a:schemeClr val="tx1"/>
                </a:solidFill>
              </a:rPr>
              <a:t>uses</a:t>
            </a:r>
            <a:r>
              <a:rPr lang="it-IT" sz="1400" dirty="0">
                <a:solidFill>
                  <a:schemeClr val="tx1"/>
                </a:solidFill>
              </a:rPr>
              <a:t> </a:t>
            </a:r>
            <a:r>
              <a:rPr lang="it-IT" sz="1400" dirty="0" err="1">
                <a:solidFill>
                  <a:schemeClr val="tx1"/>
                </a:solidFill>
              </a:rPr>
              <a:t>stochastic</a:t>
            </a:r>
            <a:r>
              <a:rPr lang="it-IT" sz="1400" dirty="0">
                <a:solidFill>
                  <a:schemeClr val="tx1"/>
                </a:solidFill>
              </a:rPr>
              <a:t> </a:t>
            </a:r>
            <a:r>
              <a:rPr lang="it-IT" sz="1400" dirty="0" err="1">
                <a:solidFill>
                  <a:schemeClr val="tx1"/>
                </a:solidFill>
              </a:rPr>
              <a:t>gradient</a:t>
            </a:r>
            <a:r>
              <a:rPr lang="it-IT" sz="1400" dirty="0">
                <a:solidFill>
                  <a:schemeClr val="tx1"/>
                </a:solidFill>
              </a:rPr>
              <a:t> </a:t>
            </a:r>
            <a:r>
              <a:rPr lang="it-IT" sz="1400" dirty="0" err="1">
                <a:solidFill>
                  <a:schemeClr val="tx1"/>
                </a:solidFill>
              </a:rPr>
              <a:t>descent</a:t>
            </a:r>
            <a:r>
              <a:rPr lang="it-IT" sz="1400" dirty="0">
                <a:solidFill>
                  <a:schemeClr val="tx1"/>
                </a:solidFill>
              </a:rPr>
              <a:t> learning</a:t>
            </a:r>
            <a:endParaRPr lang="it-IT" sz="1400" dirty="0">
              <a:solidFill>
                <a:srgbClr val="FFC000"/>
              </a:solidFill>
            </a:endParaRPr>
          </a:p>
          <a:p>
            <a:pPr algn="ctr"/>
            <a:endParaRPr lang="it-IT" sz="1400" dirty="0">
              <a:solidFill>
                <a:srgbClr val="00B0F0"/>
              </a:solidFill>
            </a:endParaRPr>
          </a:p>
        </p:txBody>
      </p:sp>
      <p:pic>
        <p:nvPicPr>
          <p:cNvPr id="16" name="Immagine 15">
            <a:extLst>
              <a:ext uri="{FF2B5EF4-FFF2-40B4-BE49-F238E27FC236}">
                <a16:creationId xmlns:a16="http://schemas.microsoft.com/office/drawing/2014/main" id="{1A659404-8FF2-1AE5-5D5F-E388A498434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5078" t="27439" r="3409" b="15293"/>
          <a:stretch/>
        </p:blipFill>
        <p:spPr>
          <a:xfrm>
            <a:off x="8070850" y="4348162"/>
            <a:ext cx="2659309" cy="1981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777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2685437" y="164313"/>
            <a:ext cx="682112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CLASSIFICATION RESULTS</a:t>
            </a:r>
            <a:endParaRPr lang="it-IT" dirty="0">
              <a:effectLst/>
            </a:endParaRPr>
          </a:p>
        </p:txBody>
      </p:sp>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3" name="Picture 2">
            <a:extLst>
              <a:ext uri="{FF2B5EF4-FFF2-40B4-BE49-F238E27FC236}">
                <a16:creationId xmlns:a16="http://schemas.microsoft.com/office/drawing/2014/main" id="{DA69FD1E-720A-B3F1-8370-1EAB1F5747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la 15">
            <a:extLst>
              <a:ext uri="{FF2B5EF4-FFF2-40B4-BE49-F238E27FC236}">
                <a16:creationId xmlns:a16="http://schemas.microsoft.com/office/drawing/2014/main" id="{9AD122CC-B2CE-A30E-62A3-E160FB39E0D4}"/>
              </a:ext>
            </a:extLst>
          </p:cNvPr>
          <p:cNvGraphicFramePr>
            <a:graphicFrameLocks noGrp="1"/>
          </p:cNvGraphicFramePr>
          <p:nvPr>
            <p:extLst>
              <p:ext uri="{D42A27DB-BD31-4B8C-83A1-F6EECF244321}">
                <p14:modId xmlns:p14="http://schemas.microsoft.com/office/powerpoint/2010/main" val="3196894131"/>
              </p:ext>
            </p:extLst>
          </p:nvPr>
        </p:nvGraphicFramePr>
        <p:xfrm>
          <a:off x="1119993" y="2296850"/>
          <a:ext cx="9952008" cy="3914775"/>
        </p:xfrm>
        <a:graphic>
          <a:graphicData uri="http://schemas.openxmlformats.org/drawingml/2006/table">
            <a:tbl>
              <a:tblPr firstRow="1" bandRow="1">
                <a:tableStyleId>{91EBBBCC-DAD2-459C-BE2E-F6DE35CF9A28}</a:tableStyleId>
              </a:tblPr>
              <a:tblGrid>
                <a:gridCol w="1658668">
                  <a:extLst>
                    <a:ext uri="{9D8B030D-6E8A-4147-A177-3AD203B41FA5}">
                      <a16:colId xmlns:a16="http://schemas.microsoft.com/office/drawing/2014/main" val="951583993"/>
                    </a:ext>
                  </a:extLst>
                </a:gridCol>
                <a:gridCol w="1571685">
                  <a:extLst>
                    <a:ext uri="{9D8B030D-6E8A-4147-A177-3AD203B41FA5}">
                      <a16:colId xmlns:a16="http://schemas.microsoft.com/office/drawing/2014/main" val="3279025313"/>
                    </a:ext>
                  </a:extLst>
                </a:gridCol>
                <a:gridCol w="1745651">
                  <a:extLst>
                    <a:ext uri="{9D8B030D-6E8A-4147-A177-3AD203B41FA5}">
                      <a16:colId xmlns:a16="http://schemas.microsoft.com/office/drawing/2014/main" val="180832569"/>
                    </a:ext>
                  </a:extLst>
                </a:gridCol>
                <a:gridCol w="1658668">
                  <a:extLst>
                    <a:ext uri="{9D8B030D-6E8A-4147-A177-3AD203B41FA5}">
                      <a16:colId xmlns:a16="http://schemas.microsoft.com/office/drawing/2014/main" val="2990997418"/>
                    </a:ext>
                  </a:extLst>
                </a:gridCol>
                <a:gridCol w="1658668">
                  <a:extLst>
                    <a:ext uri="{9D8B030D-6E8A-4147-A177-3AD203B41FA5}">
                      <a16:colId xmlns:a16="http://schemas.microsoft.com/office/drawing/2014/main" val="2304448278"/>
                    </a:ext>
                  </a:extLst>
                </a:gridCol>
                <a:gridCol w="1658668">
                  <a:extLst>
                    <a:ext uri="{9D8B030D-6E8A-4147-A177-3AD203B41FA5}">
                      <a16:colId xmlns:a16="http://schemas.microsoft.com/office/drawing/2014/main" val="2684207753"/>
                    </a:ext>
                  </a:extLst>
                </a:gridCol>
              </a:tblGrid>
              <a:tr h="782955">
                <a:tc>
                  <a:txBody>
                    <a:bodyPr/>
                    <a:lstStyle/>
                    <a:p>
                      <a:pPr algn="ctr"/>
                      <a:r>
                        <a:rPr lang="it-IT" dirty="0">
                          <a:solidFill>
                            <a:schemeClr val="bg1"/>
                          </a:solidFill>
                        </a:rPr>
                        <a:t>Classifier</a:t>
                      </a:r>
                    </a:p>
                  </a:txBody>
                  <a:tcPr/>
                </a:tc>
                <a:tc>
                  <a:txBody>
                    <a:bodyPr/>
                    <a:lstStyle/>
                    <a:p>
                      <a:pPr algn="ctr"/>
                      <a:r>
                        <a:rPr lang="it-IT" dirty="0">
                          <a:solidFill>
                            <a:schemeClr val="bg1"/>
                          </a:solidFill>
                        </a:rPr>
                        <a:t>Confusion Matrix</a:t>
                      </a:r>
                    </a:p>
                  </a:txBody>
                  <a:tcPr/>
                </a:tc>
                <a:tc>
                  <a:txBody>
                    <a:bodyPr/>
                    <a:lstStyle/>
                    <a:p>
                      <a:pPr algn="ctr"/>
                      <a:r>
                        <a:rPr lang="it-IT" dirty="0">
                          <a:solidFill>
                            <a:schemeClr val="bg1"/>
                          </a:solidFill>
                        </a:rPr>
                        <a:t>Accuracy</a:t>
                      </a:r>
                    </a:p>
                  </a:txBody>
                  <a:tcPr/>
                </a:tc>
                <a:tc>
                  <a:txBody>
                    <a:bodyPr/>
                    <a:lstStyle/>
                    <a:p>
                      <a:pPr algn="ctr"/>
                      <a:r>
                        <a:rPr lang="it-IT" dirty="0">
                          <a:solidFill>
                            <a:schemeClr val="bg1"/>
                          </a:solidFill>
                        </a:rPr>
                        <a:t>Precision</a:t>
                      </a:r>
                    </a:p>
                  </a:txBody>
                  <a:tcPr/>
                </a:tc>
                <a:tc>
                  <a:txBody>
                    <a:bodyPr/>
                    <a:lstStyle/>
                    <a:p>
                      <a:pPr algn="ctr"/>
                      <a:r>
                        <a:rPr lang="it-IT" dirty="0">
                          <a:solidFill>
                            <a:schemeClr val="bg1"/>
                          </a:solidFill>
                        </a:rPr>
                        <a:t>Recall</a:t>
                      </a:r>
                    </a:p>
                  </a:txBody>
                  <a:tcPr/>
                </a:tc>
                <a:tc>
                  <a:txBody>
                    <a:bodyPr/>
                    <a:lstStyle/>
                    <a:p>
                      <a:pPr algn="ctr"/>
                      <a:r>
                        <a:rPr lang="it-IT" dirty="0">
                          <a:solidFill>
                            <a:schemeClr val="bg1"/>
                          </a:solidFill>
                        </a:rPr>
                        <a:t>F1</a:t>
                      </a:r>
                    </a:p>
                  </a:txBody>
                  <a:tcPr/>
                </a:tc>
                <a:extLst>
                  <a:ext uri="{0D108BD9-81ED-4DB2-BD59-A6C34878D82A}">
                    <a16:rowId xmlns:a16="http://schemas.microsoft.com/office/drawing/2014/main" val="3826392360"/>
                  </a:ext>
                </a:extLst>
              </a:tr>
              <a:tr h="782955">
                <a:tc>
                  <a:txBody>
                    <a:bodyPr/>
                    <a:lstStyle/>
                    <a:p>
                      <a:pPr algn="ctr"/>
                      <a:r>
                        <a:rPr lang="it-IT" b="1" dirty="0"/>
                        <a:t>SVC</a:t>
                      </a:r>
                    </a:p>
                  </a:txBody>
                  <a:tcPr/>
                </a:tc>
                <a:tc>
                  <a:txBody>
                    <a:bodyPr/>
                    <a:lstStyle/>
                    <a:p>
                      <a:r>
                        <a:rPr lang="it-IT" dirty="0"/>
                        <a:t>[1355        0]</a:t>
                      </a:r>
                    </a:p>
                    <a:p>
                      <a:r>
                        <a:rPr lang="it-IT" dirty="0"/>
                        <a:t>[26        170]</a:t>
                      </a:r>
                    </a:p>
                  </a:txBody>
                  <a:tcPr/>
                </a:tc>
                <a:tc>
                  <a:txBody>
                    <a:bodyPr/>
                    <a:lstStyle/>
                    <a:p>
                      <a:pPr algn="ctr"/>
                      <a:r>
                        <a:rPr lang="it-IT" dirty="0"/>
                        <a:t>0.98</a:t>
                      </a:r>
                    </a:p>
                  </a:txBody>
                  <a:tcPr/>
                </a:tc>
                <a:tc>
                  <a:txBody>
                    <a:bodyPr/>
                    <a:lstStyle/>
                    <a:p>
                      <a:pPr algn="ctr"/>
                      <a:r>
                        <a:rPr lang="it-IT" dirty="0"/>
                        <a:t>1.00</a:t>
                      </a:r>
                    </a:p>
                  </a:txBody>
                  <a:tcPr/>
                </a:tc>
                <a:tc>
                  <a:txBody>
                    <a:bodyPr/>
                    <a:lstStyle/>
                    <a:p>
                      <a:pPr algn="ctr"/>
                      <a:r>
                        <a:rPr lang="it-IT" dirty="0"/>
                        <a:t>0.87</a:t>
                      </a:r>
                    </a:p>
                  </a:txBody>
                  <a:tcPr/>
                </a:tc>
                <a:tc>
                  <a:txBody>
                    <a:bodyPr/>
                    <a:lstStyle/>
                    <a:p>
                      <a:pPr algn="ctr"/>
                      <a:r>
                        <a:rPr lang="it-IT" dirty="0"/>
                        <a:t>0.93</a:t>
                      </a:r>
                    </a:p>
                  </a:txBody>
                  <a:tcPr/>
                </a:tc>
                <a:extLst>
                  <a:ext uri="{0D108BD9-81ED-4DB2-BD59-A6C34878D82A}">
                    <a16:rowId xmlns:a16="http://schemas.microsoft.com/office/drawing/2014/main" val="3266558693"/>
                  </a:ext>
                </a:extLst>
              </a:tr>
              <a:tr h="782955">
                <a:tc>
                  <a:txBody>
                    <a:bodyPr/>
                    <a:lstStyle/>
                    <a:p>
                      <a:pPr algn="ctr"/>
                      <a:r>
                        <a:rPr lang="it-IT" b="1" dirty="0"/>
                        <a:t>SGD SVM</a:t>
                      </a:r>
                    </a:p>
                  </a:txBody>
                  <a:tcPr/>
                </a:tc>
                <a:tc>
                  <a:txBody>
                    <a:bodyPr/>
                    <a:lstStyle/>
                    <a:p>
                      <a:r>
                        <a:rPr lang="it-IT" dirty="0"/>
                        <a:t>[1351        4]</a:t>
                      </a:r>
                    </a:p>
                    <a:p>
                      <a:r>
                        <a:rPr lang="it-IT" dirty="0"/>
                        <a:t>[31        165]</a:t>
                      </a:r>
                    </a:p>
                  </a:txBody>
                  <a:tcPr/>
                </a:tc>
                <a:tc>
                  <a:txBody>
                    <a:bodyPr/>
                    <a:lstStyle/>
                    <a:p>
                      <a:pPr algn="ctr"/>
                      <a:r>
                        <a:rPr lang="it-IT" dirty="0"/>
                        <a:t>0.98</a:t>
                      </a:r>
                    </a:p>
                  </a:txBody>
                  <a:tcPr/>
                </a:tc>
                <a:tc>
                  <a:txBody>
                    <a:bodyPr/>
                    <a:lstStyle/>
                    <a:p>
                      <a:pPr algn="ctr"/>
                      <a:r>
                        <a:rPr lang="it-IT" dirty="0"/>
                        <a:t>0.98</a:t>
                      </a:r>
                    </a:p>
                  </a:txBody>
                  <a:tcPr/>
                </a:tc>
                <a:tc>
                  <a:txBody>
                    <a:bodyPr/>
                    <a:lstStyle/>
                    <a:p>
                      <a:pPr algn="ctr"/>
                      <a:r>
                        <a:rPr lang="it-IT" dirty="0"/>
                        <a:t>0.84</a:t>
                      </a:r>
                    </a:p>
                  </a:txBody>
                  <a:tcPr/>
                </a:tc>
                <a:tc>
                  <a:txBody>
                    <a:bodyPr/>
                    <a:lstStyle/>
                    <a:p>
                      <a:pPr algn="ctr"/>
                      <a:r>
                        <a:rPr lang="it-IT" dirty="0"/>
                        <a:t>0.90</a:t>
                      </a:r>
                    </a:p>
                  </a:txBody>
                  <a:tcPr/>
                </a:tc>
                <a:extLst>
                  <a:ext uri="{0D108BD9-81ED-4DB2-BD59-A6C34878D82A}">
                    <a16:rowId xmlns:a16="http://schemas.microsoft.com/office/drawing/2014/main" val="2609789900"/>
                  </a:ext>
                </a:extLst>
              </a:tr>
              <a:tr h="782955">
                <a:tc>
                  <a:txBody>
                    <a:bodyPr/>
                    <a:lstStyle/>
                    <a:p>
                      <a:pPr algn="ctr"/>
                      <a:r>
                        <a:rPr lang="it-IT" b="1" dirty="0"/>
                        <a:t>C-Naïve Bayes</a:t>
                      </a:r>
                    </a:p>
                  </a:txBody>
                  <a:tcPr/>
                </a:tc>
                <a:tc>
                  <a:txBody>
                    <a:bodyPr/>
                    <a:lstStyle/>
                    <a:p>
                      <a:r>
                        <a:rPr lang="it-IT" dirty="0"/>
                        <a:t>[1298      57]</a:t>
                      </a:r>
                    </a:p>
                    <a:p>
                      <a:r>
                        <a:rPr lang="it-IT" dirty="0"/>
                        <a:t>[8          188]</a:t>
                      </a:r>
                    </a:p>
                  </a:txBody>
                  <a:tcPr/>
                </a:tc>
                <a:tc>
                  <a:txBody>
                    <a:bodyPr/>
                    <a:lstStyle/>
                    <a:p>
                      <a:pPr algn="ctr"/>
                      <a:r>
                        <a:rPr lang="it-IT" dirty="0"/>
                        <a:t>0.96</a:t>
                      </a:r>
                    </a:p>
                  </a:txBody>
                  <a:tcPr/>
                </a:tc>
                <a:tc>
                  <a:txBody>
                    <a:bodyPr/>
                    <a:lstStyle/>
                    <a:p>
                      <a:pPr algn="ctr"/>
                      <a:r>
                        <a:rPr lang="it-IT" dirty="0"/>
                        <a:t>0.76</a:t>
                      </a:r>
                    </a:p>
                  </a:txBody>
                  <a:tcPr/>
                </a:tc>
                <a:tc>
                  <a:txBody>
                    <a:bodyPr/>
                    <a:lstStyle/>
                    <a:p>
                      <a:pPr algn="ctr"/>
                      <a:r>
                        <a:rPr lang="it-IT" dirty="0"/>
                        <a:t>0.96</a:t>
                      </a:r>
                    </a:p>
                  </a:txBody>
                  <a:tcPr/>
                </a:tc>
                <a:tc>
                  <a:txBody>
                    <a:bodyPr/>
                    <a:lstStyle/>
                    <a:p>
                      <a:pPr algn="ctr"/>
                      <a:r>
                        <a:rPr lang="it-IT" dirty="0"/>
                        <a:t>0.85</a:t>
                      </a:r>
                    </a:p>
                  </a:txBody>
                  <a:tcPr/>
                </a:tc>
                <a:extLst>
                  <a:ext uri="{0D108BD9-81ED-4DB2-BD59-A6C34878D82A}">
                    <a16:rowId xmlns:a16="http://schemas.microsoft.com/office/drawing/2014/main" val="2453441560"/>
                  </a:ext>
                </a:extLst>
              </a:tr>
              <a:tr h="782955">
                <a:tc>
                  <a:txBody>
                    <a:bodyPr/>
                    <a:lstStyle/>
                    <a:p>
                      <a:pPr algn="ctr"/>
                      <a:r>
                        <a:rPr lang="it-IT" b="1" dirty="0"/>
                        <a:t>M-Naïve Bayes</a:t>
                      </a:r>
                    </a:p>
                  </a:txBody>
                  <a:tcPr/>
                </a:tc>
                <a:tc>
                  <a:txBody>
                    <a:bodyPr/>
                    <a:lstStyle/>
                    <a:p>
                      <a:r>
                        <a:rPr lang="it-IT" dirty="0"/>
                        <a:t>[1346        9]</a:t>
                      </a:r>
                    </a:p>
                    <a:p>
                      <a:r>
                        <a:rPr lang="it-IT" dirty="0"/>
                        <a:t>[11        185]</a:t>
                      </a:r>
                    </a:p>
                  </a:txBody>
                  <a:tcPr/>
                </a:tc>
                <a:tc>
                  <a:txBody>
                    <a:bodyPr/>
                    <a:lstStyle/>
                    <a:p>
                      <a:pPr algn="ctr"/>
                      <a:r>
                        <a:rPr lang="it-IT" dirty="0"/>
                        <a:t>0.99</a:t>
                      </a:r>
                    </a:p>
                  </a:txBody>
                  <a:tcPr/>
                </a:tc>
                <a:tc>
                  <a:txBody>
                    <a:bodyPr/>
                    <a:lstStyle/>
                    <a:p>
                      <a:pPr algn="ctr"/>
                      <a:r>
                        <a:rPr lang="it-IT" dirty="0"/>
                        <a:t>0.95</a:t>
                      </a:r>
                    </a:p>
                  </a:txBody>
                  <a:tcPr/>
                </a:tc>
                <a:tc>
                  <a:txBody>
                    <a:bodyPr/>
                    <a:lstStyle/>
                    <a:p>
                      <a:pPr algn="ctr"/>
                      <a:r>
                        <a:rPr lang="it-IT" dirty="0"/>
                        <a:t>0.94</a:t>
                      </a:r>
                    </a:p>
                  </a:txBody>
                  <a:tcPr/>
                </a:tc>
                <a:tc>
                  <a:txBody>
                    <a:bodyPr/>
                    <a:lstStyle/>
                    <a:p>
                      <a:pPr algn="ctr"/>
                      <a:r>
                        <a:rPr lang="it-IT" dirty="0"/>
                        <a:t>0.95</a:t>
                      </a:r>
                    </a:p>
                  </a:txBody>
                  <a:tcPr/>
                </a:tc>
                <a:extLst>
                  <a:ext uri="{0D108BD9-81ED-4DB2-BD59-A6C34878D82A}">
                    <a16:rowId xmlns:a16="http://schemas.microsoft.com/office/drawing/2014/main" val="1691320512"/>
                  </a:ext>
                </a:extLst>
              </a:tr>
            </a:tbl>
          </a:graphicData>
        </a:graphic>
      </p:graphicFrame>
      <p:sp>
        <p:nvSpPr>
          <p:cNvPr id="6" name="Rectangle: Rounded Corners 1">
            <a:extLst>
              <a:ext uri="{FF2B5EF4-FFF2-40B4-BE49-F238E27FC236}">
                <a16:creationId xmlns:a16="http://schemas.microsoft.com/office/drawing/2014/main" id="{0FA2A0FA-F595-5E2F-7F9E-D26CBB561BE3}"/>
              </a:ext>
            </a:extLst>
          </p:cNvPr>
          <p:cNvSpPr/>
          <p:nvPr/>
        </p:nvSpPr>
        <p:spPr>
          <a:xfrm>
            <a:off x="4121221" y="1440594"/>
            <a:ext cx="3949552" cy="419762"/>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1400" dirty="0">
                <a:solidFill>
                  <a:srgbClr val="FFC000"/>
                </a:solidFill>
              </a:rPr>
              <a:t>70% training, 30% testing with stratification</a:t>
            </a:r>
          </a:p>
        </p:txBody>
      </p:sp>
      <p:sp>
        <p:nvSpPr>
          <p:cNvPr id="2" name="Rettangolo 1">
            <a:extLst>
              <a:ext uri="{FF2B5EF4-FFF2-40B4-BE49-F238E27FC236}">
                <a16:creationId xmlns:a16="http://schemas.microsoft.com/office/drawing/2014/main" id="{7A833BE6-9EBA-AC40-52F4-32BB38CFE888}"/>
              </a:ext>
            </a:extLst>
          </p:cNvPr>
          <p:cNvSpPr/>
          <p:nvPr/>
        </p:nvSpPr>
        <p:spPr>
          <a:xfrm>
            <a:off x="6539967" y="5460554"/>
            <a:ext cx="2474636" cy="3630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Rounded Corners 1">
            <a:extLst>
              <a:ext uri="{FF2B5EF4-FFF2-40B4-BE49-F238E27FC236}">
                <a16:creationId xmlns:a16="http://schemas.microsoft.com/office/drawing/2014/main" id="{31F20369-48A4-6854-CE27-801BE16BEC08}"/>
              </a:ext>
            </a:extLst>
          </p:cNvPr>
          <p:cNvSpPr/>
          <p:nvPr/>
        </p:nvSpPr>
        <p:spPr>
          <a:xfrm>
            <a:off x="9410903" y="1123708"/>
            <a:ext cx="2648826" cy="1033149"/>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1400">
                <a:solidFill>
                  <a:srgbClr val="FFC000"/>
                </a:solidFill>
              </a:rPr>
              <a:t>Sklearn confusion matrix</a:t>
            </a:r>
          </a:p>
          <a:p>
            <a:endParaRPr lang="it-IT" sz="1400"/>
          </a:p>
          <a:p>
            <a:pPr algn="ctr"/>
            <a:r>
              <a:rPr kumimoji="0" lang="it-IT" altLang="it-IT" sz="1400" b="0" i="0" u="none" strike="noStrike" cap="none" normalizeH="0" baseline="0">
                <a:ln>
                  <a:noFill/>
                </a:ln>
                <a:solidFill>
                  <a:schemeClr val="tx1"/>
                </a:solidFill>
                <a:effectLst/>
                <a:latin typeface="Arial" panose="020B0604020202020204" pitchFamily="34" charset="0"/>
              </a:rPr>
              <a:t>[TN</a:t>
            </a:r>
            <a:r>
              <a:rPr kumimoji="0" lang="it-IT" altLang="it-IT" sz="1050" b="0" i="0" u="none" strike="noStrike" cap="none" normalizeH="0" baseline="0">
                <a:ln>
                  <a:noFill/>
                </a:ln>
                <a:solidFill>
                  <a:schemeClr val="tx1"/>
                </a:solidFill>
                <a:effectLst/>
                <a:latin typeface="Arial Unicode MS"/>
              </a:rPr>
              <a:t>     </a:t>
            </a:r>
            <a:r>
              <a:rPr lang="it-IT" altLang="it-IT" sz="1400">
                <a:latin typeface="Arial" panose="020B0604020202020204" pitchFamily="34" charset="0"/>
              </a:rPr>
              <a:t>FP</a:t>
            </a:r>
            <a:r>
              <a:rPr kumimoji="0" lang="it-IT" altLang="it-IT" sz="1400" b="0" i="0" u="none" strike="noStrike" cap="none" normalizeH="0" baseline="0">
                <a:ln>
                  <a:noFill/>
                </a:ln>
                <a:solidFill>
                  <a:schemeClr val="tx1"/>
                </a:solidFill>
                <a:effectLst/>
                <a:latin typeface="Arial" panose="020B0604020202020204" pitchFamily="34" charset="0"/>
              </a:rPr>
              <a:t>]</a:t>
            </a:r>
          </a:p>
          <a:p>
            <a:pPr algn="ctr"/>
            <a:r>
              <a:rPr kumimoji="0" lang="it-IT" altLang="it-IT" sz="1400" b="0" i="0" u="none" strike="noStrike" cap="none" normalizeH="0" baseline="0">
                <a:ln>
                  <a:noFill/>
                </a:ln>
                <a:solidFill>
                  <a:schemeClr val="tx1"/>
                </a:solidFill>
                <a:effectLst/>
                <a:latin typeface="Arial" panose="020B0604020202020204" pitchFamily="34" charset="0"/>
              </a:rPr>
              <a:t>[FN</a:t>
            </a:r>
            <a:r>
              <a:rPr kumimoji="0" lang="it-IT" altLang="it-IT" sz="1050" b="0" i="0" u="none" strike="noStrike" cap="none" normalizeH="0" baseline="0">
                <a:ln>
                  <a:noFill/>
                </a:ln>
                <a:solidFill>
                  <a:schemeClr val="tx1"/>
                </a:solidFill>
                <a:effectLst/>
                <a:latin typeface="Arial Unicode MS"/>
              </a:rPr>
              <a:t>     </a:t>
            </a:r>
            <a:r>
              <a:rPr lang="it-IT" altLang="it-IT" sz="1400">
                <a:latin typeface="Arial" panose="020B0604020202020204" pitchFamily="34" charset="0"/>
              </a:rPr>
              <a:t>TP</a:t>
            </a:r>
            <a:r>
              <a:rPr kumimoji="0" lang="it-IT" altLang="it-IT" sz="1400" b="0" i="0" u="none" strike="noStrike" cap="none" normalizeH="0" baseline="0">
                <a:ln>
                  <a:noFill/>
                </a:ln>
                <a:solidFill>
                  <a:schemeClr val="tx1"/>
                </a:solidFill>
                <a:effectLst/>
                <a:latin typeface="Arial" panose="020B0604020202020204" pitchFamily="34" charset="0"/>
              </a:rPr>
              <a:t>]</a:t>
            </a:r>
            <a:r>
              <a:rPr kumimoji="0" lang="it-IT" altLang="it-IT" sz="900" b="0" i="0" u="none" strike="noStrike" cap="none" normalizeH="0" baseline="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25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2685437" y="164313"/>
            <a:ext cx="682112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CLASSIFICATION RESULTS</a:t>
            </a:r>
            <a:endParaRPr lang="it-IT" dirty="0">
              <a:effectLst/>
            </a:endParaRPr>
          </a:p>
        </p:txBody>
      </p:sp>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3" name="Picture 2">
            <a:extLst>
              <a:ext uri="{FF2B5EF4-FFF2-40B4-BE49-F238E27FC236}">
                <a16:creationId xmlns:a16="http://schemas.microsoft.com/office/drawing/2014/main" id="{DA69FD1E-720A-B3F1-8370-1EAB1F5747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Chart, line chart&#10;&#10;Description automatically generated">
            <a:extLst>
              <a:ext uri="{FF2B5EF4-FFF2-40B4-BE49-F238E27FC236}">
                <a16:creationId xmlns:a16="http://schemas.microsoft.com/office/drawing/2014/main" id="{097E03BF-85D9-85F7-1F4B-B13B1A5D6F30}"/>
              </a:ext>
            </a:extLst>
          </p:cNvPr>
          <p:cNvPicPr>
            <a:picLocks noChangeAspect="1"/>
          </p:cNvPicPr>
          <p:nvPr/>
        </p:nvPicPr>
        <p:blipFill rotWithShape="1">
          <a:blip r:embed="rId3"/>
          <a:srcRect l="5586" t="7945" r="7928" b="4087"/>
          <a:stretch/>
        </p:blipFill>
        <p:spPr>
          <a:xfrm>
            <a:off x="899161" y="1857373"/>
            <a:ext cx="4362452" cy="4010025"/>
          </a:xfrm>
          <a:prstGeom prst="rect">
            <a:avLst/>
          </a:prstGeom>
        </p:spPr>
      </p:pic>
      <p:pic>
        <p:nvPicPr>
          <p:cNvPr id="3" name="Picture 5" descr="Chart, line chart&#10;&#10;Description automatically generated">
            <a:extLst>
              <a:ext uri="{FF2B5EF4-FFF2-40B4-BE49-F238E27FC236}">
                <a16:creationId xmlns:a16="http://schemas.microsoft.com/office/drawing/2014/main" id="{3771931F-AA2C-FAD9-2D9B-415A2EEAFD83}"/>
              </a:ext>
            </a:extLst>
          </p:cNvPr>
          <p:cNvPicPr>
            <a:picLocks noChangeAspect="1"/>
          </p:cNvPicPr>
          <p:nvPr/>
        </p:nvPicPr>
        <p:blipFill rotWithShape="1">
          <a:blip r:embed="rId4"/>
          <a:srcRect l="6325" t="8000" r="8312" b="4145"/>
          <a:stretch/>
        </p:blipFill>
        <p:spPr>
          <a:xfrm>
            <a:off x="7214963" y="1857374"/>
            <a:ext cx="4362451" cy="4010025"/>
          </a:xfrm>
          <a:prstGeom prst="rect">
            <a:avLst/>
          </a:prstGeom>
        </p:spPr>
      </p:pic>
    </p:spTree>
    <p:extLst>
      <p:ext uri="{BB962C8B-B14F-4D97-AF65-F5344CB8AC3E}">
        <p14:creationId xmlns:p14="http://schemas.microsoft.com/office/powerpoint/2010/main" val="268073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2685437" y="164313"/>
            <a:ext cx="682112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CLASSIFICATION RESULTS</a:t>
            </a:r>
            <a:endParaRPr lang="it-IT" dirty="0">
              <a:effectLst/>
            </a:endParaRPr>
          </a:p>
        </p:txBody>
      </p:sp>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3" name="Picture 2">
            <a:extLst>
              <a:ext uri="{FF2B5EF4-FFF2-40B4-BE49-F238E27FC236}">
                <a16:creationId xmlns:a16="http://schemas.microsoft.com/office/drawing/2014/main" id="{DA69FD1E-720A-B3F1-8370-1EAB1F5747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 line chart&#10;&#10;Description automatically generated">
            <a:extLst>
              <a:ext uri="{FF2B5EF4-FFF2-40B4-BE49-F238E27FC236}">
                <a16:creationId xmlns:a16="http://schemas.microsoft.com/office/drawing/2014/main" id="{8E094D2A-FC9D-EB01-32CF-FC2AD87F78BD}"/>
              </a:ext>
            </a:extLst>
          </p:cNvPr>
          <p:cNvPicPr>
            <a:picLocks noChangeAspect="1"/>
          </p:cNvPicPr>
          <p:nvPr/>
        </p:nvPicPr>
        <p:blipFill rotWithShape="1">
          <a:blip r:embed="rId3"/>
          <a:srcRect l="5994" t="8155" r="7767" b="5206"/>
          <a:stretch/>
        </p:blipFill>
        <p:spPr>
          <a:xfrm>
            <a:off x="899160" y="1828799"/>
            <a:ext cx="4476751" cy="3962401"/>
          </a:xfrm>
          <a:prstGeom prst="rect">
            <a:avLst/>
          </a:prstGeom>
        </p:spPr>
      </p:pic>
      <p:pic>
        <p:nvPicPr>
          <p:cNvPr id="6" name="Picture 5" descr="Chart, line chart&#10;&#10;Description automatically generated">
            <a:extLst>
              <a:ext uri="{FF2B5EF4-FFF2-40B4-BE49-F238E27FC236}">
                <a16:creationId xmlns:a16="http://schemas.microsoft.com/office/drawing/2014/main" id="{467CCBFC-AB27-0FD1-8C68-6ACA2D50917A}"/>
              </a:ext>
            </a:extLst>
          </p:cNvPr>
          <p:cNvPicPr>
            <a:picLocks noChangeAspect="1"/>
          </p:cNvPicPr>
          <p:nvPr/>
        </p:nvPicPr>
        <p:blipFill rotWithShape="1">
          <a:blip r:embed="rId4"/>
          <a:srcRect l="6291" t="8727" r="7598" b="5174"/>
          <a:stretch/>
        </p:blipFill>
        <p:spPr>
          <a:xfrm>
            <a:off x="7025639" y="1828798"/>
            <a:ext cx="4562476" cy="3962402"/>
          </a:xfrm>
          <a:prstGeom prst="rect">
            <a:avLst/>
          </a:prstGeom>
        </p:spPr>
      </p:pic>
      <p:sp>
        <p:nvSpPr>
          <p:cNvPr id="7" name="Rettangolo 6">
            <a:extLst>
              <a:ext uri="{FF2B5EF4-FFF2-40B4-BE49-F238E27FC236}">
                <a16:creationId xmlns:a16="http://schemas.microsoft.com/office/drawing/2014/main" id="{1EC020AE-8B8D-BCA2-C325-D28E0577ABA7}"/>
              </a:ext>
            </a:extLst>
          </p:cNvPr>
          <p:cNvSpPr/>
          <p:nvPr/>
        </p:nvSpPr>
        <p:spPr>
          <a:xfrm>
            <a:off x="6883879" y="1708029"/>
            <a:ext cx="4848570" cy="42528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4343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 name="Title 1">
            <a:extLst>
              <a:ext uri="{FF2B5EF4-FFF2-40B4-BE49-F238E27FC236}">
                <a16:creationId xmlns:a16="http://schemas.microsoft.com/office/drawing/2014/main" id="{4D7BAC36-EB7B-AE3F-4281-544411C62D24}"/>
              </a:ext>
            </a:extLst>
          </p:cNvPr>
          <p:cNvGraphicFramePr/>
          <p:nvPr>
            <p:extLst>
              <p:ext uri="{D42A27DB-BD31-4B8C-83A1-F6EECF244321}">
                <p14:modId xmlns:p14="http://schemas.microsoft.com/office/powerpoint/2010/main" val="1960725476"/>
              </p:ext>
            </p:extLst>
          </p:nvPr>
        </p:nvGraphicFramePr>
        <p:xfrm>
          <a:off x="597836" y="1293962"/>
          <a:ext cx="10996328" cy="500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sellaDiTesto 2">
            <a:extLst>
              <a:ext uri="{FF2B5EF4-FFF2-40B4-BE49-F238E27FC236}">
                <a16:creationId xmlns:a16="http://schemas.microsoft.com/office/drawing/2014/main" id="{1C2A02E7-9A33-57BB-04DE-E5E96BD4A0EB}"/>
              </a:ext>
            </a:extLst>
          </p:cNvPr>
          <p:cNvSpPr txBox="1"/>
          <p:nvPr/>
        </p:nvSpPr>
        <p:spPr>
          <a:xfrm>
            <a:off x="2994281" y="73118"/>
            <a:ext cx="6203438"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STEPS OF THE WORK</a:t>
            </a:r>
            <a:endParaRPr lang="it-IT" dirty="0">
              <a:effectLst/>
            </a:endParaRPr>
          </a:p>
        </p:txBody>
      </p:sp>
      <p:sp>
        <p:nvSpPr>
          <p:cNvPr id="6" name="CasellaDiTesto 5">
            <a:extLst>
              <a:ext uri="{FF2B5EF4-FFF2-40B4-BE49-F238E27FC236}">
                <a16:creationId xmlns:a16="http://schemas.microsoft.com/office/drawing/2014/main" id="{16EF173C-FF1E-552F-BB5B-347E080A8A17}"/>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1">
                    <a:lumMod val="85000"/>
                  </a:schemeClr>
                </a:solidFill>
              </a:rPr>
              <a:t>Marco Ruta </a:t>
            </a:r>
            <a:r>
              <a:rPr lang="it-IT" dirty="0">
                <a:solidFill>
                  <a:srgbClr val="FFC000"/>
                </a:solidFill>
              </a:rPr>
              <a:t>			 		</a:t>
            </a:r>
          </a:p>
        </p:txBody>
      </p:sp>
      <p:pic>
        <p:nvPicPr>
          <p:cNvPr id="7" name="Picture 2">
            <a:extLst>
              <a:ext uri="{FF2B5EF4-FFF2-40B4-BE49-F238E27FC236}">
                <a16:creationId xmlns:a16="http://schemas.microsoft.com/office/drawing/2014/main" id="{1BD00E00-48FF-9401-114C-43888562BCD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89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4390718" y="154788"/>
            <a:ext cx="3410563"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VALIDATION</a:t>
            </a:r>
            <a:endParaRPr lang="it-IT" dirty="0">
              <a:effectLst/>
            </a:endParaRPr>
          </a:p>
        </p:txBody>
      </p:sp>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3" name="Picture 2">
            <a:extLst>
              <a:ext uri="{FF2B5EF4-FFF2-40B4-BE49-F238E27FC236}">
                <a16:creationId xmlns:a16="http://schemas.microsoft.com/office/drawing/2014/main" id="{DA69FD1E-720A-B3F1-8370-1EAB1F5747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8BA95AE3-D353-CCCF-2513-C729730F8C25}"/>
              </a:ext>
            </a:extLst>
          </p:cNvPr>
          <p:cNvSpPr/>
          <p:nvPr/>
        </p:nvSpPr>
        <p:spPr>
          <a:xfrm>
            <a:off x="4235752" y="1436199"/>
            <a:ext cx="3720491" cy="419762"/>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1400" dirty="0">
                <a:solidFill>
                  <a:srgbClr val="FFC000"/>
                </a:solidFill>
              </a:rPr>
              <a:t>K-Cross-</a:t>
            </a:r>
            <a:r>
              <a:rPr lang="it-IT" sz="1400" dirty="0" err="1">
                <a:solidFill>
                  <a:srgbClr val="FFC000"/>
                </a:solidFill>
              </a:rPr>
              <a:t>Validation</a:t>
            </a:r>
            <a:r>
              <a:rPr lang="it-IT" sz="1400" dirty="0">
                <a:solidFill>
                  <a:srgbClr val="FFC000"/>
                </a:solidFill>
              </a:rPr>
              <a:t> stratified with 10 folds</a:t>
            </a:r>
          </a:p>
        </p:txBody>
      </p:sp>
      <p:graphicFrame>
        <p:nvGraphicFramePr>
          <p:cNvPr id="3" name="Tabella 15">
            <a:extLst>
              <a:ext uri="{FF2B5EF4-FFF2-40B4-BE49-F238E27FC236}">
                <a16:creationId xmlns:a16="http://schemas.microsoft.com/office/drawing/2014/main" id="{AE9B9F67-5FBA-342B-F8B9-2C08D2B563BB}"/>
              </a:ext>
            </a:extLst>
          </p:cNvPr>
          <p:cNvGraphicFramePr>
            <a:graphicFrameLocks noGrp="1"/>
          </p:cNvGraphicFramePr>
          <p:nvPr>
            <p:extLst>
              <p:ext uri="{D42A27DB-BD31-4B8C-83A1-F6EECF244321}">
                <p14:modId xmlns:p14="http://schemas.microsoft.com/office/powerpoint/2010/main" val="2051988999"/>
              </p:ext>
            </p:extLst>
          </p:nvPr>
        </p:nvGraphicFramePr>
        <p:xfrm>
          <a:off x="1905838" y="2306375"/>
          <a:ext cx="8380323" cy="3914775"/>
        </p:xfrm>
        <a:graphic>
          <a:graphicData uri="http://schemas.openxmlformats.org/drawingml/2006/table">
            <a:tbl>
              <a:tblPr firstRow="1" bandRow="1">
                <a:tableStyleId>{91EBBBCC-DAD2-459C-BE2E-F6DE35CF9A28}</a:tableStyleId>
              </a:tblPr>
              <a:tblGrid>
                <a:gridCol w="1658668">
                  <a:extLst>
                    <a:ext uri="{9D8B030D-6E8A-4147-A177-3AD203B41FA5}">
                      <a16:colId xmlns:a16="http://schemas.microsoft.com/office/drawing/2014/main" val="951583993"/>
                    </a:ext>
                  </a:extLst>
                </a:gridCol>
                <a:gridCol w="1745651">
                  <a:extLst>
                    <a:ext uri="{9D8B030D-6E8A-4147-A177-3AD203B41FA5}">
                      <a16:colId xmlns:a16="http://schemas.microsoft.com/office/drawing/2014/main" val="180832569"/>
                    </a:ext>
                  </a:extLst>
                </a:gridCol>
                <a:gridCol w="1658668">
                  <a:extLst>
                    <a:ext uri="{9D8B030D-6E8A-4147-A177-3AD203B41FA5}">
                      <a16:colId xmlns:a16="http://schemas.microsoft.com/office/drawing/2014/main" val="2990997418"/>
                    </a:ext>
                  </a:extLst>
                </a:gridCol>
                <a:gridCol w="1658668">
                  <a:extLst>
                    <a:ext uri="{9D8B030D-6E8A-4147-A177-3AD203B41FA5}">
                      <a16:colId xmlns:a16="http://schemas.microsoft.com/office/drawing/2014/main" val="2304448278"/>
                    </a:ext>
                  </a:extLst>
                </a:gridCol>
                <a:gridCol w="1658668">
                  <a:extLst>
                    <a:ext uri="{9D8B030D-6E8A-4147-A177-3AD203B41FA5}">
                      <a16:colId xmlns:a16="http://schemas.microsoft.com/office/drawing/2014/main" val="2684207753"/>
                    </a:ext>
                  </a:extLst>
                </a:gridCol>
              </a:tblGrid>
              <a:tr h="782955">
                <a:tc>
                  <a:txBody>
                    <a:bodyPr/>
                    <a:lstStyle/>
                    <a:p>
                      <a:pPr algn="ctr"/>
                      <a:r>
                        <a:rPr lang="it-IT" dirty="0">
                          <a:solidFill>
                            <a:schemeClr val="bg1"/>
                          </a:solidFill>
                        </a:rPr>
                        <a:t>Classifier</a:t>
                      </a:r>
                    </a:p>
                  </a:txBody>
                  <a:tcPr/>
                </a:tc>
                <a:tc>
                  <a:txBody>
                    <a:bodyPr/>
                    <a:lstStyle/>
                    <a:p>
                      <a:pPr algn="ctr"/>
                      <a:r>
                        <a:rPr lang="it-IT" dirty="0">
                          <a:solidFill>
                            <a:schemeClr val="bg1"/>
                          </a:solidFill>
                        </a:rPr>
                        <a:t>Accuracy</a:t>
                      </a:r>
                    </a:p>
                  </a:txBody>
                  <a:tcPr/>
                </a:tc>
                <a:tc>
                  <a:txBody>
                    <a:bodyPr/>
                    <a:lstStyle/>
                    <a:p>
                      <a:pPr algn="ctr"/>
                      <a:r>
                        <a:rPr lang="it-IT" dirty="0">
                          <a:solidFill>
                            <a:schemeClr val="bg1"/>
                          </a:solidFill>
                        </a:rPr>
                        <a:t>Precision</a:t>
                      </a:r>
                    </a:p>
                  </a:txBody>
                  <a:tcPr/>
                </a:tc>
                <a:tc>
                  <a:txBody>
                    <a:bodyPr/>
                    <a:lstStyle/>
                    <a:p>
                      <a:pPr algn="ctr"/>
                      <a:r>
                        <a:rPr lang="it-IT" dirty="0">
                          <a:solidFill>
                            <a:schemeClr val="bg1"/>
                          </a:solidFill>
                        </a:rPr>
                        <a:t>Recall</a:t>
                      </a:r>
                    </a:p>
                  </a:txBody>
                  <a:tcPr/>
                </a:tc>
                <a:tc>
                  <a:txBody>
                    <a:bodyPr/>
                    <a:lstStyle/>
                    <a:p>
                      <a:pPr algn="ctr"/>
                      <a:r>
                        <a:rPr lang="it-IT" dirty="0">
                          <a:solidFill>
                            <a:schemeClr val="bg1"/>
                          </a:solidFill>
                        </a:rPr>
                        <a:t>F1</a:t>
                      </a:r>
                    </a:p>
                  </a:txBody>
                  <a:tcPr/>
                </a:tc>
                <a:extLst>
                  <a:ext uri="{0D108BD9-81ED-4DB2-BD59-A6C34878D82A}">
                    <a16:rowId xmlns:a16="http://schemas.microsoft.com/office/drawing/2014/main" val="3826392360"/>
                  </a:ext>
                </a:extLst>
              </a:tr>
              <a:tr h="782955">
                <a:tc>
                  <a:txBody>
                    <a:bodyPr/>
                    <a:lstStyle/>
                    <a:p>
                      <a:pPr algn="ctr"/>
                      <a:r>
                        <a:rPr lang="it-IT" b="1" dirty="0"/>
                        <a:t>SVC</a:t>
                      </a:r>
                    </a:p>
                  </a:txBody>
                  <a:tcPr/>
                </a:tc>
                <a:tc>
                  <a:txBody>
                    <a:bodyPr/>
                    <a:lstStyle/>
                    <a:p>
                      <a:pPr algn="ctr"/>
                      <a:r>
                        <a:rPr lang="it-IT" dirty="0"/>
                        <a:t>0.97</a:t>
                      </a:r>
                    </a:p>
                  </a:txBody>
                  <a:tcPr/>
                </a:tc>
                <a:tc>
                  <a:txBody>
                    <a:bodyPr/>
                    <a:lstStyle/>
                    <a:p>
                      <a:pPr algn="ctr"/>
                      <a:r>
                        <a:rPr lang="it-IT" dirty="0"/>
                        <a:t>0.98</a:t>
                      </a:r>
                    </a:p>
                  </a:txBody>
                  <a:tcPr/>
                </a:tc>
                <a:tc>
                  <a:txBody>
                    <a:bodyPr/>
                    <a:lstStyle/>
                    <a:p>
                      <a:pPr algn="ctr"/>
                      <a:r>
                        <a:rPr lang="it-IT" dirty="0"/>
                        <a:t>0.90</a:t>
                      </a:r>
                    </a:p>
                  </a:txBody>
                  <a:tcPr/>
                </a:tc>
                <a:tc>
                  <a:txBody>
                    <a:bodyPr/>
                    <a:lstStyle/>
                    <a:p>
                      <a:pPr algn="ctr"/>
                      <a:r>
                        <a:rPr lang="it-IT" dirty="0"/>
                        <a:t>0.94</a:t>
                      </a:r>
                    </a:p>
                  </a:txBody>
                  <a:tcPr/>
                </a:tc>
                <a:extLst>
                  <a:ext uri="{0D108BD9-81ED-4DB2-BD59-A6C34878D82A}">
                    <a16:rowId xmlns:a16="http://schemas.microsoft.com/office/drawing/2014/main" val="3266558693"/>
                  </a:ext>
                </a:extLst>
              </a:tr>
              <a:tr h="782955">
                <a:tc>
                  <a:txBody>
                    <a:bodyPr/>
                    <a:lstStyle/>
                    <a:p>
                      <a:pPr algn="ctr"/>
                      <a:r>
                        <a:rPr lang="it-IT" b="1" dirty="0"/>
                        <a:t>SGD SVM</a:t>
                      </a:r>
                    </a:p>
                  </a:txBody>
                  <a:tcPr/>
                </a:tc>
                <a:tc>
                  <a:txBody>
                    <a:bodyPr/>
                    <a:lstStyle/>
                    <a:p>
                      <a:pPr algn="ctr"/>
                      <a:r>
                        <a:rPr lang="it-IT" dirty="0"/>
                        <a:t>0.98</a:t>
                      </a:r>
                    </a:p>
                  </a:txBody>
                  <a:tcPr/>
                </a:tc>
                <a:tc>
                  <a:txBody>
                    <a:bodyPr/>
                    <a:lstStyle/>
                    <a:p>
                      <a:pPr algn="ctr"/>
                      <a:r>
                        <a:rPr lang="it-IT" dirty="0"/>
                        <a:t>0.98</a:t>
                      </a:r>
                    </a:p>
                  </a:txBody>
                  <a:tcPr/>
                </a:tc>
                <a:tc>
                  <a:txBody>
                    <a:bodyPr/>
                    <a:lstStyle/>
                    <a:p>
                      <a:pPr algn="ctr"/>
                      <a:r>
                        <a:rPr lang="it-IT" dirty="0"/>
                        <a:t>0.93</a:t>
                      </a:r>
                    </a:p>
                  </a:txBody>
                  <a:tcPr/>
                </a:tc>
                <a:tc>
                  <a:txBody>
                    <a:bodyPr/>
                    <a:lstStyle/>
                    <a:p>
                      <a:pPr algn="ctr"/>
                      <a:r>
                        <a:rPr lang="it-IT" dirty="0"/>
                        <a:t>0.95</a:t>
                      </a:r>
                    </a:p>
                  </a:txBody>
                  <a:tcPr/>
                </a:tc>
                <a:extLst>
                  <a:ext uri="{0D108BD9-81ED-4DB2-BD59-A6C34878D82A}">
                    <a16:rowId xmlns:a16="http://schemas.microsoft.com/office/drawing/2014/main" val="2609789900"/>
                  </a:ext>
                </a:extLst>
              </a:tr>
              <a:tr h="782955">
                <a:tc>
                  <a:txBody>
                    <a:bodyPr/>
                    <a:lstStyle/>
                    <a:p>
                      <a:pPr algn="ctr"/>
                      <a:r>
                        <a:rPr lang="it-IT" b="1" dirty="0"/>
                        <a:t>C-Naïve Bayes</a:t>
                      </a:r>
                    </a:p>
                  </a:txBody>
                  <a:tcPr/>
                </a:tc>
                <a:tc>
                  <a:txBody>
                    <a:bodyPr/>
                    <a:lstStyle/>
                    <a:p>
                      <a:pPr algn="ctr"/>
                      <a:r>
                        <a:rPr lang="it-IT" dirty="0"/>
                        <a:t>0.94</a:t>
                      </a:r>
                    </a:p>
                  </a:txBody>
                  <a:tcPr/>
                </a:tc>
                <a:tc>
                  <a:txBody>
                    <a:bodyPr/>
                    <a:lstStyle/>
                    <a:p>
                      <a:pPr algn="ctr"/>
                      <a:r>
                        <a:rPr lang="it-IT" dirty="0"/>
                        <a:t>0.84</a:t>
                      </a:r>
                    </a:p>
                  </a:txBody>
                  <a:tcPr/>
                </a:tc>
                <a:tc>
                  <a:txBody>
                    <a:bodyPr/>
                    <a:lstStyle/>
                    <a:p>
                      <a:pPr algn="ctr"/>
                      <a:r>
                        <a:rPr lang="it-IT" dirty="0"/>
                        <a:t>0.95</a:t>
                      </a:r>
                    </a:p>
                  </a:txBody>
                  <a:tcPr/>
                </a:tc>
                <a:tc>
                  <a:txBody>
                    <a:bodyPr/>
                    <a:lstStyle/>
                    <a:p>
                      <a:pPr algn="ctr"/>
                      <a:r>
                        <a:rPr lang="it-IT" dirty="0"/>
                        <a:t>0.88</a:t>
                      </a:r>
                    </a:p>
                  </a:txBody>
                  <a:tcPr/>
                </a:tc>
                <a:extLst>
                  <a:ext uri="{0D108BD9-81ED-4DB2-BD59-A6C34878D82A}">
                    <a16:rowId xmlns:a16="http://schemas.microsoft.com/office/drawing/2014/main" val="2453441560"/>
                  </a:ext>
                </a:extLst>
              </a:tr>
              <a:tr h="782955">
                <a:tc>
                  <a:txBody>
                    <a:bodyPr/>
                    <a:lstStyle/>
                    <a:p>
                      <a:pPr algn="ctr"/>
                      <a:r>
                        <a:rPr lang="it-IT" b="1" dirty="0"/>
                        <a:t>M-Naïve Bayes</a:t>
                      </a:r>
                    </a:p>
                  </a:txBody>
                  <a:tcPr/>
                </a:tc>
                <a:tc>
                  <a:txBody>
                    <a:bodyPr/>
                    <a:lstStyle/>
                    <a:p>
                      <a:pPr algn="ctr"/>
                      <a:r>
                        <a:rPr lang="it-IT" dirty="0"/>
                        <a:t>0.98</a:t>
                      </a:r>
                    </a:p>
                  </a:txBody>
                  <a:tcPr/>
                </a:tc>
                <a:tc>
                  <a:txBody>
                    <a:bodyPr/>
                    <a:lstStyle/>
                    <a:p>
                      <a:pPr algn="ctr"/>
                      <a:r>
                        <a:rPr lang="it-IT" dirty="0"/>
                        <a:t>0.95</a:t>
                      </a:r>
                    </a:p>
                  </a:txBody>
                  <a:tcPr/>
                </a:tc>
                <a:tc>
                  <a:txBody>
                    <a:bodyPr/>
                    <a:lstStyle/>
                    <a:p>
                      <a:pPr algn="ctr"/>
                      <a:r>
                        <a:rPr lang="it-IT" dirty="0"/>
                        <a:t>0.97</a:t>
                      </a:r>
                    </a:p>
                  </a:txBody>
                  <a:tcPr/>
                </a:tc>
                <a:tc>
                  <a:txBody>
                    <a:bodyPr/>
                    <a:lstStyle/>
                    <a:p>
                      <a:pPr algn="ctr"/>
                      <a:r>
                        <a:rPr lang="it-IT" dirty="0"/>
                        <a:t>0.96</a:t>
                      </a:r>
                    </a:p>
                  </a:txBody>
                  <a:tcPr/>
                </a:tc>
                <a:extLst>
                  <a:ext uri="{0D108BD9-81ED-4DB2-BD59-A6C34878D82A}">
                    <a16:rowId xmlns:a16="http://schemas.microsoft.com/office/drawing/2014/main" val="1691320512"/>
                  </a:ext>
                </a:extLst>
              </a:tr>
            </a:tbl>
          </a:graphicData>
        </a:graphic>
      </p:graphicFrame>
      <p:sp>
        <p:nvSpPr>
          <p:cNvPr id="5" name="Rettangolo 4">
            <a:extLst>
              <a:ext uri="{FF2B5EF4-FFF2-40B4-BE49-F238E27FC236}">
                <a16:creationId xmlns:a16="http://schemas.microsoft.com/office/drawing/2014/main" id="{B228FEDA-059C-4C56-527C-7BDFA3CCFE14}"/>
              </a:ext>
            </a:extLst>
          </p:cNvPr>
          <p:cNvSpPr/>
          <p:nvPr/>
        </p:nvSpPr>
        <p:spPr>
          <a:xfrm>
            <a:off x="2096219" y="5441873"/>
            <a:ext cx="7801281" cy="64837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9461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422364" y="87705"/>
            <a:ext cx="5347266"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dirty="0">
                <a:solidFill>
                  <a:srgbClr val="E7E6E6"/>
                </a:solidFill>
                <a:effectLst/>
                <a:latin typeface="Calibri" panose="020F0502020204030204" pitchFamily="34" charset="0"/>
              </a:rPr>
              <a:t>WEBAPPP MOCKUP</a:t>
            </a:r>
            <a:endParaRPr lang="it-IT" dirty="0">
              <a:effectLst/>
            </a:endParaRPr>
          </a:p>
        </p:txBody>
      </p:sp>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3" name="Picture 2">
            <a:extLst>
              <a:ext uri="{FF2B5EF4-FFF2-40B4-BE49-F238E27FC236}">
                <a16:creationId xmlns:a16="http://schemas.microsoft.com/office/drawing/2014/main" id="{DA69FD1E-720A-B3F1-8370-1EAB1F5747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Graphical user interface&#10;&#10;Description automatically generated">
            <a:extLst>
              <a:ext uri="{FF2B5EF4-FFF2-40B4-BE49-F238E27FC236}">
                <a16:creationId xmlns:a16="http://schemas.microsoft.com/office/drawing/2014/main" id="{04A68546-EEED-D157-E94F-8BE27140833D}"/>
              </a:ext>
            </a:extLst>
          </p:cNvPr>
          <p:cNvPicPr>
            <a:picLocks noChangeAspect="1"/>
          </p:cNvPicPr>
          <p:nvPr/>
        </p:nvPicPr>
        <p:blipFill>
          <a:blip r:embed="rId3"/>
          <a:stretch>
            <a:fillRect/>
          </a:stretch>
        </p:blipFill>
        <p:spPr>
          <a:xfrm>
            <a:off x="817242" y="1272298"/>
            <a:ext cx="10557510" cy="2001202"/>
          </a:xfrm>
          <a:prstGeom prst="rect">
            <a:avLst/>
          </a:prstGeom>
        </p:spPr>
      </p:pic>
      <p:pic>
        <p:nvPicPr>
          <p:cNvPr id="3" name="Picture 4" descr="Graphical user interface&#10;&#10;Description automatically generated">
            <a:extLst>
              <a:ext uri="{FF2B5EF4-FFF2-40B4-BE49-F238E27FC236}">
                <a16:creationId xmlns:a16="http://schemas.microsoft.com/office/drawing/2014/main" id="{D8DAAD1E-B199-954D-95E7-28338D311F10}"/>
              </a:ext>
            </a:extLst>
          </p:cNvPr>
          <p:cNvPicPr>
            <a:picLocks noChangeAspect="1"/>
          </p:cNvPicPr>
          <p:nvPr/>
        </p:nvPicPr>
        <p:blipFill>
          <a:blip r:embed="rId4"/>
          <a:stretch>
            <a:fillRect/>
          </a:stretch>
        </p:blipFill>
        <p:spPr>
          <a:xfrm>
            <a:off x="817242" y="3661965"/>
            <a:ext cx="10557510" cy="2001202"/>
          </a:xfrm>
          <a:prstGeom prst="rect">
            <a:avLst/>
          </a:prstGeom>
        </p:spPr>
      </p:pic>
    </p:spTree>
    <p:extLst>
      <p:ext uri="{BB962C8B-B14F-4D97-AF65-F5344CB8AC3E}">
        <p14:creationId xmlns:p14="http://schemas.microsoft.com/office/powerpoint/2010/main" val="1912715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4103401" y="186328"/>
            <a:ext cx="3985191"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a:solidFill>
                  <a:srgbClr val="E7E6E6"/>
                </a:solidFill>
                <a:effectLst/>
                <a:latin typeface="Calibri" panose="020F0502020204030204" pitchFamily="34" charset="0"/>
              </a:rPr>
              <a:t>CONCLUSIONS</a:t>
            </a:r>
            <a:endParaRPr lang="it-IT" dirty="0">
              <a:effectLst/>
            </a:endParaRPr>
          </a:p>
        </p:txBody>
      </p:sp>
      <p:sp>
        <p:nvSpPr>
          <p:cNvPr id="17" name="CasellaDiTesto 16">
            <a:extLst>
              <a:ext uri="{FF2B5EF4-FFF2-40B4-BE49-F238E27FC236}">
                <a16:creationId xmlns:a16="http://schemas.microsoft.com/office/drawing/2014/main" id="{46FAB57F-81BD-BEFB-2574-A0DBE27631E3}"/>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3" name="Picture 2">
            <a:extLst>
              <a:ext uri="{FF2B5EF4-FFF2-40B4-BE49-F238E27FC236}">
                <a16:creationId xmlns:a16="http://schemas.microsoft.com/office/drawing/2014/main" id="{DA69FD1E-720A-B3F1-8370-1EAB1F5747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1">
            <a:extLst>
              <a:ext uri="{FF2B5EF4-FFF2-40B4-BE49-F238E27FC236}">
                <a16:creationId xmlns:a16="http://schemas.microsoft.com/office/drawing/2014/main" id="{EEA69FD9-98FA-C013-6CBE-DFB3FCC0B57A}"/>
              </a:ext>
            </a:extLst>
          </p:cNvPr>
          <p:cNvSpPr/>
          <p:nvPr/>
        </p:nvSpPr>
        <p:spPr>
          <a:xfrm>
            <a:off x="1012522" y="1747745"/>
            <a:ext cx="10166948" cy="1938429"/>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a:solidFill>
                  <a:srgbClr val="FFC000"/>
                </a:solidFill>
              </a:rPr>
              <a:t>ML Algorithms </a:t>
            </a:r>
            <a:r>
              <a:rPr lang="en-US" dirty="0">
                <a:solidFill>
                  <a:schemeClr val="tx1"/>
                </a:solidFill>
              </a:rPr>
              <a:t>outperforms classical techniques as </a:t>
            </a:r>
            <a:r>
              <a:rPr lang="en-US" dirty="0">
                <a:solidFill>
                  <a:srgbClr val="FFC000"/>
                </a:solidFill>
              </a:rPr>
              <a:t>Blacklist</a:t>
            </a:r>
            <a:r>
              <a:rPr lang="en-US" dirty="0">
                <a:solidFill>
                  <a:schemeClr val="tx1"/>
                </a:solidFill>
              </a:rPr>
              <a:t> and </a:t>
            </a:r>
            <a:r>
              <a:rPr lang="en-US" dirty="0">
                <a:solidFill>
                  <a:srgbClr val="FFC000"/>
                </a:solidFill>
              </a:rPr>
              <a:t>LSH</a:t>
            </a:r>
            <a:r>
              <a:rPr lang="en-US" dirty="0">
                <a:solidFill>
                  <a:schemeClr val="tx1"/>
                </a:solidFill>
              </a:rPr>
              <a:t>, I have tried two classes of ML algorithms widely used in the SPAM detection field as Naïve Bayes and Support Vector Machine and the most performant one (in terms of precision, recall, and AUC) was </a:t>
            </a:r>
            <a:r>
              <a:rPr lang="en-US" dirty="0">
                <a:solidFill>
                  <a:srgbClr val="FFC000"/>
                </a:solidFill>
              </a:rPr>
              <a:t>Multinomial Naïve Bayes with the following metrics:</a:t>
            </a:r>
          </a:p>
          <a:p>
            <a:endParaRPr lang="en-US" dirty="0">
              <a:solidFill>
                <a:srgbClr val="FFC000"/>
              </a:solidFill>
            </a:endParaRPr>
          </a:p>
          <a:p>
            <a:pPr algn="ctr"/>
            <a:r>
              <a:rPr lang="en-US" dirty="0">
                <a:solidFill>
                  <a:srgbClr val="FFC000"/>
                </a:solidFill>
              </a:rPr>
              <a:t>{AUC = </a:t>
            </a:r>
            <a:r>
              <a:rPr lang="en-US" dirty="0">
                <a:solidFill>
                  <a:schemeClr val="tx1"/>
                </a:solidFill>
              </a:rPr>
              <a:t>0.97</a:t>
            </a:r>
            <a:r>
              <a:rPr lang="en-US" dirty="0">
                <a:solidFill>
                  <a:srgbClr val="FFC000"/>
                </a:solidFill>
              </a:rPr>
              <a:t>}  {Accuracy = </a:t>
            </a:r>
            <a:r>
              <a:rPr lang="en-US" dirty="0">
                <a:solidFill>
                  <a:schemeClr val="tx1"/>
                </a:solidFill>
              </a:rPr>
              <a:t>0.98</a:t>
            </a:r>
            <a:r>
              <a:rPr lang="en-US" dirty="0">
                <a:solidFill>
                  <a:srgbClr val="FFC000"/>
                </a:solidFill>
              </a:rPr>
              <a:t>}  {Precision = </a:t>
            </a:r>
            <a:r>
              <a:rPr lang="en-US" dirty="0">
                <a:solidFill>
                  <a:schemeClr val="tx1"/>
                </a:solidFill>
              </a:rPr>
              <a:t>0.95</a:t>
            </a:r>
            <a:r>
              <a:rPr lang="en-US" dirty="0">
                <a:solidFill>
                  <a:srgbClr val="FFC000"/>
                </a:solidFill>
              </a:rPr>
              <a:t> }  {Recall = </a:t>
            </a:r>
            <a:r>
              <a:rPr lang="en-US" dirty="0">
                <a:solidFill>
                  <a:schemeClr val="tx1"/>
                </a:solidFill>
              </a:rPr>
              <a:t>0.97</a:t>
            </a:r>
            <a:r>
              <a:rPr lang="en-US" dirty="0">
                <a:solidFill>
                  <a:srgbClr val="FFC000"/>
                </a:solidFill>
              </a:rPr>
              <a:t> }  {F1= </a:t>
            </a:r>
            <a:r>
              <a:rPr lang="en-US" dirty="0">
                <a:solidFill>
                  <a:schemeClr val="tx1"/>
                </a:solidFill>
              </a:rPr>
              <a:t>0.96</a:t>
            </a:r>
            <a:r>
              <a:rPr lang="en-US" dirty="0">
                <a:solidFill>
                  <a:srgbClr val="FFC000"/>
                </a:solidFill>
              </a:rPr>
              <a:t>} </a:t>
            </a:r>
          </a:p>
        </p:txBody>
      </p:sp>
      <p:sp>
        <p:nvSpPr>
          <p:cNvPr id="8" name="Rectangle: Rounded Corners 1">
            <a:extLst>
              <a:ext uri="{FF2B5EF4-FFF2-40B4-BE49-F238E27FC236}">
                <a16:creationId xmlns:a16="http://schemas.microsoft.com/office/drawing/2014/main" id="{12F74283-5E78-A34A-69C6-B65C68F188DF}"/>
              </a:ext>
            </a:extLst>
          </p:cNvPr>
          <p:cNvSpPr/>
          <p:nvPr/>
        </p:nvSpPr>
        <p:spPr>
          <a:xfrm>
            <a:off x="1012522" y="4302873"/>
            <a:ext cx="10166948" cy="1938429"/>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FFC000"/>
                </a:solidFill>
              </a:rPr>
              <a:t>POSSIBLE IMPROVEMENTS:</a:t>
            </a:r>
          </a:p>
          <a:p>
            <a:endParaRPr lang="en-US" dirty="0">
              <a:solidFill>
                <a:srgbClr val="FFC000"/>
              </a:solidFill>
            </a:endParaRPr>
          </a:p>
          <a:p>
            <a:pPr marL="285750" indent="-285750">
              <a:buFont typeface="Arial" panose="020B0604020202020204" pitchFamily="34" charset="0"/>
              <a:buChar char="•"/>
            </a:pPr>
            <a:r>
              <a:rPr lang="en-US" sz="1600" dirty="0">
                <a:solidFill>
                  <a:srgbClr val="FFC000"/>
                </a:solidFill>
              </a:rPr>
              <a:t>Increase the dataset</a:t>
            </a:r>
            <a:r>
              <a:rPr lang="en-US" sz="1600" dirty="0"/>
              <a:t>: try to find new datasets online to integrate (until now it is the best one).</a:t>
            </a:r>
          </a:p>
          <a:p>
            <a:pPr marL="285750" indent="-285750">
              <a:buFont typeface="Arial" panose="020B0604020202020204" pitchFamily="34" charset="0"/>
              <a:buChar char="•"/>
            </a:pPr>
            <a:r>
              <a:rPr lang="en-US" sz="1600" dirty="0">
                <a:solidFill>
                  <a:srgbClr val="FFC000"/>
                </a:solidFill>
              </a:rPr>
              <a:t>Augment the data</a:t>
            </a:r>
            <a:r>
              <a:rPr lang="en-US" sz="1600" dirty="0"/>
              <a:t>: augment the sms spam messages with NLP techniques.</a:t>
            </a:r>
          </a:p>
          <a:p>
            <a:pPr marL="285750" indent="-285750">
              <a:buFont typeface="Arial" panose="020B0604020202020204" pitchFamily="34" charset="0"/>
              <a:buChar char="•"/>
            </a:pPr>
            <a:r>
              <a:rPr lang="en-US" sz="1600" dirty="0">
                <a:solidFill>
                  <a:srgbClr val="FFC000"/>
                </a:solidFill>
              </a:rPr>
              <a:t>Hyperparameter optimization:</a:t>
            </a:r>
            <a:r>
              <a:rPr lang="en-US" sz="1600" dirty="0"/>
              <a:t> use grid search or random search to improve performances.</a:t>
            </a:r>
          </a:p>
          <a:p>
            <a:pPr marL="285750" indent="-285750">
              <a:buFont typeface="Arial" panose="020B0604020202020204" pitchFamily="34" charset="0"/>
              <a:buChar char="•"/>
            </a:pPr>
            <a:r>
              <a:rPr lang="en-US" sz="1600" dirty="0">
                <a:solidFill>
                  <a:srgbClr val="FFC000"/>
                </a:solidFill>
              </a:rPr>
              <a:t>Solve the link bias</a:t>
            </a:r>
            <a:r>
              <a:rPr lang="en-US" sz="1600" dirty="0"/>
              <a:t>: incorporate a ML algorithm capable of discriminate malicious link. </a:t>
            </a:r>
          </a:p>
        </p:txBody>
      </p:sp>
    </p:spTree>
    <p:extLst>
      <p:ext uri="{BB962C8B-B14F-4D97-AF65-F5344CB8AC3E}">
        <p14:creationId xmlns:p14="http://schemas.microsoft.com/office/powerpoint/2010/main" val="172000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GOAL OF THE WORK</a:t>
            </a:r>
            <a:endParaRPr lang="it-IT" dirty="0">
              <a:effectLst/>
            </a:endParaRPr>
          </a:p>
        </p:txBody>
      </p:sp>
      <p:pic>
        <p:nvPicPr>
          <p:cNvPr id="5" name="Picture 3" descr="Graphical user interface&#10;&#10;Description automatically generated">
            <a:extLst>
              <a:ext uri="{FF2B5EF4-FFF2-40B4-BE49-F238E27FC236}">
                <a16:creationId xmlns:a16="http://schemas.microsoft.com/office/drawing/2014/main" id="{0899B177-D53D-1539-B15C-1AA4E27B2BE3}"/>
              </a:ext>
            </a:extLst>
          </p:cNvPr>
          <p:cNvPicPr>
            <a:picLocks noChangeAspect="1"/>
          </p:cNvPicPr>
          <p:nvPr/>
        </p:nvPicPr>
        <p:blipFill rotWithShape="1">
          <a:blip r:embed="rId2"/>
          <a:srcRect t="45713" b="3270"/>
          <a:stretch/>
        </p:blipFill>
        <p:spPr>
          <a:xfrm>
            <a:off x="1047174" y="1487222"/>
            <a:ext cx="6899456" cy="4784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Rounded Corners 1">
            <a:extLst>
              <a:ext uri="{FF2B5EF4-FFF2-40B4-BE49-F238E27FC236}">
                <a16:creationId xmlns:a16="http://schemas.microsoft.com/office/drawing/2014/main" id="{4076B714-0E83-9335-C19C-98D7C02F8201}"/>
              </a:ext>
            </a:extLst>
          </p:cNvPr>
          <p:cNvSpPr/>
          <p:nvPr/>
        </p:nvSpPr>
        <p:spPr>
          <a:xfrm>
            <a:off x="8875327" y="1524056"/>
            <a:ext cx="3099422" cy="1206231"/>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Develop a </a:t>
            </a:r>
            <a:r>
              <a:rPr lang="en-US" dirty="0">
                <a:solidFill>
                  <a:srgbClr val="FFC000"/>
                </a:solidFill>
              </a:rPr>
              <a:t>SPAM </a:t>
            </a:r>
            <a:r>
              <a:rPr lang="en-US" dirty="0">
                <a:solidFill>
                  <a:schemeClr val="tx1"/>
                </a:solidFill>
              </a:rPr>
              <a:t>filtering system </a:t>
            </a:r>
            <a:r>
              <a:rPr lang="en-US" dirty="0"/>
              <a:t>with ML classification techniques.</a:t>
            </a:r>
          </a:p>
        </p:txBody>
      </p:sp>
      <p:sp>
        <p:nvSpPr>
          <p:cNvPr id="7" name="Rectangle: Rounded Corners 1">
            <a:extLst>
              <a:ext uri="{FF2B5EF4-FFF2-40B4-BE49-F238E27FC236}">
                <a16:creationId xmlns:a16="http://schemas.microsoft.com/office/drawing/2014/main" id="{10031973-FD2E-3E7C-FBC9-710BBCAC912F}"/>
              </a:ext>
            </a:extLst>
          </p:cNvPr>
          <p:cNvSpPr/>
          <p:nvPr/>
        </p:nvSpPr>
        <p:spPr>
          <a:xfrm>
            <a:off x="8875327" y="3301589"/>
            <a:ext cx="3099422" cy="1206231"/>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Reach a good level of </a:t>
            </a:r>
            <a:r>
              <a:rPr lang="en-US" dirty="0">
                <a:solidFill>
                  <a:srgbClr val="FFC000"/>
                </a:solidFill>
              </a:rPr>
              <a:t>confidence</a:t>
            </a:r>
            <a:r>
              <a:rPr lang="en-US" dirty="0"/>
              <a:t> in detecting SPAM SMS.</a:t>
            </a:r>
          </a:p>
        </p:txBody>
      </p:sp>
      <p:sp>
        <p:nvSpPr>
          <p:cNvPr id="8" name="Rectangle: Rounded Corners 1">
            <a:extLst>
              <a:ext uri="{FF2B5EF4-FFF2-40B4-BE49-F238E27FC236}">
                <a16:creationId xmlns:a16="http://schemas.microsoft.com/office/drawing/2014/main" id="{4E11D97D-3C06-9DDE-6002-530AC5CAC7E1}"/>
              </a:ext>
            </a:extLst>
          </p:cNvPr>
          <p:cNvSpPr/>
          <p:nvPr/>
        </p:nvSpPr>
        <p:spPr>
          <a:xfrm>
            <a:off x="8875327" y="5079122"/>
            <a:ext cx="3099422" cy="1206231"/>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Create a simple </a:t>
            </a:r>
            <a:r>
              <a:rPr lang="en-US" dirty="0">
                <a:solidFill>
                  <a:srgbClr val="FFC000"/>
                </a:solidFill>
              </a:rPr>
              <a:t>WebApp</a:t>
            </a:r>
            <a:r>
              <a:rPr lang="en-US" dirty="0"/>
              <a:t> for SPAM filtering capable also of </a:t>
            </a:r>
            <a:r>
              <a:rPr lang="en-US" dirty="0">
                <a:solidFill>
                  <a:srgbClr val="FFC000"/>
                </a:solidFill>
              </a:rPr>
              <a:t>collecting new data</a:t>
            </a:r>
            <a:r>
              <a:rPr lang="en-US" dirty="0"/>
              <a:t>.</a:t>
            </a:r>
          </a:p>
        </p:txBody>
      </p:sp>
      <p:sp>
        <p:nvSpPr>
          <p:cNvPr id="3" name="CasellaDiTesto 2">
            <a:extLst>
              <a:ext uri="{FF2B5EF4-FFF2-40B4-BE49-F238E27FC236}">
                <a16:creationId xmlns:a16="http://schemas.microsoft.com/office/drawing/2014/main" id="{9C938233-4B54-DA17-7758-547F93EBF5F9}"/>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9" name="Picture 2">
            <a:extLst>
              <a:ext uri="{FF2B5EF4-FFF2-40B4-BE49-F238E27FC236}">
                <a16:creationId xmlns:a16="http://schemas.microsoft.com/office/drawing/2014/main" id="{E1352083-6E63-7C95-60B8-0190EBD1B8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63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ANALYSIS</a:t>
            </a:r>
            <a:endParaRPr lang="it-IT" dirty="0">
              <a:effectLst/>
            </a:endParaRPr>
          </a:p>
        </p:txBody>
      </p:sp>
      <p:sp>
        <p:nvSpPr>
          <p:cNvPr id="2" name="TextBox 19">
            <a:extLst>
              <a:ext uri="{FF2B5EF4-FFF2-40B4-BE49-F238E27FC236}">
                <a16:creationId xmlns:a16="http://schemas.microsoft.com/office/drawing/2014/main" id="{5D786B40-2D88-3DAC-BD09-E98958D3E951}"/>
              </a:ext>
            </a:extLst>
          </p:cNvPr>
          <p:cNvSpPr txBox="1"/>
          <p:nvPr/>
        </p:nvSpPr>
        <p:spPr>
          <a:xfrm>
            <a:off x="746759" y="1265398"/>
            <a:ext cx="10698480"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dataset was composed by integrating several pre-existing datasets:</a:t>
            </a:r>
          </a:p>
          <a:p>
            <a:pPr algn="just"/>
            <a:endParaRPr lang="en-US" sz="1600" dirty="0"/>
          </a:p>
          <a:p>
            <a:pPr marL="285750" indent="-285750" algn="just">
              <a:buFont typeface="Arial"/>
              <a:buChar char="•"/>
            </a:pPr>
            <a:r>
              <a:rPr lang="en-US" sz="1600" dirty="0">
                <a:ea typeface="+mn-lt"/>
                <a:cs typeface="+mn-lt"/>
              </a:rPr>
              <a:t>A collection of </a:t>
            </a:r>
            <a:r>
              <a:rPr lang="en-US" sz="1600" b="1" dirty="0">
                <a:ea typeface="+mn-lt"/>
                <a:cs typeface="+mn-lt"/>
              </a:rPr>
              <a:t>425 </a:t>
            </a:r>
            <a:r>
              <a:rPr lang="en-US" sz="1600" dirty="0">
                <a:ea typeface="+mn-lt"/>
                <a:cs typeface="+mn-lt"/>
              </a:rPr>
              <a:t>SMS</a:t>
            </a:r>
            <a:r>
              <a:rPr lang="en-US" sz="1600" dirty="0">
                <a:solidFill>
                  <a:srgbClr val="FFC000"/>
                </a:solidFill>
                <a:ea typeface="+mn-lt"/>
                <a:cs typeface="+mn-lt"/>
              </a:rPr>
              <a:t> spam messages </a:t>
            </a:r>
            <a:r>
              <a:rPr lang="en-US" sz="1600" dirty="0">
                <a:ea typeface="+mn-lt"/>
                <a:cs typeface="+mn-lt"/>
              </a:rPr>
              <a:t>was manually extracted from the </a:t>
            </a:r>
            <a:r>
              <a:rPr lang="en-US" sz="1600" dirty="0" err="1">
                <a:ea typeface="+mn-lt"/>
                <a:cs typeface="+mn-lt"/>
              </a:rPr>
              <a:t>Grumbletext</a:t>
            </a:r>
            <a:r>
              <a:rPr lang="en-US" sz="1600" dirty="0">
                <a:ea typeface="+mn-lt"/>
                <a:cs typeface="+mn-lt"/>
              </a:rPr>
              <a:t> Web site. </a:t>
            </a:r>
            <a:endParaRPr lang="en-US" sz="1600" dirty="0"/>
          </a:p>
          <a:p>
            <a:pPr marL="285750" indent="-285750" algn="just">
              <a:buFont typeface="Arial"/>
              <a:buChar char="•"/>
            </a:pPr>
            <a:endParaRPr lang="en-US" sz="1600" dirty="0">
              <a:ea typeface="+mn-lt"/>
              <a:cs typeface="+mn-lt"/>
            </a:endParaRPr>
          </a:p>
          <a:p>
            <a:pPr marL="285750" indent="-285750" algn="just">
              <a:buFont typeface="Arial"/>
              <a:buChar char="•"/>
            </a:pPr>
            <a:r>
              <a:rPr lang="en-US" sz="1600" dirty="0">
                <a:ea typeface="+mn-lt"/>
                <a:cs typeface="+mn-lt"/>
              </a:rPr>
              <a:t>A subset of </a:t>
            </a:r>
            <a:r>
              <a:rPr lang="en-US" sz="1600" b="1" dirty="0">
                <a:ea typeface="+mn-lt"/>
                <a:cs typeface="+mn-lt"/>
              </a:rPr>
              <a:t>3,375</a:t>
            </a:r>
            <a:r>
              <a:rPr lang="en-US" sz="1600" b="1" dirty="0">
                <a:solidFill>
                  <a:srgbClr val="00B050"/>
                </a:solidFill>
                <a:ea typeface="+mn-lt"/>
                <a:cs typeface="+mn-lt"/>
              </a:rPr>
              <a:t> </a:t>
            </a:r>
            <a:r>
              <a:rPr lang="en-US" sz="1600" dirty="0">
                <a:ea typeface="+mn-lt"/>
                <a:cs typeface="+mn-lt"/>
              </a:rPr>
              <a:t>SMS ham messages randomly chosen from the </a:t>
            </a:r>
            <a:r>
              <a:rPr lang="en-US" sz="1600" dirty="0">
                <a:solidFill>
                  <a:srgbClr val="FFFFFF"/>
                </a:solidFill>
                <a:ea typeface="+mn-lt"/>
                <a:cs typeface="+mn-lt"/>
              </a:rPr>
              <a:t>NUS SMS Corpus (NSC)</a:t>
            </a:r>
            <a:r>
              <a:rPr lang="en-US" sz="1600" dirty="0">
                <a:ea typeface="+mn-lt"/>
                <a:cs typeface="+mn-lt"/>
              </a:rPr>
              <a:t>.</a:t>
            </a:r>
          </a:p>
          <a:p>
            <a:pPr marL="285750" indent="-285750" algn="just">
              <a:buFont typeface="Arial"/>
              <a:buChar char="•"/>
            </a:pPr>
            <a:endParaRPr lang="en-US" sz="1600" dirty="0">
              <a:ea typeface="+mn-lt"/>
              <a:cs typeface="+mn-lt"/>
            </a:endParaRPr>
          </a:p>
          <a:p>
            <a:pPr marL="285750" indent="-285750" algn="just">
              <a:buFont typeface="Arial"/>
              <a:buChar char="•"/>
            </a:pPr>
            <a:r>
              <a:rPr lang="en-US" sz="1600" dirty="0">
                <a:ea typeface="+mn-lt"/>
                <a:cs typeface="+mn-lt"/>
              </a:rPr>
              <a:t>A list of </a:t>
            </a:r>
            <a:r>
              <a:rPr lang="en-US" sz="1600" b="1" dirty="0">
                <a:ea typeface="+mn-lt"/>
                <a:cs typeface="+mn-lt"/>
              </a:rPr>
              <a:t>450</a:t>
            </a:r>
            <a:r>
              <a:rPr lang="en-US" sz="1600" b="1" dirty="0">
                <a:solidFill>
                  <a:srgbClr val="00B050"/>
                </a:solidFill>
                <a:ea typeface="+mn-lt"/>
                <a:cs typeface="+mn-lt"/>
              </a:rPr>
              <a:t> </a:t>
            </a:r>
            <a:r>
              <a:rPr lang="en-US" sz="1600" dirty="0">
                <a:ea typeface="+mn-lt"/>
                <a:cs typeface="+mn-lt"/>
              </a:rPr>
              <a:t>SMS ham messages collected from Caroline Tag's PhD Thesis available at </a:t>
            </a:r>
            <a:r>
              <a:rPr lang="en-US" sz="1600" dirty="0">
                <a:ea typeface="+mn-lt"/>
                <a:cs typeface="+mn-lt"/>
                <a:hlinkClick r:id="rId2"/>
              </a:rPr>
              <a:t>[Web Link]</a:t>
            </a:r>
            <a:r>
              <a:rPr lang="en-US" sz="1600" dirty="0">
                <a:ea typeface="+mn-lt"/>
                <a:cs typeface="+mn-lt"/>
              </a:rPr>
              <a:t>. </a:t>
            </a:r>
            <a:endParaRPr lang="en-US" sz="1600" dirty="0"/>
          </a:p>
          <a:p>
            <a:pPr marL="285750" indent="-285750" algn="just">
              <a:buFont typeface="Arial"/>
              <a:buChar char="•"/>
            </a:pPr>
            <a:endParaRPr lang="en-US" sz="1600" dirty="0">
              <a:ea typeface="+mn-lt"/>
              <a:cs typeface="+mn-lt"/>
            </a:endParaRPr>
          </a:p>
          <a:p>
            <a:pPr marL="285750" indent="-285750" algn="just">
              <a:buFont typeface="Arial"/>
              <a:buChar char="•"/>
            </a:pPr>
            <a:r>
              <a:rPr lang="en-US" sz="1600" b="1" dirty="0">
                <a:solidFill>
                  <a:srgbClr val="FFFFFF"/>
                </a:solidFill>
                <a:ea typeface="+mn-lt"/>
                <a:cs typeface="+mn-lt"/>
              </a:rPr>
              <a:t>1</a:t>
            </a:r>
            <a:r>
              <a:rPr lang="en-US" sz="1600" b="1" dirty="0">
                <a:ea typeface="+mn-lt"/>
                <a:cs typeface="+mn-lt"/>
              </a:rPr>
              <a:t>,002</a:t>
            </a:r>
            <a:r>
              <a:rPr lang="en-US" sz="1600" dirty="0">
                <a:solidFill>
                  <a:srgbClr val="00B050"/>
                </a:solidFill>
                <a:ea typeface="+mn-lt"/>
                <a:cs typeface="+mn-lt"/>
              </a:rPr>
              <a:t> </a:t>
            </a:r>
            <a:r>
              <a:rPr lang="en-US" sz="1600" dirty="0">
                <a:ea typeface="+mn-lt"/>
                <a:cs typeface="+mn-lt"/>
              </a:rPr>
              <a:t>ham messages and </a:t>
            </a:r>
            <a:r>
              <a:rPr lang="en-US" sz="1600" b="1" dirty="0">
                <a:ea typeface="+mn-lt"/>
                <a:cs typeface="+mn-lt"/>
              </a:rPr>
              <a:t>322</a:t>
            </a:r>
            <a:r>
              <a:rPr lang="en-US" sz="1600" dirty="0">
                <a:ea typeface="+mn-lt"/>
                <a:cs typeface="+mn-lt"/>
              </a:rPr>
              <a:t> </a:t>
            </a:r>
            <a:r>
              <a:rPr lang="en-US" sz="1600" dirty="0">
                <a:solidFill>
                  <a:srgbClr val="FFC000"/>
                </a:solidFill>
                <a:ea typeface="+mn-lt"/>
                <a:cs typeface="+mn-lt"/>
              </a:rPr>
              <a:t>spam messages </a:t>
            </a:r>
            <a:r>
              <a:rPr lang="en-US" sz="1600" dirty="0">
                <a:ea typeface="+mn-lt"/>
                <a:cs typeface="+mn-lt"/>
              </a:rPr>
              <a:t>were retrieved from the SMS Spam Corpus v.0.1 Big.</a:t>
            </a:r>
          </a:p>
          <a:p>
            <a:pPr marL="285750" indent="-285750" algn="just">
              <a:buFont typeface="Arial"/>
              <a:buChar char="•"/>
            </a:pPr>
            <a:endParaRPr lang="en-US" sz="1600" dirty="0"/>
          </a:p>
          <a:p>
            <a:pPr algn="just"/>
            <a:endParaRPr lang="en-US" sz="1600" dirty="0"/>
          </a:p>
          <a:p>
            <a:pPr algn="just"/>
            <a:endParaRPr lang="en-US" sz="1600" dirty="0"/>
          </a:p>
          <a:p>
            <a:pPr algn="ctr"/>
            <a:r>
              <a:rPr lang="en-US" sz="1600" b="1" dirty="0"/>
              <a:t>Total number of instances:  5574</a:t>
            </a:r>
          </a:p>
          <a:p>
            <a:pPr algn="ctr"/>
            <a:endParaRPr lang="en-US" sz="1600" dirty="0">
              <a:solidFill>
                <a:srgbClr val="00B050"/>
              </a:solidFill>
            </a:endParaRPr>
          </a:p>
          <a:p>
            <a:pPr algn="ctr"/>
            <a:r>
              <a:rPr lang="en-US" sz="1600" dirty="0"/>
              <a:t>Ham instances: </a:t>
            </a:r>
            <a:r>
              <a:rPr lang="en-US" sz="1600" b="1" dirty="0"/>
              <a:t>4827 </a:t>
            </a:r>
            <a:r>
              <a:rPr lang="en-US" sz="1600" dirty="0"/>
              <a:t>(86%)</a:t>
            </a:r>
          </a:p>
          <a:p>
            <a:pPr algn="ctr"/>
            <a:endParaRPr lang="en-US" sz="1600" dirty="0">
              <a:solidFill>
                <a:srgbClr val="00B050"/>
              </a:solidFill>
            </a:endParaRPr>
          </a:p>
          <a:p>
            <a:pPr algn="ctr"/>
            <a:r>
              <a:rPr lang="en-US" sz="1600" dirty="0">
                <a:solidFill>
                  <a:srgbClr val="FFC000"/>
                </a:solidFill>
              </a:rPr>
              <a:t>Spam instances: </a:t>
            </a:r>
            <a:r>
              <a:rPr lang="en-US" sz="1600" b="1" dirty="0">
                <a:solidFill>
                  <a:srgbClr val="FFC000"/>
                </a:solidFill>
              </a:rPr>
              <a:t>747 </a:t>
            </a:r>
            <a:r>
              <a:rPr lang="en-US" sz="1600" dirty="0">
                <a:solidFill>
                  <a:srgbClr val="FFC000"/>
                </a:solidFill>
              </a:rPr>
              <a:t>(14%)</a:t>
            </a:r>
          </a:p>
          <a:p>
            <a:pPr algn="ctr"/>
            <a:endParaRPr lang="en-US" sz="1600" dirty="0">
              <a:solidFill>
                <a:srgbClr val="FF0000"/>
              </a:solidFill>
            </a:endParaRPr>
          </a:p>
          <a:p>
            <a:pPr algn="ctr"/>
            <a:endParaRPr lang="en-US" sz="1600" dirty="0">
              <a:solidFill>
                <a:srgbClr val="FF0000"/>
              </a:solidFill>
            </a:endParaRPr>
          </a:p>
          <a:p>
            <a:pPr algn="ctr"/>
            <a:endParaRPr lang="en-US" sz="1600" dirty="0">
              <a:solidFill>
                <a:srgbClr val="FF0000"/>
              </a:solidFill>
            </a:endParaRPr>
          </a:p>
          <a:p>
            <a:pPr algn="ctr"/>
            <a:r>
              <a:rPr lang="en-US" sz="1600" dirty="0">
                <a:hlinkClick r:id="rId3"/>
              </a:rPr>
              <a:t>https://archive.ics.uci.edu/ml/datasets/sms+spam+collection</a:t>
            </a:r>
            <a:endParaRPr lang="en-US" dirty="0"/>
          </a:p>
        </p:txBody>
      </p:sp>
      <p:sp>
        <p:nvSpPr>
          <p:cNvPr id="5" name="CasellaDiTesto 4">
            <a:extLst>
              <a:ext uri="{FF2B5EF4-FFF2-40B4-BE49-F238E27FC236}">
                <a16:creationId xmlns:a16="http://schemas.microsoft.com/office/drawing/2014/main" id="{4849EBBA-DB85-09BD-EF24-96C82C85F029}"/>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6" name="Picture 2">
            <a:extLst>
              <a:ext uri="{FF2B5EF4-FFF2-40B4-BE49-F238E27FC236}">
                <a16:creationId xmlns:a16="http://schemas.microsoft.com/office/drawing/2014/main" id="{BBC0287E-C574-D56D-DA4A-1FBE4A4191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88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2366916" y="129567"/>
            <a:ext cx="745816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t>
            </a:r>
            <a:r>
              <a:rPr lang="it-IT" sz="4800" b="1" dirty="0">
                <a:solidFill>
                  <a:srgbClr val="E7E6E6"/>
                </a:solidFill>
                <a:latin typeface="Calibri" panose="020F0502020204030204" pitchFamily="34" charset="0"/>
              </a:rPr>
              <a:t>PREPROCESSING</a:t>
            </a:r>
            <a:endParaRPr lang="it-IT" dirty="0">
              <a:effectLst/>
            </a:endParaRPr>
          </a:p>
        </p:txBody>
      </p:sp>
      <p:sp>
        <p:nvSpPr>
          <p:cNvPr id="3" name="CasellaDiTesto 2">
            <a:extLst>
              <a:ext uri="{FF2B5EF4-FFF2-40B4-BE49-F238E27FC236}">
                <a16:creationId xmlns:a16="http://schemas.microsoft.com/office/drawing/2014/main" id="{F52A7970-9E7C-7864-B632-86E3C83D0C04}"/>
              </a:ext>
            </a:extLst>
          </p:cNvPr>
          <p:cNvSpPr txBox="1"/>
          <p:nvPr/>
        </p:nvSpPr>
        <p:spPr>
          <a:xfrm>
            <a:off x="1006185" y="3971358"/>
            <a:ext cx="3441939" cy="1600438"/>
          </a:xfrm>
          <a:prstGeom prst="rect">
            <a:avLst/>
          </a:prstGeom>
          <a:noFill/>
        </p:spPr>
        <p:txBody>
          <a:bodyPr wrap="square" rtlCol="0">
            <a:spAutoFit/>
          </a:bodyPr>
          <a:lstStyle/>
          <a:p>
            <a:r>
              <a:rPr lang="it-IT" sz="1400" dirty="0">
                <a:solidFill>
                  <a:srgbClr val="FFC000"/>
                </a:solidFill>
              </a:rPr>
              <a:t>Initial dataset features:</a:t>
            </a:r>
          </a:p>
          <a:p>
            <a:r>
              <a:rPr lang="it-IT" sz="1400" dirty="0">
                <a:solidFill>
                  <a:srgbClr val="FFC000"/>
                </a:solidFill>
              </a:rPr>
              <a:t> </a:t>
            </a:r>
          </a:p>
          <a:p>
            <a:pPr marL="285750" indent="-285750">
              <a:buFont typeface="Arial" panose="020B0604020202020204" pitchFamily="34" charset="0"/>
              <a:buChar char="•"/>
            </a:pPr>
            <a:r>
              <a:rPr lang="it-IT" sz="1400" dirty="0">
                <a:solidFill>
                  <a:srgbClr val="FFC000"/>
                </a:solidFill>
              </a:rPr>
              <a:t>v1: </a:t>
            </a:r>
            <a:r>
              <a:rPr lang="it-IT" sz="1400" dirty="0"/>
              <a:t>label (ham or spam)</a:t>
            </a:r>
          </a:p>
          <a:p>
            <a:pPr marL="285750" indent="-285750">
              <a:buFont typeface="Arial" panose="020B0604020202020204" pitchFamily="34" charset="0"/>
              <a:buChar char="•"/>
            </a:pPr>
            <a:r>
              <a:rPr lang="it-IT" sz="1400" dirty="0">
                <a:solidFill>
                  <a:srgbClr val="FFC000"/>
                </a:solidFill>
              </a:rPr>
              <a:t>v2: </a:t>
            </a:r>
            <a:r>
              <a:rPr lang="it-IT" sz="1400" dirty="0"/>
              <a:t>sms body (raw text)</a:t>
            </a:r>
          </a:p>
          <a:p>
            <a:pPr marL="285750" indent="-285750">
              <a:buFont typeface="Arial" panose="020B0604020202020204" pitchFamily="34" charset="0"/>
              <a:buChar char="•"/>
            </a:pPr>
            <a:r>
              <a:rPr lang="it-IT" sz="1400" dirty="0">
                <a:solidFill>
                  <a:srgbClr val="FFC000"/>
                </a:solidFill>
              </a:rPr>
              <a:t>v3: </a:t>
            </a:r>
            <a:r>
              <a:rPr lang="it-IT" sz="1400" dirty="0"/>
              <a:t>unused feature</a:t>
            </a:r>
          </a:p>
          <a:p>
            <a:pPr marL="285750" indent="-285750">
              <a:buFont typeface="Arial" panose="020B0604020202020204" pitchFamily="34" charset="0"/>
              <a:buChar char="•"/>
            </a:pPr>
            <a:r>
              <a:rPr lang="it-IT" sz="1400" dirty="0">
                <a:solidFill>
                  <a:srgbClr val="FFC000"/>
                </a:solidFill>
              </a:rPr>
              <a:t>v4: </a:t>
            </a:r>
            <a:r>
              <a:rPr lang="it-IT" sz="1400" dirty="0"/>
              <a:t>unused feature</a:t>
            </a:r>
          </a:p>
          <a:p>
            <a:pPr marL="285750" indent="-285750">
              <a:buFont typeface="Arial" panose="020B0604020202020204" pitchFamily="34" charset="0"/>
              <a:buChar char="•"/>
            </a:pPr>
            <a:r>
              <a:rPr lang="it-IT" sz="1400" dirty="0">
                <a:solidFill>
                  <a:srgbClr val="FFC000"/>
                </a:solidFill>
              </a:rPr>
              <a:t>v5: </a:t>
            </a:r>
            <a:r>
              <a:rPr lang="it-IT" sz="1400" dirty="0"/>
              <a:t>unused feature </a:t>
            </a:r>
          </a:p>
        </p:txBody>
      </p:sp>
      <p:graphicFrame>
        <p:nvGraphicFramePr>
          <p:cNvPr id="5" name="Title 1">
            <a:extLst>
              <a:ext uri="{FF2B5EF4-FFF2-40B4-BE49-F238E27FC236}">
                <a16:creationId xmlns:a16="http://schemas.microsoft.com/office/drawing/2014/main" id="{F90F58F1-E90B-D20A-818A-DE5D2A4D0F8D}"/>
              </a:ext>
            </a:extLst>
          </p:cNvPr>
          <p:cNvGraphicFramePr/>
          <p:nvPr>
            <p:extLst>
              <p:ext uri="{D42A27DB-BD31-4B8C-83A1-F6EECF244321}">
                <p14:modId xmlns:p14="http://schemas.microsoft.com/office/powerpoint/2010/main" val="419590602"/>
              </p:ext>
            </p:extLst>
          </p:nvPr>
        </p:nvGraphicFramePr>
        <p:xfrm>
          <a:off x="710504" y="1157263"/>
          <a:ext cx="11292840" cy="245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asellaDiTesto 5">
            <a:extLst>
              <a:ext uri="{FF2B5EF4-FFF2-40B4-BE49-F238E27FC236}">
                <a16:creationId xmlns:a16="http://schemas.microsoft.com/office/drawing/2014/main" id="{AF36D3C1-6C7B-390C-0F4E-ABA31567837E}"/>
              </a:ext>
            </a:extLst>
          </p:cNvPr>
          <p:cNvSpPr txBox="1"/>
          <p:nvPr/>
        </p:nvSpPr>
        <p:spPr>
          <a:xfrm>
            <a:off x="7681636" y="3755914"/>
            <a:ext cx="4508013" cy="2031325"/>
          </a:xfrm>
          <a:prstGeom prst="rect">
            <a:avLst/>
          </a:prstGeom>
          <a:noFill/>
        </p:spPr>
        <p:txBody>
          <a:bodyPr wrap="square" rtlCol="0">
            <a:spAutoFit/>
          </a:bodyPr>
          <a:lstStyle/>
          <a:p>
            <a:r>
              <a:rPr lang="it-IT" sz="1400" dirty="0">
                <a:solidFill>
                  <a:srgbClr val="FFC000"/>
                </a:solidFill>
              </a:rPr>
              <a:t>Final dataset features:</a:t>
            </a:r>
          </a:p>
          <a:p>
            <a:r>
              <a:rPr lang="it-IT" sz="1400" dirty="0">
                <a:solidFill>
                  <a:srgbClr val="FFC000"/>
                </a:solidFill>
              </a:rPr>
              <a:t> </a:t>
            </a:r>
          </a:p>
          <a:p>
            <a:pPr marL="285750" indent="-285750">
              <a:buFont typeface="Arial" panose="020B0604020202020204" pitchFamily="34" charset="0"/>
              <a:buChar char="•"/>
            </a:pPr>
            <a:r>
              <a:rPr lang="it-IT" sz="1400" dirty="0">
                <a:solidFill>
                  <a:srgbClr val="FFC000"/>
                </a:solidFill>
              </a:rPr>
              <a:t>label: </a:t>
            </a:r>
            <a:r>
              <a:rPr lang="it-IT" sz="1400" dirty="0"/>
              <a:t>label (ham or spam)</a:t>
            </a:r>
          </a:p>
          <a:p>
            <a:pPr marL="285750" indent="-285750">
              <a:buFont typeface="Arial" panose="020B0604020202020204" pitchFamily="34" charset="0"/>
              <a:buChar char="•"/>
            </a:pPr>
            <a:r>
              <a:rPr lang="it-IT" sz="1400" dirty="0">
                <a:solidFill>
                  <a:srgbClr val="FFC000"/>
                </a:solidFill>
              </a:rPr>
              <a:t>sms: </a:t>
            </a:r>
            <a:r>
              <a:rPr lang="it-IT" sz="1400" dirty="0"/>
              <a:t>sms body (raw text)</a:t>
            </a:r>
          </a:p>
          <a:p>
            <a:pPr marL="285750" indent="-285750">
              <a:buFont typeface="Arial" panose="020B0604020202020204" pitchFamily="34" charset="0"/>
              <a:buChar char="•"/>
            </a:pPr>
            <a:r>
              <a:rPr lang="it-IT" sz="1400" dirty="0">
                <a:solidFill>
                  <a:srgbClr val="FFC000"/>
                </a:solidFill>
              </a:rPr>
              <a:t>chars: </a:t>
            </a:r>
            <a:r>
              <a:rPr lang="it-IT" sz="1400" dirty="0"/>
              <a:t>number of chars in the sms body</a:t>
            </a:r>
          </a:p>
          <a:p>
            <a:pPr marL="285750" indent="-285750">
              <a:buFont typeface="Arial" panose="020B0604020202020204" pitchFamily="34" charset="0"/>
              <a:buChar char="•"/>
            </a:pPr>
            <a:r>
              <a:rPr lang="it-IT" sz="1400" dirty="0">
                <a:solidFill>
                  <a:srgbClr val="FFC000"/>
                </a:solidFill>
              </a:rPr>
              <a:t>words: </a:t>
            </a:r>
            <a:r>
              <a:rPr lang="it-IT" sz="1400" dirty="0"/>
              <a:t>number of words in the sms body</a:t>
            </a:r>
          </a:p>
          <a:p>
            <a:pPr marL="285750" indent="-285750">
              <a:buFont typeface="Arial" panose="020B0604020202020204" pitchFamily="34" charset="0"/>
              <a:buChar char="•"/>
            </a:pPr>
            <a:r>
              <a:rPr lang="it-IT" sz="1400" dirty="0">
                <a:solidFill>
                  <a:srgbClr val="FFC000"/>
                </a:solidFill>
              </a:rPr>
              <a:t>currency: </a:t>
            </a:r>
            <a:r>
              <a:rPr lang="it-IT" sz="1400" dirty="0"/>
              <a:t>presence of currency symbols (€, $, £ ..)</a:t>
            </a:r>
          </a:p>
          <a:p>
            <a:pPr marL="285750" indent="-285750">
              <a:buFont typeface="Arial" panose="020B0604020202020204" pitchFamily="34" charset="0"/>
              <a:buChar char="•"/>
            </a:pPr>
            <a:r>
              <a:rPr lang="it-IT" sz="1400" dirty="0">
                <a:solidFill>
                  <a:srgbClr val="FFC000"/>
                </a:solidFill>
              </a:rPr>
              <a:t>numbers</a:t>
            </a:r>
            <a:r>
              <a:rPr lang="it-IT" sz="1400" dirty="0"/>
              <a:t>: presence of numbers </a:t>
            </a:r>
          </a:p>
          <a:p>
            <a:pPr marL="285750" indent="-285750">
              <a:buFont typeface="Arial" panose="020B0604020202020204" pitchFamily="34" charset="0"/>
              <a:buChar char="•"/>
            </a:pPr>
            <a:r>
              <a:rPr lang="it-IT" sz="1400" dirty="0">
                <a:solidFill>
                  <a:srgbClr val="FFC000"/>
                </a:solidFill>
              </a:rPr>
              <a:t>links</a:t>
            </a:r>
            <a:r>
              <a:rPr lang="it-IT" sz="1400" dirty="0"/>
              <a:t>: presence of links</a:t>
            </a:r>
          </a:p>
        </p:txBody>
      </p:sp>
      <p:sp>
        <p:nvSpPr>
          <p:cNvPr id="8" name="Freccia a destra 7">
            <a:extLst>
              <a:ext uri="{FF2B5EF4-FFF2-40B4-BE49-F238E27FC236}">
                <a16:creationId xmlns:a16="http://schemas.microsoft.com/office/drawing/2014/main" id="{124CF987-5554-5901-6E42-0ED0321CAD97}"/>
              </a:ext>
            </a:extLst>
          </p:cNvPr>
          <p:cNvSpPr/>
          <p:nvPr/>
        </p:nvSpPr>
        <p:spPr>
          <a:xfrm>
            <a:off x="3843499" y="4511615"/>
            <a:ext cx="3605842" cy="525777"/>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92C7D69E-A651-3EFD-DBC2-6348706AB91A}"/>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0" name="Picture 2">
            <a:extLst>
              <a:ext uri="{FF2B5EF4-FFF2-40B4-BE49-F238E27FC236}">
                <a16:creationId xmlns:a16="http://schemas.microsoft.com/office/drawing/2014/main" id="{B090F30D-C687-F9B5-49EF-1988B5213F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7F144874-14A8-44DE-74B9-DF8C00F96696}"/>
              </a:ext>
            </a:extLst>
          </p:cNvPr>
          <p:cNvSpPr txBox="1"/>
          <p:nvPr/>
        </p:nvSpPr>
        <p:spPr>
          <a:xfrm>
            <a:off x="4626562" y="4561032"/>
            <a:ext cx="2039716" cy="369332"/>
          </a:xfrm>
          <a:prstGeom prst="rect">
            <a:avLst/>
          </a:prstGeom>
          <a:noFill/>
        </p:spPr>
        <p:txBody>
          <a:bodyPr wrap="square" rtlCol="0">
            <a:spAutoFit/>
          </a:bodyPr>
          <a:lstStyle/>
          <a:p>
            <a:r>
              <a:rPr lang="it-IT" b="1" dirty="0">
                <a:solidFill>
                  <a:schemeClr val="bg1"/>
                </a:solidFill>
              </a:rPr>
              <a:t>preprocessing</a:t>
            </a:r>
          </a:p>
        </p:txBody>
      </p:sp>
    </p:spTree>
    <p:extLst>
      <p:ext uri="{BB962C8B-B14F-4D97-AF65-F5344CB8AC3E}">
        <p14:creationId xmlns:p14="http://schemas.microsoft.com/office/powerpoint/2010/main" val="129220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ANALYSIS</a:t>
            </a:r>
            <a:endParaRPr lang="it-IT" dirty="0">
              <a:effectLst/>
            </a:endParaRPr>
          </a:p>
        </p:txBody>
      </p:sp>
      <p:pic>
        <p:nvPicPr>
          <p:cNvPr id="3" name="Immagine 2">
            <a:extLst>
              <a:ext uri="{FF2B5EF4-FFF2-40B4-BE49-F238E27FC236}">
                <a16:creationId xmlns:a16="http://schemas.microsoft.com/office/drawing/2014/main" id="{2C019ADD-ECC0-3F35-120B-A392B23BD22F}"/>
              </a:ext>
            </a:extLst>
          </p:cNvPr>
          <p:cNvPicPr>
            <a:picLocks noChangeAspect="1"/>
          </p:cNvPicPr>
          <p:nvPr/>
        </p:nvPicPr>
        <p:blipFill rotWithShape="1">
          <a:blip r:embed="rId2">
            <a:extLst>
              <a:ext uri="{28A0092B-C50C-407E-A947-70E740481C1C}">
                <a14:useLocalDpi xmlns:a14="http://schemas.microsoft.com/office/drawing/2010/main" val="0"/>
              </a:ext>
            </a:extLst>
          </a:blip>
          <a:srcRect l="4948" t="6034" r="64705" b="1921"/>
          <a:stretch/>
        </p:blipFill>
        <p:spPr>
          <a:xfrm>
            <a:off x="561161" y="1820331"/>
            <a:ext cx="2936641" cy="41146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1">
            <a:extLst>
              <a:ext uri="{FF2B5EF4-FFF2-40B4-BE49-F238E27FC236}">
                <a16:creationId xmlns:a16="http://schemas.microsoft.com/office/drawing/2014/main" id="{4FF9430E-CAAE-9766-743B-069332F12FC0}"/>
              </a:ext>
            </a:extLst>
          </p:cNvPr>
          <p:cNvSpPr/>
          <p:nvPr/>
        </p:nvSpPr>
        <p:spPr>
          <a:xfrm>
            <a:off x="9264770" y="2209786"/>
            <a:ext cx="2838090" cy="3388758"/>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rgbClr val="FFC000"/>
                </a:solidFill>
              </a:rPr>
              <a:t>Unbalanced classification problem</a:t>
            </a:r>
            <a:r>
              <a:rPr lang="en-US" sz="1600" dirty="0"/>
              <a:t>:</a:t>
            </a:r>
          </a:p>
          <a:p>
            <a:pPr algn="ctr"/>
            <a:endParaRPr lang="en-US" sz="1600" dirty="0"/>
          </a:p>
          <a:p>
            <a:pPr marL="285750" indent="-285750">
              <a:buFont typeface="Arial" panose="020B0604020202020204" pitchFamily="34" charset="0"/>
              <a:buChar char="•"/>
            </a:pPr>
            <a:r>
              <a:rPr lang="en-US" sz="1600" dirty="0">
                <a:solidFill>
                  <a:srgbClr val="FF5050"/>
                </a:solidFill>
              </a:rPr>
              <a:t>Undersampling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FF5050"/>
                </a:solidFill>
              </a:rPr>
              <a:t>Text augmentation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92D050"/>
                </a:solidFill>
              </a:rPr>
              <a:t>Use the right metrics: recall, precision, ROC </a:t>
            </a:r>
          </a:p>
        </p:txBody>
      </p:sp>
      <p:sp>
        <p:nvSpPr>
          <p:cNvPr id="7" name="CasellaDiTesto 6">
            <a:extLst>
              <a:ext uri="{FF2B5EF4-FFF2-40B4-BE49-F238E27FC236}">
                <a16:creationId xmlns:a16="http://schemas.microsoft.com/office/drawing/2014/main" id="{CD7C920B-CE78-C8E9-0A09-73460F015C0F}"/>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8" name="Picture 2">
            <a:extLst>
              <a:ext uri="{FF2B5EF4-FFF2-40B4-BE49-F238E27FC236}">
                <a16:creationId xmlns:a16="http://schemas.microsoft.com/office/drawing/2014/main" id="{0D499994-A158-A706-98C6-DC671FF82E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pic>
        <p:nvPicPr>
          <p:cNvPr id="2" name="Immagine 1">
            <a:extLst>
              <a:ext uri="{FF2B5EF4-FFF2-40B4-BE49-F238E27FC236}">
                <a16:creationId xmlns:a16="http://schemas.microsoft.com/office/drawing/2014/main" id="{C0B944B4-6A8A-2FFF-9651-80F14685A7D7}"/>
              </a:ext>
            </a:extLst>
          </p:cNvPr>
          <p:cNvPicPr>
            <a:picLocks noChangeAspect="1"/>
          </p:cNvPicPr>
          <p:nvPr/>
        </p:nvPicPr>
        <p:blipFill rotWithShape="1">
          <a:blip r:embed="rId2">
            <a:extLst>
              <a:ext uri="{28A0092B-C50C-407E-A947-70E740481C1C}">
                <a14:useLocalDpi xmlns:a14="http://schemas.microsoft.com/office/drawing/2010/main" val="0"/>
              </a:ext>
            </a:extLst>
          </a:blip>
          <a:srcRect l="35159" t="6034" r="8454" b="1921"/>
          <a:stretch/>
        </p:blipFill>
        <p:spPr>
          <a:xfrm>
            <a:off x="3653022" y="1820330"/>
            <a:ext cx="5456527" cy="41146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34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ANALYSIS</a:t>
            </a:r>
            <a:endParaRPr lang="it-IT" dirty="0">
              <a:effectLst/>
            </a:endParaRPr>
          </a:p>
        </p:txBody>
      </p:sp>
      <p:sp>
        <p:nvSpPr>
          <p:cNvPr id="6" name="Rettangolo 5">
            <a:extLst>
              <a:ext uri="{FF2B5EF4-FFF2-40B4-BE49-F238E27FC236}">
                <a16:creationId xmlns:a16="http://schemas.microsoft.com/office/drawing/2014/main" id="{10A2344D-6F9B-00A8-50CF-ECCE6BAE6B56}"/>
              </a:ext>
            </a:extLst>
          </p:cNvPr>
          <p:cNvSpPr/>
          <p:nvPr/>
        </p:nvSpPr>
        <p:spPr>
          <a:xfrm>
            <a:off x="1337094" y="1229790"/>
            <a:ext cx="5135465" cy="5061006"/>
          </a:xfrm>
          <a:prstGeom prst="rect">
            <a:avLst/>
          </a:prstGeom>
          <a:solidFill>
            <a:schemeClr val="accent1">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ED3C6336-FDE8-4486-DE67-875232805B6E}"/>
              </a:ext>
            </a:extLst>
          </p:cNvPr>
          <p:cNvPicPr>
            <a:picLocks noChangeAspect="1"/>
          </p:cNvPicPr>
          <p:nvPr/>
        </p:nvPicPr>
        <p:blipFill rotWithShape="1">
          <a:blip r:embed="rId2">
            <a:extLst>
              <a:ext uri="{28A0092B-C50C-407E-A947-70E740481C1C}">
                <a14:useLocalDpi xmlns:a14="http://schemas.microsoft.com/office/drawing/2010/main" val="0"/>
              </a:ext>
            </a:extLst>
          </a:blip>
          <a:srcRect l="5025" t="5839" r="8321" b="6439"/>
          <a:stretch/>
        </p:blipFill>
        <p:spPr>
          <a:xfrm>
            <a:off x="1491458" y="1202932"/>
            <a:ext cx="5025958" cy="5087864"/>
          </a:xfrm>
          <a:prstGeom prst="rect">
            <a:avLst/>
          </a:prstGeom>
        </p:spPr>
      </p:pic>
      <p:sp>
        <p:nvSpPr>
          <p:cNvPr id="7" name="Rectangle: Rounded Corners 1">
            <a:extLst>
              <a:ext uri="{FF2B5EF4-FFF2-40B4-BE49-F238E27FC236}">
                <a16:creationId xmlns:a16="http://schemas.microsoft.com/office/drawing/2014/main" id="{05ABD6C4-FBBE-97E2-8E9E-4988DFAA59E9}"/>
              </a:ext>
            </a:extLst>
          </p:cNvPr>
          <p:cNvSpPr/>
          <p:nvPr/>
        </p:nvSpPr>
        <p:spPr>
          <a:xfrm>
            <a:off x="8065275" y="1987490"/>
            <a:ext cx="3511373" cy="2147978"/>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dirty="0"/>
              <a:t>The most </a:t>
            </a:r>
            <a:r>
              <a:rPr lang="en-US" dirty="0">
                <a:solidFill>
                  <a:srgbClr val="FFC000"/>
                </a:solidFill>
              </a:rPr>
              <a:t>correlated</a:t>
            </a:r>
            <a:r>
              <a:rPr lang="en-US" dirty="0"/>
              <a:t> features with the label are:</a:t>
            </a:r>
          </a:p>
          <a:p>
            <a:endParaRPr lang="en-US" dirty="0"/>
          </a:p>
          <a:p>
            <a:pPr marL="285750" indent="-285750">
              <a:buFont typeface="Arial" panose="020B0604020202020204" pitchFamily="34" charset="0"/>
              <a:buChar char="•"/>
            </a:pPr>
            <a:r>
              <a:rPr lang="en-US" dirty="0"/>
              <a:t>numbers</a:t>
            </a:r>
          </a:p>
          <a:p>
            <a:pPr marL="285750" indent="-285750">
              <a:buFont typeface="Arial" panose="020B0604020202020204" pitchFamily="34" charset="0"/>
              <a:buChar char="•"/>
            </a:pPr>
            <a:r>
              <a:rPr lang="en-US" dirty="0"/>
              <a:t>currency</a:t>
            </a:r>
          </a:p>
          <a:p>
            <a:pPr marL="285750" indent="-285750">
              <a:buFont typeface="Arial" panose="020B0604020202020204" pitchFamily="34" charset="0"/>
              <a:buChar char="•"/>
            </a:pPr>
            <a:r>
              <a:rPr lang="en-US" dirty="0"/>
              <a:t>links</a:t>
            </a:r>
          </a:p>
        </p:txBody>
      </p:sp>
      <p:sp>
        <p:nvSpPr>
          <p:cNvPr id="8" name="Rectangle: Rounded Corners 1">
            <a:extLst>
              <a:ext uri="{FF2B5EF4-FFF2-40B4-BE49-F238E27FC236}">
                <a16:creationId xmlns:a16="http://schemas.microsoft.com/office/drawing/2014/main" id="{2BDC6D1A-55C6-95C0-7A69-21E7A7A9EC16}"/>
              </a:ext>
            </a:extLst>
          </p:cNvPr>
          <p:cNvSpPr/>
          <p:nvPr/>
        </p:nvSpPr>
        <p:spPr>
          <a:xfrm>
            <a:off x="8259368" y="4528434"/>
            <a:ext cx="3123186" cy="798408"/>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dirty="0">
                <a:solidFill>
                  <a:srgbClr val="FFC000"/>
                </a:solidFill>
              </a:rPr>
              <a:t>How are distributed these feature in the two classes?</a:t>
            </a:r>
          </a:p>
        </p:txBody>
      </p:sp>
      <p:sp>
        <p:nvSpPr>
          <p:cNvPr id="9" name="CasellaDiTesto 8">
            <a:extLst>
              <a:ext uri="{FF2B5EF4-FFF2-40B4-BE49-F238E27FC236}">
                <a16:creationId xmlns:a16="http://schemas.microsoft.com/office/drawing/2014/main" id="{2C8493E6-C5D1-C1D5-1A12-032F9C4B1377}"/>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10" name="Picture 2">
            <a:extLst>
              <a:ext uri="{FF2B5EF4-FFF2-40B4-BE49-F238E27FC236}">
                <a16:creationId xmlns:a16="http://schemas.microsoft.com/office/drawing/2014/main" id="{3F6A8FB2-23C0-F0B9-4E88-80F954C829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D379181F-8F56-A8DB-4F5D-9BC81419B550}"/>
              </a:ext>
            </a:extLst>
          </p:cNvPr>
          <p:cNvSpPr/>
          <p:nvPr/>
        </p:nvSpPr>
        <p:spPr>
          <a:xfrm>
            <a:off x="1571625" y="1911290"/>
            <a:ext cx="209550" cy="46043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it-IT"/>
          </a:p>
        </p:txBody>
      </p:sp>
    </p:spTree>
    <p:extLst>
      <p:ext uri="{BB962C8B-B14F-4D97-AF65-F5344CB8AC3E}">
        <p14:creationId xmlns:p14="http://schemas.microsoft.com/office/powerpoint/2010/main" val="122387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lumMod val="2000"/>
              </a:schemeClr>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ANALYSIS</a:t>
            </a:r>
            <a:endParaRPr lang="it-IT" dirty="0">
              <a:effectLst/>
            </a:endParaRPr>
          </a:p>
        </p:txBody>
      </p:sp>
      <p:sp>
        <p:nvSpPr>
          <p:cNvPr id="2" name="Rettangolo 1">
            <a:extLst>
              <a:ext uri="{FF2B5EF4-FFF2-40B4-BE49-F238E27FC236}">
                <a16:creationId xmlns:a16="http://schemas.microsoft.com/office/drawing/2014/main" id="{76906232-4416-9A26-9BD0-D947337EF978}"/>
              </a:ext>
            </a:extLst>
          </p:cNvPr>
          <p:cNvSpPr/>
          <p:nvPr/>
        </p:nvSpPr>
        <p:spPr>
          <a:xfrm>
            <a:off x="547201" y="1529967"/>
            <a:ext cx="3278038" cy="3024779"/>
          </a:xfrm>
          <a:prstGeom prst="rect">
            <a:avLst/>
          </a:prstGeom>
          <a:solidFill>
            <a:schemeClr val="bg2">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A93EE231-8592-7044-CB52-13B985281586}"/>
              </a:ext>
            </a:extLst>
          </p:cNvPr>
          <p:cNvSpPr/>
          <p:nvPr/>
        </p:nvSpPr>
        <p:spPr>
          <a:xfrm>
            <a:off x="4456980" y="1529967"/>
            <a:ext cx="3278038" cy="3024780"/>
          </a:xfrm>
          <a:prstGeom prst="rect">
            <a:avLst/>
          </a:prstGeom>
          <a:solidFill>
            <a:schemeClr val="bg2">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FC97DDAC-B914-6118-B388-0110DB76E3D2}"/>
              </a:ext>
            </a:extLst>
          </p:cNvPr>
          <p:cNvSpPr/>
          <p:nvPr/>
        </p:nvSpPr>
        <p:spPr>
          <a:xfrm>
            <a:off x="8366761" y="1529965"/>
            <a:ext cx="3278038" cy="3024781"/>
          </a:xfrm>
          <a:prstGeom prst="rect">
            <a:avLst/>
          </a:prstGeom>
          <a:solidFill>
            <a:schemeClr val="tx1">
              <a:lumMod val="8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53C6F328-932E-CF5C-4622-0E1D4B7170F0}"/>
              </a:ext>
            </a:extLst>
          </p:cNvPr>
          <p:cNvPicPr>
            <a:picLocks noChangeAspect="1"/>
          </p:cNvPicPr>
          <p:nvPr/>
        </p:nvPicPr>
        <p:blipFill rotWithShape="1">
          <a:blip r:embed="rId2">
            <a:extLst>
              <a:ext uri="{28A0092B-C50C-407E-A947-70E740481C1C}">
                <a14:useLocalDpi xmlns:a14="http://schemas.microsoft.com/office/drawing/2010/main" val="0"/>
              </a:ext>
            </a:extLst>
          </a:blip>
          <a:srcRect t="11788"/>
          <a:stretch/>
        </p:blipFill>
        <p:spPr>
          <a:xfrm>
            <a:off x="471720" y="1650999"/>
            <a:ext cx="3429000" cy="3024779"/>
          </a:xfrm>
          <a:prstGeom prst="rect">
            <a:avLst/>
          </a:prstGeom>
        </p:spPr>
      </p:pic>
      <p:pic>
        <p:nvPicPr>
          <p:cNvPr id="12" name="Immagine 11">
            <a:extLst>
              <a:ext uri="{FF2B5EF4-FFF2-40B4-BE49-F238E27FC236}">
                <a16:creationId xmlns:a16="http://schemas.microsoft.com/office/drawing/2014/main" id="{23E28572-40AB-C35A-4D47-FD22F9E6AB32}"/>
              </a:ext>
            </a:extLst>
          </p:cNvPr>
          <p:cNvPicPr>
            <a:picLocks noChangeAspect="1"/>
          </p:cNvPicPr>
          <p:nvPr/>
        </p:nvPicPr>
        <p:blipFill rotWithShape="1">
          <a:blip r:embed="rId3">
            <a:extLst>
              <a:ext uri="{28A0092B-C50C-407E-A947-70E740481C1C}">
                <a14:useLocalDpi xmlns:a14="http://schemas.microsoft.com/office/drawing/2010/main" val="0"/>
              </a:ext>
            </a:extLst>
          </a:blip>
          <a:srcRect t="9625"/>
          <a:stretch/>
        </p:blipFill>
        <p:spPr>
          <a:xfrm>
            <a:off x="4439444" y="1574800"/>
            <a:ext cx="3415305" cy="3086609"/>
          </a:xfrm>
          <a:prstGeom prst="rect">
            <a:avLst/>
          </a:prstGeom>
        </p:spPr>
      </p:pic>
      <p:pic>
        <p:nvPicPr>
          <p:cNvPr id="14" name="Immagine 13">
            <a:extLst>
              <a:ext uri="{FF2B5EF4-FFF2-40B4-BE49-F238E27FC236}">
                <a16:creationId xmlns:a16="http://schemas.microsoft.com/office/drawing/2014/main" id="{59FD3404-3029-C564-8D49-F0D66DCD1540}"/>
              </a:ext>
            </a:extLst>
          </p:cNvPr>
          <p:cNvPicPr>
            <a:picLocks noChangeAspect="1"/>
          </p:cNvPicPr>
          <p:nvPr/>
        </p:nvPicPr>
        <p:blipFill rotWithShape="1">
          <a:blip r:embed="rId4">
            <a:extLst>
              <a:ext uri="{28A0092B-C50C-407E-A947-70E740481C1C}">
                <a14:useLocalDpi xmlns:a14="http://schemas.microsoft.com/office/drawing/2010/main" val="0"/>
              </a:ext>
            </a:extLst>
          </a:blip>
          <a:srcRect t="8919"/>
          <a:stretch/>
        </p:blipFill>
        <p:spPr>
          <a:xfrm>
            <a:off x="8291282" y="1552383"/>
            <a:ext cx="3438091" cy="3131442"/>
          </a:xfrm>
          <a:prstGeom prst="rect">
            <a:avLst/>
          </a:prstGeom>
        </p:spPr>
      </p:pic>
      <p:sp>
        <p:nvSpPr>
          <p:cNvPr id="15" name="Rectangle: Rounded Corners 1">
            <a:extLst>
              <a:ext uri="{FF2B5EF4-FFF2-40B4-BE49-F238E27FC236}">
                <a16:creationId xmlns:a16="http://schemas.microsoft.com/office/drawing/2014/main" id="{822410CA-78D1-2C5E-A0D8-04EFDCEA593B}"/>
              </a:ext>
            </a:extLst>
          </p:cNvPr>
          <p:cNvSpPr/>
          <p:nvPr/>
        </p:nvSpPr>
        <p:spPr>
          <a:xfrm>
            <a:off x="717042" y="4732755"/>
            <a:ext cx="2938352" cy="798408"/>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Currency symbols are mainly present in </a:t>
            </a:r>
            <a:r>
              <a:rPr lang="en-US" sz="1400" dirty="0">
                <a:solidFill>
                  <a:srgbClr val="FFC000"/>
                </a:solidFill>
              </a:rPr>
              <a:t>spam</a:t>
            </a:r>
            <a:r>
              <a:rPr lang="en-US" sz="1400" dirty="0"/>
              <a:t> messages.</a:t>
            </a:r>
          </a:p>
        </p:txBody>
      </p:sp>
      <p:sp>
        <p:nvSpPr>
          <p:cNvPr id="18" name="Rectangle: Rounded Corners 1">
            <a:extLst>
              <a:ext uri="{FF2B5EF4-FFF2-40B4-BE49-F238E27FC236}">
                <a16:creationId xmlns:a16="http://schemas.microsoft.com/office/drawing/2014/main" id="{60F8BBEA-E098-E392-8F9F-6A02E344E6F1}"/>
              </a:ext>
            </a:extLst>
          </p:cNvPr>
          <p:cNvSpPr/>
          <p:nvPr/>
        </p:nvSpPr>
        <p:spPr>
          <a:xfrm>
            <a:off x="4626823" y="4736828"/>
            <a:ext cx="2938352" cy="798408"/>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Links are mainly present in </a:t>
            </a:r>
            <a:r>
              <a:rPr lang="en-US" sz="1400" dirty="0">
                <a:solidFill>
                  <a:srgbClr val="FFC000"/>
                </a:solidFill>
              </a:rPr>
              <a:t>spam</a:t>
            </a:r>
            <a:r>
              <a:rPr lang="en-US" sz="1400" dirty="0"/>
              <a:t> messages.</a:t>
            </a:r>
          </a:p>
        </p:txBody>
      </p:sp>
      <p:sp>
        <p:nvSpPr>
          <p:cNvPr id="19" name="Rectangle: Rounded Corners 1">
            <a:extLst>
              <a:ext uri="{FF2B5EF4-FFF2-40B4-BE49-F238E27FC236}">
                <a16:creationId xmlns:a16="http://schemas.microsoft.com/office/drawing/2014/main" id="{1D2FD543-F247-1216-7797-E6885E271008}"/>
              </a:ext>
            </a:extLst>
          </p:cNvPr>
          <p:cNvSpPr/>
          <p:nvPr/>
        </p:nvSpPr>
        <p:spPr>
          <a:xfrm>
            <a:off x="8536604" y="4736828"/>
            <a:ext cx="2938352" cy="798408"/>
          </a:xfrm>
          <a:prstGeom prst="roundRect">
            <a:avLst/>
          </a:prstGeom>
          <a:solidFill>
            <a:schemeClr val="bg1">
              <a:lumMod val="75000"/>
              <a:lumOff val="25000"/>
            </a:schemeClr>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Numbers are </a:t>
            </a:r>
            <a:r>
              <a:rPr lang="en-US" sz="1400" dirty="0">
                <a:solidFill>
                  <a:srgbClr val="FFC000"/>
                </a:solidFill>
              </a:rPr>
              <a:t>evenly distributed</a:t>
            </a:r>
            <a:r>
              <a:rPr lang="en-US" sz="1400" dirty="0"/>
              <a:t> between the two classes.</a:t>
            </a:r>
          </a:p>
        </p:txBody>
      </p:sp>
      <p:sp>
        <p:nvSpPr>
          <p:cNvPr id="20" name="CasellaDiTesto 19">
            <a:extLst>
              <a:ext uri="{FF2B5EF4-FFF2-40B4-BE49-F238E27FC236}">
                <a16:creationId xmlns:a16="http://schemas.microsoft.com/office/drawing/2014/main" id="{6BE6A9BD-E93E-AA17-1C95-D1FC5D4B9F66}"/>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21" name="Picture 2">
            <a:extLst>
              <a:ext uri="{FF2B5EF4-FFF2-40B4-BE49-F238E27FC236}">
                <a16:creationId xmlns:a16="http://schemas.microsoft.com/office/drawing/2014/main" id="{1C33509B-4DBE-5189-06D3-89D5A1A586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7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89000"/>
              </a:schemeClr>
            </a:gs>
            <a:gs pos="100000">
              <a:schemeClr val="accent1">
                <a:lumMod val="75000"/>
              </a:schemeClr>
            </a:gs>
            <a:gs pos="0">
              <a:schemeClr val="bg1">
                <a:lumMod val="75000"/>
                <a:lumOff val="2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8" name="Rectangle 27">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1BE91A64-99A5-F75A-D9B3-468FB3C0C012}"/>
              </a:ext>
            </a:extLst>
          </p:cNvPr>
          <p:cNvSpPr txBox="1"/>
          <p:nvPr/>
        </p:nvSpPr>
        <p:spPr>
          <a:xfrm>
            <a:off x="3316672" y="121757"/>
            <a:ext cx="5558655" cy="830997"/>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ctr" rtl="0">
              <a:spcBef>
                <a:spcPts val="0"/>
              </a:spcBef>
              <a:spcAft>
                <a:spcPts val="0"/>
              </a:spcAft>
            </a:pPr>
            <a:r>
              <a:rPr lang="it-IT" sz="4800" b="1" i="0" u="none" strike="noStrike" dirty="0">
                <a:solidFill>
                  <a:srgbClr val="E7E6E6"/>
                </a:solidFill>
                <a:effectLst/>
                <a:latin typeface="Calibri" panose="020F0502020204030204" pitchFamily="34" charset="0"/>
              </a:rPr>
              <a:t>DATASET ANALYSIS</a:t>
            </a:r>
            <a:endParaRPr lang="it-IT" dirty="0">
              <a:effectLst/>
            </a:endParaRPr>
          </a:p>
        </p:txBody>
      </p:sp>
      <p:pic>
        <p:nvPicPr>
          <p:cNvPr id="3" name="Immagine 2">
            <a:extLst>
              <a:ext uri="{FF2B5EF4-FFF2-40B4-BE49-F238E27FC236}">
                <a16:creationId xmlns:a16="http://schemas.microsoft.com/office/drawing/2014/main" id="{8A2984D3-AFD9-2817-F55C-EAC208006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930" y="1349213"/>
            <a:ext cx="9896138" cy="49480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CasellaDiTesto 1">
            <a:extLst>
              <a:ext uri="{FF2B5EF4-FFF2-40B4-BE49-F238E27FC236}">
                <a16:creationId xmlns:a16="http://schemas.microsoft.com/office/drawing/2014/main" id="{A96BA142-E925-B611-FE4E-EEEE7FD424FD}"/>
              </a:ext>
            </a:extLst>
          </p:cNvPr>
          <p:cNvSpPr txBox="1"/>
          <p:nvPr/>
        </p:nvSpPr>
        <p:spPr>
          <a:xfrm rot="16200000">
            <a:off x="-3087951" y="3220593"/>
            <a:ext cx="6637803" cy="369332"/>
          </a:xfrm>
          <a:prstGeom prst="rect">
            <a:avLst/>
          </a:prstGeom>
          <a:noFill/>
        </p:spPr>
        <p:txBody>
          <a:bodyPr wrap="square" rtlCol="0">
            <a:spAutoFit/>
          </a:bodyPr>
          <a:lstStyle/>
          <a:p>
            <a:r>
              <a:rPr lang="it-IT" dirty="0">
                <a:solidFill>
                  <a:schemeClr val="tx2"/>
                </a:solidFill>
              </a:rPr>
              <a:t>Marco Ruta </a:t>
            </a:r>
            <a:r>
              <a:rPr lang="it-IT" dirty="0">
                <a:solidFill>
                  <a:srgbClr val="FFC000"/>
                </a:solidFill>
              </a:rPr>
              <a:t>			 		</a:t>
            </a:r>
          </a:p>
        </p:txBody>
      </p:sp>
      <p:pic>
        <p:nvPicPr>
          <p:cNvPr id="5" name="Picture 2">
            <a:extLst>
              <a:ext uri="{FF2B5EF4-FFF2-40B4-BE49-F238E27FC236}">
                <a16:creationId xmlns:a16="http://schemas.microsoft.com/office/drawing/2014/main" id="{E2C54260-021D-2225-B3CE-B3FA066FA3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 y="86356"/>
            <a:ext cx="416848"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264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B90D1928616F42986887C9EAA4F06B" ma:contentTypeVersion="7" ma:contentTypeDescription="Create a new document." ma:contentTypeScope="" ma:versionID="449c557e3200d69dd9c769dda3929b82">
  <xsd:schema xmlns:xsd="http://www.w3.org/2001/XMLSchema" xmlns:xs="http://www.w3.org/2001/XMLSchema" xmlns:p="http://schemas.microsoft.com/office/2006/metadata/properties" xmlns:ns3="7bd399c7-d5a3-450d-b631-6b4334870a0b" xmlns:ns4="8a9b620c-34c6-4e2c-9301-6ea45fc12233" targetNamespace="http://schemas.microsoft.com/office/2006/metadata/properties" ma:root="true" ma:fieldsID="40efd09eddc8cc460968fa53c49426dc" ns3:_="" ns4:_="">
    <xsd:import namespace="7bd399c7-d5a3-450d-b631-6b4334870a0b"/>
    <xsd:import namespace="8a9b620c-34c6-4e2c-9301-6ea45fc1223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399c7-d5a3-450d-b631-6b4334870a0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9b620c-34c6-4e2c-9301-6ea45fc1223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a9b620c-34c6-4e2c-9301-6ea45fc12233" xsi:nil="true"/>
  </documentManagement>
</p:properties>
</file>

<file path=customXml/itemProps1.xml><?xml version="1.0" encoding="utf-8"?>
<ds:datastoreItem xmlns:ds="http://schemas.openxmlformats.org/officeDocument/2006/customXml" ds:itemID="{F4916DD0-F1A7-4E7D-95E8-1EECC0BA2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399c7-d5a3-450d-b631-6b4334870a0b"/>
    <ds:schemaRef ds:uri="8a9b620c-34c6-4e2c-9301-6ea45fc122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4932DB-8835-43CF-A0A8-8F026EC185B7}">
  <ds:schemaRefs>
    <ds:schemaRef ds:uri="http://schemas.microsoft.com/sharepoint/v3/contenttype/forms"/>
  </ds:schemaRefs>
</ds:datastoreItem>
</file>

<file path=customXml/itemProps3.xml><?xml version="1.0" encoding="utf-8"?>
<ds:datastoreItem xmlns:ds="http://schemas.openxmlformats.org/officeDocument/2006/customXml" ds:itemID="{EE255CEA-E9EF-4E82-9D63-12DFF5A6F9FC}">
  <ds:schemaRefs>
    <ds:schemaRef ds:uri="http://schemas.microsoft.com/office/2006/metadata/properti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documentManagement/types"/>
    <ds:schemaRef ds:uri="8a9b620c-34c6-4e2c-9301-6ea45fc12233"/>
    <ds:schemaRef ds:uri="7bd399c7-d5a3-450d-b631-6b4334870a0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414</TotalTime>
  <Words>1234</Words>
  <Application>Microsoft Office PowerPoint</Application>
  <PresentationFormat>Widescreen</PresentationFormat>
  <Paragraphs>288</Paragraphs>
  <Slides>22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Arial Unicode MS</vt:lpstr>
      <vt:lpstr>Calibri</vt:lpstr>
      <vt:lpstr>Century Schoolbook</vt:lpstr>
      <vt:lpstr>Times New Roman</vt:lpstr>
      <vt:lpstr>Wingdings 2</vt:lpstr>
      <vt:lpstr>View</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Ruta</dc:creator>
  <cp:lastModifiedBy>Marco Ruta</cp:lastModifiedBy>
  <cp:revision>329</cp:revision>
  <dcterms:created xsi:type="dcterms:W3CDTF">2022-12-11T16:43:19Z</dcterms:created>
  <dcterms:modified xsi:type="dcterms:W3CDTF">2022-12-15T10:43:06Z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0x01010096B90D1928616F42986887C9EAA4F06B</vt:lpwstr>
  </property>
</Properties>
</file>