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8" r:id="rId7"/>
    <p:sldId id="269" r:id="rId8"/>
    <p:sldId id="265" r:id="rId9"/>
    <p:sldId id="266" r:id="rId10"/>
    <p:sldId id="271" r:id="rId11"/>
    <p:sldId id="267" r:id="rId12"/>
    <p:sldId id="278" r:id="rId13"/>
    <p:sldId id="270" r:id="rId14"/>
    <p:sldId id="272" r:id="rId15"/>
    <p:sldId id="274" r:id="rId16"/>
    <p:sldId id="275" r:id="rId17"/>
    <p:sldId id="276" r:id="rId18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1751" autoAdjust="0"/>
  </p:normalViewPr>
  <p:slideViewPr>
    <p:cSldViewPr>
      <p:cViewPr>
        <p:scale>
          <a:sx n="80" d="100"/>
          <a:sy n="80" d="100"/>
        </p:scale>
        <p:origin x="-8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3C9381-D6B3-4FA0-90C1-BFE1B7864894}" type="datetimeFigureOut">
              <a:rPr lang="it-IT" smtClean="0"/>
              <a:t>29/10/2014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B928E-1B49-4FCF-A7D2-88012F14BE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8166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1C30E-4340-4ABB-90D1-31E33D1F747C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4479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1C30E-4340-4ABB-90D1-31E33D1F747C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3416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1)  Call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𝑟𝑒𝑞𝑢𝑖𝑟𝑒</m:t>
                    </m:r>
                    <m:r>
                      <a:rPr lang="en-US" i="1" dirty="0" smtClean="0">
                        <a:latin typeface="Cambria Math"/>
                      </a:rPr>
                      <m:t>(′</m:t>
                    </m:r>
                    <m:r>
                      <a:rPr lang="en-US" i="1" dirty="0" err="1">
                        <a:latin typeface="Cambria Math"/>
                      </a:rPr>
                      <m:t>𝑢𝑖</m:t>
                    </m:r>
                    <m:r>
                      <a:rPr lang="en-US" i="1" dirty="0">
                        <a:latin typeface="Cambria Math"/>
                      </a:rPr>
                      <m:t>′)</m:t>
                    </m:r>
                  </m:oMath>
                </a14:m>
                <a:r>
                  <a:rPr lang="en-US" dirty="0"/>
                  <a:t> to load the UI module and start building </a:t>
                </a:r>
                <a:r>
                  <a:rPr lang="en-US" dirty="0" smtClean="0"/>
                  <a:t>user interfaces</a:t>
                </a:r>
              </a:p>
              <a:p>
                <a:r>
                  <a:rPr lang="en-US" baseline="0" dirty="0" smtClean="0"/>
                  <a:t>     </a:t>
                </a:r>
                <a:r>
                  <a:rPr lang="en-US" dirty="0" smtClean="0"/>
                  <a:t>The UI framework  contains all the classes needed to build the user interface of your Pebble applications and interact with user</a:t>
                </a:r>
              </a:p>
              <a:p>
                <a:endParaRPr lang="en-US" dirty="0" smtClean="0"/>
              </a:p>
              <a:p>
                <a:r>
                  <a:rPr lang="it-IT" dirty="0" smtClean="0"/>
                  <a:t>2) The </a:t>
                </a:r>
                <a:r>
                  <a:rPr lang="it-IT" dirty="0" err="1" smtClean="0"/>
                  <a:t>basic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block</a:t>
                </a:r>
                <a:r>
                  <a:rPr lang="it-IT" dirty="0" smtClean="0"/>
                  <a:t> to </a:t>
                </a:r>
                <a:r>
                  <a:rPr lang="it-IT" dirty="0" err="1" smtClean="0"/>
                  <a:t>build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user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interface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the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/>
                      </a:rPr>
                      <m:t>𝐶𝑎𝑟𝑑</m:t>
                    </m:r>
                  </m:oMath>
                </a14:m>
                <a:endParaRPr lang="it-IT" dirty="0" smtClean="0"/>
              </a:p>
              <a:p>
                <a:r>
                  <a:rPr lang="en-US" baseline="0" dirty="0" smtClean="0"/>
                  <a:t>    </a:t>
                </a:r>
                <a:r>
                  <a:rPr lang="en-US" dirty="0" smtClean="0"/>
                  <a:t>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𝐶𝑎𝑟𝑑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is a type of Window that allows you to display a title, a subtitle, an image and a body on the screen of </a:t>
                </a:r>
                <a:r>
                  <a:rPr lang="en-US" dirty="0" smtClean="0"/>
                  <a:t>Pebble</a:t>
                </a:r>
              </a:p>
              <a:p>
                <a:r>
                  <a:rPr lang="en-US" baseline="0" dirty="0" smtClean="0"/>
                  <a:t>    </a:t>
                </a:r>
                <a:r>
                  <a:rPr lang="en-US" dirty="0" smtClean="0"/>
                  <a:t>Just </a:t>
                </a:r>
                <a:r>
                  <a:rPr lang="en-US" dirty="0"/>
                  <a:t>like any </a:t>
                </a:r>
                <a:r>
                  <a:rPr lang="en-US" dirty="0" smtClean="0"/>
                  <a:t>window, you </a:t>
                </a:r>
                <a:r>
                  <a:rPr lang="en-US" dirty="0"/>
                  <a:t>can initialize a Card by passing an object to the constructor or by calling </a:t>
                </a:r>
                <a:r>
                  <a:rPr lang="en-US" dirty="0" err="1"/>
                  <a:t>accessors</a:t>
                </a:r>
                <a:r>
                  <a:rPr lang="en-US" dirty="0"/>
                  <a:t> to change the properties</a:t>
                </a:r>
                <a:r>
                  <a:rPr lang="en-US" dirty="0" smtClean="0"/>
                  <a:t>.</a:t>
                </a:r>
              </a:p>
              <a:p>
                <a:endParaRPr lang="en-US" b="0" dirty="0" smtClean="0"/>
              </a:p>
              <a:p>
                <a:r>
                  <a:rPr lang="en-US" b="0" dirty="0" smtClean="0"/>
                  <a:t>3) </a:t>
                </a:r>
                <a:r>
                  <a:rPr lang="en-US" dirty="0" smtClean="0"/>
                  <a:t>After creating a card window, push it onto the screen with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𝑠h𝑜𝑤</m:t>
                    </m:r>
                    <m:r>
                      <a:rPr lang="en-US" i="1" dirty="0" smtClean="0">
                        <a:latin typeface="Cambria Math"/>
                      </a:rPr>
                      <m:t>() </m:t>
                    </m:r>
                  </m:oMath>
                </a14:m>
                <a:r>
                  <a:rPr lang="en-US" dirty="0" smtClean="0"/>
                  <a:t>method.</a:t>
                </a:r>
              </a:p>
              <a:p>
                <a:endParaRPr lang="en-US" dirty="0" smtClean="0"/>
              </a:p>
              <a:p>
                <a:r>
                  <a:rPr lang="en-US" baseline="0" dirty="0" smtClean="0"/>
                  <a:t>4) </a:t>
                </a:r>
                <a:r>
                  <a:rPr lang="en-US" dirty="0" smtClean="0"/>
                  <a:t>To </a:t>
                </a:r>
                <a:r>
                  <a:rPr lang="en-US" dirty="0"/>
                  <a:t>interact with the users, use the buttons or the accelerometer. Add callbacks to a window with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.</m:t>
                    </m:r>
                    <m:r>
                      <a:rPr lang="en-US" i="1" dirty="0" smtClean="0">
                        <a:latin typeface="Cambria Math"/>
                      </a:rPr>
                      <m:t>𝑜𝑛</m:t>
                    </m:r>
                    <m:r>
                      <a:rPr lang="en-US" i="1" dirty="0" smtClean="0">
                        <a:latin typeface="Cambria Math"/>
                      </a:rPr>
                      <m:t>() </m:t>
                    </m:r>
                  </m:oMath>
                </a14:m>
                <a:r>
                  <a:rPr lang="en-US" dirty="0" smtClean="0"/>
                  <a:t>method</a:t>
                </a:r>
              </a:p>
              <a:p>
                <a:endParaRPr lang="en-US" u="sng" dirty="0" smtClean="0"/>
              </a:p>
              <a:p>
                <a:r>
                  <a:rPr lang="en-US" baseline="0" dirty="0" smtClean="0"/>
                  <a:t>5)  </a:t>
                </a:r>
                <a:r>
                  <a:rPr lang="en-US" dirty="0" smtClean="0"/>
                  <a:t>Making </a:t>
                </a:r>
                <a:r>
                  <a:rPr lang="en-US" dirty="0"/>
                  <a:t>HTTP connections is very easy with the included </a:t>
                </a:r>
                <a:r>
                  <a:rPr lang="en-US" b="1" i="1" dirty="0"/>
                  <a:t>ajax</a:t>
                </a:r>
                <a:r>
                  <a:rPr lang="en-US" dirty="0"/>
                  <a:t> library.</a:t>
                </a:r>
                <a:endParaRPr lang="it-IT" dirty="0"/>
              </a:p>
              <a:p>
                <a:endParaRPr lang="it-IT" b="0" dirty="0" smtClean="0"/>
              </a:p>
              <a:p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1)  Call </a:t>
                </a:r>
                <a:r>
                  <a:rPr lang="en-US" i="0" dirty="0" smtClean="0">
                    <a:latin typeface="Cambria Math"/>
                  </a:rPr>
                  <a:t>𝑟𝑒𝑞𝑢𝑖𝑟𝑒(′</a:t>
                </a:r>
                <a:r>
                  <a:rPr lang="en-US" i="0" dirty="0" err="1">
                    <a:latin typeface="Cambria Math"/>
                  </a:rPr>
                  <a:t>𝑢𝑖</a:t>
                </a:r>
                <a:r>
                  <a:rPr lang="en-US" i="0" dirty="0">
                    <a:latin typeface="Cambria Math"/>
                  </a:rPr>
                  <a:t>′)</a:t>
                </a:r>
                <a:r>
                  <a:rPr lang="en-US" dirty="0"/>
                  <a:t> to load the UI module and start building </a:t>
                </a:r>
                <a:r>
                  <a:rPr lang="en-US" dirty="0" smtClean="0"/>
                  <a:t>user interfaces</a:t>
                </a:r>
              </a:p>
              <a:p>
                <a:r>
                  <a:rPr lang="en-US" baseline="0" dirty="0" smtClean="0"/>
                  <a:t>     </a:t>
                </a:r>
                <a:r>
                  <a:rPr lang="en-US" dirty="0" smtClean="0"/>
                  <a:t>The </a:t>
                </a:r>
                <a:r>
                  <a:rPr lang="en-US" dirty="0" smtClean="0"/>
                  <a:t>UI framework  contains all the classes needed to build the user interface of your Pebble applications and interact with </a:t>
                </a:r>
                <a:r>
                  <a:rPr lang="en-US" dirty="0" smtClean="0"/>
                  <a:t>user</a:t>
                </a:r>
              </a:p>
              <a:p>
                <a:endParaRPr lang="en-US" dirty="0" smtClean="0"/>
              </a:p>
              <a:p>
                <a:r>
                  <a:rPr lang="it-IT" dirty="0" smtClean="0"/>
                  <a:t>2) The </a:t>
                </a:r>
                <a:r>
                  <a:rPr lang="it-IT" dirty="0" err="1" smtClean="0"/>
                  <a:t>basic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block</a:t>
                </a:r>
                <a:r>
                  <a:rPr lang="it-IT" dirty="0" smtClean="0"/>
                  <a:t> to </a:t>
                </a:r>
                <a:r>
                  <a:rPr lang="it-IT" dirty="0" err="1" smtClean="0"/>
                  <a:t>build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user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interface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the </a:t>
                </a:r>
                <a:r>
                  <a:rPr lang="it-IT" i="0" dirty="0" smtClean="0">
                    <a:latin typeface="Cambria Math"/>
                  </a:rPr>
                  <a:t>𝐶𝑎𝑟𝑑</a:t>
                </a:r>
                <a:endParaRPr lang="it-IT" dirty="0" smtClean="0"/>
              </a:p>
              <a:p>
                <a:r>
                  <a:rPr lang="en-US" baseline="0" dirty="0" smtClean="0"/>
                  <a:t>    </a:t>
                </a:r>
                <a:r>
                  <a:rPr lang="en-US" dirty="0" smtClean="0"/>
                  <a:t>A </a:t>
                </a:r>
                <a:r>
                  <a:rPr lang="en-US" i="0" dirty="0" smtClean="0">
                    <a:latin typeface="Cambria Math"/>
                  </a:rPr>
                  <a:t>𝐶𝑎𝑟𝑑 </a:t>
                </a:r>
                <a:r>
                  <a:rPr lang="en-US" dirty="0"/>
                  <a:t>is a type of Window that allows you to display a title, a subtitle, an image and a body on the screen of </a:t>
                </a:r>
                <a:r>
                  <a:rPr lang="en-US" dirty="0" smtClean="0"/>
                  <a:t>Pebble</a:t>
                </a:r>
              </a:p>
              <a:p>
                <a:r>
                  <a:rPr lang="en-US" baseline="0" dirty="0" smtClean="0"/>
                  <a:t>    </a:t>
                </a:r>
                <a:r>
                  <a:rPr lang="en-US" dirty="0" smtClean="0"/>
                  <a:t>Just </a:t>
                </a:r>
                <a:r>
                  <a:rPr lang="en-US" dirty="0"/>
                  <a:t>like any </a:t>
                </a:r>
                <a:r>
                  <a:rPr lang="en-US" dirty="0" smtClean="0"/>
                  <a:t>window, you </a:t>
                </a:r>
                <a:r>
                  <a:rPr lang="en-US" dirty="0"/>
                  <a:t>can initialize a Card by passing an object to the constructor or by calling </a:t>
                </a:r>
                <a:r>
                  <a:rPr lang="en-US" dirty="0" err="1"/>
                  <a:t>accessors</a:t>
                </a:r>
                <a:r>
                  <a:rPr lang="en-US" dirty="0"/>
                  <a:t> to change the properties</a:t>
                </a:r>
                <a:r>
                  <a:rPr lang="en-US" dirty="0" smtClean="0"/>
                  <a:t>.</a:t>
                </a:r>
              </a:p>
              <a:p>
                <a:endParaRPr lang="en-US" b="0" dirty="0" smtClean="0"/>
              </a:p>
              <a:p>
                <a:r>
                  <a:rPr lang="en-US" b="0" dirty="0" smtClean="0"/>
                  <a:t>3) </a:t>
                </a:r>
                <a:r>
                  <a:rPr lang="en-US" dirty="0" smtClean="0"/>
                  <a:t>After creating a card window, push it onto the screen with the </a:t>
                </a:r>
                <a:r>
                  <a:rPr lang="en-US" i="0" dirty="0" smtClean="0">
                    <a:latin typeface="Cambria Math"/>
                  </a:rPr>
                  <a:t>𝑠ℎ𝑜𝑤() </a:t>
                </a:r>
                <a:r>
                  <a:rPr lang="en-US" dirty="0" smtClean="0"/>
                  <a:t>method.</a:t>
                </a:r>
              </a:p>
              <a:p>
                <a:endParaRPr lang="en-US" dirty="0" smtClean="0"/>
              </a:p>
              <a:p>
                <a:r>
                  <a:rPr lang="en-US" baseline="0" dirty="0" smtClean="0"/>
                  <a:t>4) </a:t>
                </a:r>
                <a:r>
                  <a:rPr lang="en-US" dirty="0" smtClean="0"/>
                  <a:t>To </a:t>
                </a:r>
                <a:r>
                  <a:rPr lang="en-US" dirty="0"/>
                  <a:t>interact with the users, use the buttons or the accelerometer. Add callbacks to a window with the </a:t>
                </a:r>
                <a:r>
                  <a:rPr lang="en-US" i="0" dirty="0" smtClean="0">
                    <a:latin typeface="Cambria Math"/>
                  </a:rPr>
                  <a:t>.𝑜𝑛() </a:t>
                </a:r>
                <a:r>
                  <a:rPr lang="en-US" dirty="0" smtClean="0"/>
                  <a:t>method</a:t>
                </a:r>
              </a:p>
              <a:p>
                <a:endParaRPr lang="en-US" u="sng" dirty="0" smtClean="0"/>
              </a:p>
              <a:p>
                <a:r>
                  <a:rPr lang="en-US" baseline="0" dirty="0" smtClean="0"/>
                  <a:t>5)  </a:t>
                </a:r>
                <a:r>
                  <a:rPr lang="en-US" dirty="0" smtClean="0"/>
                  <a:t>Making </a:t>
                </a:r>
                <a:r>
                  <a:rPr lang="en-US" dirty="0"/>
                  <a:t>HTTP connections is very easy with the included </a:t>
                </a:r>
                <a:r>
                  <a:rPr lang="en-US" b="1" i="1" dirty="0" err="1"/>
                  <a:t>ajax</a:t>
                </a:r>
                <a:r>
                  <a:rPr lang="en-US" dirty="0"/>
                  <a:t> library.</a:t>
                </a:r>
                <a:endParaRPr lang="it-IT" dirty="0"/>
              </a:p>
              <a:p>
                <a:endParaRPr lang="it-IT" b="0" dirty="0" smtClean="0"/>
              </a:p>
              <a:p>
                <a:endParaRPr lang="it-IT" dirty="0"/>
              </a:p>
              <a:p>
                <a:endParaRPr lang="it-IT" dirty="0"/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B928E-1B49-4FCF-A7D2-88012F14BEC2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7876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387D-B0B6-4C84-B2D3-EF0618F8A3A8}" type="datetime1">
              <a:rPr lang="it-IT" smtClean="0"/>
              <a:t>29/10/2014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PebbleJS on Browser - Marco Saviano, Alessandro Longobardi</a:t>
            </a:r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D02E-D7BC-465B-900D-9AC7A592628A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D95E-C152-4E74-AF73-1C2AB627B5B1}" type="datetime1">
              <a:rPr lang="it-IT" smtClean="0"/>
              <a:t>29/10/2014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PebbleJS on Browser - Marco Saviano, Alessandro Longobardi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D02E-D7BC-465B-900D-9AC7A592628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5D51-68A3-4A22-89F9-2C95125B90BF}" type="datetime1">
              <a:rPr lang="it-IT" smtClean="0"/>
              <a:t>29/10/2014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PebbleJS on Browser - Marco Saviano, Alessandro Longobardi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D02E-D7BC-465B-900D-9AC7A592628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E374-1162-44D7-BD20-B001FBC1B706}" type="datetime1">
              <a:rPr lang="it-IT" smtClean="0"/>
              <a:t>29/10/2014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PebbleJS on Browser - Marco Saviano, Alessandro Longobardi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D02E-D7BC-465B-900D-9AC7A592628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0967-C6AC-4C8A-B661-77C46C822F99}" type="datetime1">
              <a:rPr lang="it-IT" smtClean="0"/>
              <a:t>29/10/2014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PebbleJS on Browser - Marco Saviano, Alessandro Longobardi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D02E-D7BC-465B-900D-9AC7A592628A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74318-0D3B-4AE6-950D-0277D30A6C8E}" type="datetime1">
              <a:rPr lang="it-IT" smtClean="0"/>
              <a:t>29/10/2014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PebbleJS on Browser - Marco Saviano, Alessandro Longobardi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D02E-D7BC-465B-900D-9AC7A592628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3EDE9-7847-4D2E-9E15-9EBBF5F5313B}" type="datetime1">
              <a:rPr lang="it-IT" smtClean="0"/>
              <a:t>29/10/2014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PebbleJS on Browser - Marco Saviano, Alessandro Longobardi</a:t>
            </a:r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D02E-D7BC-465B-900D-9AC7A592628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3E46-55ED-4392-B52D-FED2BB6C8397}" type="datetime1">
              <a:rPr lang="it-IT" smtClean="0"/>
              <a:t>29/10/2014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PebbleJS on Browser - Marco Saviano, Alessandro Longobardi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D02E-D7BC-465B-900D-9AC7A592628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2B2D-4259-4633-9050-04C744F2CA56}" type="datetime1">
              <a:rPr lang="it-IT" smtClean="0"/>
              <a:t>29/10/2014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PebbleJS on Browser - Marco Saviano, Alessandro Longobardi</a:t>
            </a:r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D02E-D7BC-465B-900D-9AC7A592628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06B5-DDDC-4FFC-A1DB-D2CC583DF78C}" type="datetime1">
              <a:rPr lang="it-IT" smtClean="0"/>
              <a:t>29/10/2014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PebbleJS on Browser - Marco Saviano, Alessandro Longobardi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D02E-D7BC-465B-900D-9AC7A592628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5F79-DCD2-411F-9F92-AB4417A9E895}" type="datetime1">
              <a:rPr lang="it-IT" smtClean="0"/>
              <a:t>29/10/2014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PebbleJS on Browser - Marco Saviano, Alessandro Longobardi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FD02E-D7BC-465B-900D-9AC7A592628A}" type="slidenum">
              <a:rPr lang="it-IT" smtClean="0"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8AAD4ED-9CB6-4545-A275-30955DAC04F6}" type="datetime1">
              <a:rPr lang="it-IT" smtClean="0"/>
              <a:t>29/10/2014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it-IT" smtClean="0"/>
              <a:t>PebbleJS on Browser - Marco Saviano, Alessandro Longobardi</a:t>
            </a:r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FD02E-D7BC-465B-900D-9AC7A592628A}" type="slidenum">
              <a:rPr lang="it-IT" smtClean="0"/>
              <a:t>‹N›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mailto:alessandrolongobardi89@gmail.com" TargetMode="External"/><Relationship Id="rId3" Type="http://schemas.openxmlformats.org/officeDocument/2006/relationships/hyperlink" Target="http://pebble.github.io/pebblejs/" TargetMode="External"/><Relationship Id="rId7" Type="http://schemas.openxmlformats.org/officeDocument/2006/relationships/hyperlink" Target="mailto:marco.saviano.89@gmail.com" TargetMode="External"/><Relationship Id="rId2" Type="http://schemas.openxmlformats.org/officeDocument/2006/relationships/hyperlink" Target="https://web.uniparthenope.i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yahoo.com/weather/" TargetMode="External"/><Relationship Id="rId5" Type="http://schemas.openxmlformats.org/officeDocument/2006/relationships/hyperlink" Target="http://www.jqwidgets.com/" TargetMode="External"/><Relationship Id="rId4" Type="http://schemas.openxmlformats.org/officeDocument/2006/relationships/hyperlink" Target="https://students.uniparthenope.it/~0124000391/pebble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tudents.uniparthenope.it/~0124000391/pebbl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598952" y="692696"/>
            <a:ext cx="6034899" cy="1565642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2000" b="0" i="0" u="none" strike="noStrike" kern="1200" dirty="0">
                <a:ln>
                  <a:noFill/>
                </a:ln>
                <a:latin typeface="Arial" pitchFamily="34"/>
                <a:ea typeface="CMCSC10" pitchFamily="2"/>
                <a:cs typeface="CMCSC10" pitchFamily="2"/>
              </a:rPr>
              <a:t>Università degli Studi di Napoli “PARTHENOPE"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2000" b="0" i="0" u="none" strike="noStrike" kern="1200" dirty="0" smtClean="0">
                <a:ln>
                  <a:noFill/>
                </a:ln>
                <a:latin typeface="Arial" pitchFamily="34"/>
                <a:ea typeface="CMCSC10" pitchFamily="2"/>
                <a:cs typeface="CMCSC10" pitchFamily="2"/>
              </a:rPr>
              <a:t>Dipartimento di Scienze </a:t>
            </a:r>
            <a:r>
              <a:rPr lang="it-IT" sz="2000" b="0" i="0" u="none" strike="noStrike" kern="1200" dirty="0" smtClean="0">
                <a:ln>
                  <a:noFill/>
                </a:ln>
                <a:latin typeface="Arial" pitchFamily="34"/>
                <a:ea typeface="CMCSC10" pitchFamily="2"/>
                <a:cs typeface="CMCSC10" pitchFamily="2"/>
              </a:rPr>
              <a:t>e Tecnologie</a:t>
            </a:r>
            <a:endParaRPr lang="it-IT" sz="2000" b="0" i="0" u="none" strike="noStrike" kern="1200" dirty="0">
              <a:ln>
                <a:noFill/>
              </a:ln>
              <a:latin typeface="Arial" pitchFamily="34"/>
              <a:ea typeface="CMCSC10" pitchFamily="2"/>
              <a:cs typeface="CMCSC10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2000" b="0" i="0" u="none" strike="noStrike" kern="1200" dirty="0">
                <a:ln>
                  <a:noFill/>
                </a:ln>
                <a:latin typeface="Arial" pitchFamily="34"/>
                <a:ea typeface="CMCSC10" pitchFamily="2"/>
                <a:cs typeface="CMCSC10" pitchFamily="2"/>
              </a:rPr>
              <a:t>Corso di </a:t>
            </a:r>
            <a:r>
              <a:rPr lang="it-IT" sz="2000" b="0" i="0" u="none" strike="noStrike" kern="1200" dirty="0" smtClean="0">
                <a:ln>
                  <a:noFill/>
                </a:ln>
                <a:latin typeface="Arial" pitchFamily="34"/>
                <a:ea typeface="CMCSC10" pitchFamily="2"/>
                <a:cs typeface="CMCSC10" pitchFamily="2"/>
              </a:rPr>
              <a:t>Laurea Magistrale in </a:t>
            </a:r>
            <a:r>
              <a:rPr lang="it-IT" sz="2000" b="0" i="0" u="none" strike="noStrike" kern="1200" dirty="0" smtClean="0">
                <a:ln>
                  <a:noFill/>
                </a:ln>
                <a:latin typeface="Arial" pitchFamily="34"/>
                <a:ea typeface="CMCSC10" pitchFamily="2"/>
                <a:cs typeface="CMCSC10" pitchFamily="2"/>
              </a:rPr>
              <a:t>Informatica Applicata</a:t>
            </a:r>
          </a:p>
          <a:p>
            <a:pPr algn="ctr" hangingPunct="0"/>
            <a:r>
              <a:rPr lang="it-IT" sz="2000" b="1" dirty="0" smtClean="0">
                <a:latin typeface="Arial" pitchFamily="34"/>
                <a:ea typeface="CMCSC10" pitchFamily="2"/>
                <a:cs typeface="CMCSC10" pitchFamily="2"/>
              </a:rPr>
              <a:t>Architettura e Programmazione di Reti Avanzate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it-IT" sz="2000" b="0" i="0" u="none" strike="noStrike" kern="1200" dirty="0">
              <a:ln>
                <a:noFill/>
              </a:ln>
              <a:latin typeface="Arial" pitchFamily="34"/>
              <a:ea typeface="CMCSC10" pitchFamily="2"/>
              <a:cs typeface="CMCSC10" pitchFamily="2"/>
            </a:endParaRPr>
          </a:p>
        </p:txBody>
      </p:sp>
      <p:pic>
        <p:nvPicPr>
          <p:cNvPr id="5" name="Picture 2" descr="G:\logo_parthenop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160" y="2172406"/>
            <a:ext cx="2907008" cy="291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/>
          <p:cNvSpPr txBox="1"/>
          <p:nvPr/>
        </p:nvSpPr>
        <p:spPr>
          <a:xfrm>
            <a:off x="2790546" y="5288498"/>
            <a:ext cx="3687910" cy="47425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lvl="0" algn="ctr" hangingPunct="0"/>
            <a:r>
              <a:rPr lang="it-IT" sz="2200" b="1" dirty="0" smtClean="0">
                <a:latin typeface="Albany" pitchFamily="34"/>
                <a:ea typeface="Microsoft YaHei" pitchFamily="2"/>
                <a:cs typeface="Mangal" pitchFamily="2"/>
              </a:rPr>
              <a:t> </a:t>
            </a:r>
            <a:r>
              <a:rPr lang="it-IT" sz="2600" b="1" dirty="0" err="1" smtClean="0">
                <a:latin typeface="Albany" pitchFamily="34"/>
                <a:ea typeface="Microsoft YaHei" pitchFamily="2"/>
                <a:cs typeface="Mangal" pitchFamily="2"/>
              </a:rPr>
              <a:t>PebbleJS</a:t>
            </a:r>
            <a:r>
              <a:rPr lang="it-IT" sz="2600" b="1" dirty="0" smtClean="0">
                <a:latin typeface="Albany" pitchFamily="34"/>
                <a:ea typeface="Microsoft YaHei" pitchFamily="2"/>
                <a:cs typeface="Mangal" pitchFamily="2"/>
              </a:rPr>
              <a:t> on Browser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5220072" y="5988576"/>
            <a:ext cx="3942146" cy="68078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2000" dirty="0" smtClean="0">
                <a:latin typeface="Arial" pitchFamily="18"/>
                <a:ea typeface="Microsoft YaHei" pitchFamily="2"/>
                <a:cs typeface="Mangal" pitchFamily="2"/>
              </a:rPr>
              <a:t>Alessandro Longobardi 0120/119</a:t>
            </a:r>
            <a:endParaRPr lang="it-IT" sz="20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2000" b="0" i="0" u="none" strike="noStrike" kern="1200" dirty="0" smtClean="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Marco Saviano 0120/114</a:t>
            </a:r>
            <a:endParaRPr lang="it-IT" sz="20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523066" y="6021288"/>
            <a:ext cx="2091896" cy="38583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lvl="0" hangingPunct="0"/>
            <a:r>
              <a:rPr lang="it-IT" sz="2000" dirty="0">
                <a:latin typeface="Arial" pitchFamily="34"/>
                <a:ea typeface="CMCSC10" pitchFamily="2"/>
                <a:cs typeface="CMCSC10" pitchFamily="2"/>
              </a:rPr>
              <a:t>Prof. </a:t>
            </a:r>
            <a:r>
              <a:rPr lang="it-IT" sz="2000" dirty="0" smtClean="0">
                <a:latin typeface="Arial" pitchFamily="34"/>
                <a:ea typeface="CMCSC10" pitchFamily="2"/>
                <a:cs typeface="CMCSC10" pitchFamily="2"/>
              </a:rPr>
              <a:t>R</a:t>
            </a:r>
            <a:r>
              <a:rPr lang="it-IT" sz="2000" dirty="0" smtClean="0">
                <a:latin typeface="Arial" pitchFamily="34"/>
                <a:ea typeface="CMCSC10" pitchFamily="2"/>
                <a:cs typeface="CMCSC10" pitchFamily="2"/>
              </a:rPr>
              <a:t>. Montella</a:t>
            </a:r>
            <a:endParaRPr lang="it-IT" sz="2000" dirty="0">
              <a:latin typeface="Arial" pitchFamily="34"/>
              <a:ea typeface="CMCSC10" pitchFamily="2"/>
              <a:cs typeface="CMCSC10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65355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t-IT" sz="4200" dirty="0" smtClean="0"/>
              <a:t>5</a:t>
            </a:r>
            <a:r>
              <a:rPr lang="it-IT" sz="4200" dirty="0" smtClean="0"/>
              <a:t>-PebbleJS on Browser</a:t>
            </a:r>
            <a:r>
              <a:rPr lang="it-IT" sz="3800" dirty="0" smtClean="0"/>
              <a:t/>
            </a:r>
            <a:br>
              <a:rPr lang="it-IT" sz="3800" dirty="0" smtClean="0"/>
            </a:br>
            <a:r>
              <a:rPr lang="it-IT" sz="3400" dirty="0" err="1" smtClean="0"/>
              <a:t>Run</a:t>
            </a:r>
            <a:r>
              <a:rPr lang="it-IT" sz="3400" dirty="0" smtClean="0"/>
              <a:t> on Browser</a:t>
            </a:r>
            <a:endParaRPr lang="it-IT" sz="3400" dirty="0"/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In </a:t>
            </a:r>
            <a:r>
              <a:rPr lang="it-IT" dirty="0" err="1" smtClean="0"/>
              <a:t>our</a:t>
            </a:r>
            <a:r>
              <a:rPr lang="it-IT" dirty="0" smtClean="0"/>
              <a:t> Framework, Pebble.js </a:t>
            </a:r>
            <a:r>
              <a:rPr lang="it-IT" dirty="0" err="1" smtClean="0"/>
              <a:t>apps</a:t>
            </a:r>
            <a:r>
              <a:rPr lang="it-IT" dirty="0" smtClean="0"/>
              <a:t> </a:t>
            </a:r>
            <a:r>
              <a:rPr lang="it-IT" dirty="0" err="1" smtClean="0"/>
              <a:t>run</a:t>
            </a:r>
            <a:r>
              <a:rPr lang="it-IT" dirty="0" smtClean="0"/>
              <a:t> on browser</a:t>
            </a:r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824694"/>
            <a:ext cx="4367404" cy="290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44794"/>
            <a:ext cx="378142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D02E-D7BC-465B-900D-9AC7A592628A}" type="slidenum">
              <a:rPr lang="it-IT" smtClean="0"/>
              <a:t>10</a:t>
            </a:fld>
            <a:endParaRPr lang="it-IT"/>
          </a:p>
        </p:txBody>
      </p:sp>
      <p:sp>
        <p:nvSpPr>
          <p:cNvPr id="10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2267744" y="6381328"/>
            <a:ext cx="4688160" cy="365125"/>
          </a:xfrm>
        </p:spPr>
        <p:txBody>
          <a:bodyPr/>
          <a:lstStyle/>
          <a:p>
            <a:pPr algn="ctr"/>
            <a:r>
              <a:rPr lang="it-IT" dirty="0" err="1" smtClean="0"/>
              <a:t>PebbleJS</a:t>
            </a:r>
            <a:r>
              <a:rPr lang="it-IT" dirty="0" smtClean="0"/>
              <a:t> on Browser </a:t>
            </a:r>
          </a:p>
          <a:p>
            <a:pPr algn="ctr"/>
            <a:r>
              <a:rPr lang="it-IT" dirty="0" smtClean="0"/>
              <a:t>Marco Saviano  -  Alessandro Longobardi</a:t>
            </a:r>
            <a:endParaRPr lang="it-IT" dirty="0"/>
          </a:p>
        </p:txBody>
      </p:sp>
      <p:cxnSp>
        <p:nvCxnSpPr>
          <p:cNvPr id="11" name="Connettore 1 10"/>
          <p:cNvCxnSpPr/>
          <p:nvPr/>
        </p:nvCxnSpPr>
        <p:spPr>
          <a:xfrm>
            <a:off x="467544" y="6309320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89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221712"/>
          </a:xfrm>
        </p:spPr>
        <p:txBody>
          <a:bodyPr/>
          <a:lstStyle/>
          <a:p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add</a:t>
            </a:r>
            <a:r>
              <a:rPr lang="it-IT" dirty="0" smtClean="0"/>
              <a:t> a new UI </a:t>
            </a:r>
            <a:r>
              <a:rPr lang="it-IT" dirty="0" err="1" smtClean="0"/>
              <a:t>object</a:t>
            </a:r>
            <a:r>
              <a:rPr lang="it-IT" dirty="0" smtClean="0"/>
              <a:t> in Pebble.js, </a:t>
            </a:r>
            <a:r>
              <a:rPr lang="it-IT" b="1" dirty="0" err="1" smtClean="0"/>
              <a:t>WTemp</a:t>
            </a:r>
            <a:r>
              <a:rPr lang="it-IT" b="1" dirty="0" smtClean="0"/>
              <a:t> </a:t>
            </a:r>
            <a:r>
              <a:rPr lang="it-IT" dirty="0" smtClean="0"/>
              <a:t>(</a:t>
            </a:r>
            <a:r>
              <a:rPr lang="it-IT" b="1" dirty="0" err="1"/>
              <a:t>W</a:t>
            </a:r>
            <a:r>
              <a:rPr lang="it-IT" dirty="0" err="1" smtClean="0"/>
              <a:t>idget</a:t>
            </a:r>
            <a:r>
              <a:rPr lang="it-IT" dirty="0" smtClean="0"/>
              <a:t> </a:t>
            </a:r>
            <a:r>
              <a:rPr lang="it-IT" b="1" dirty="0" smtClean="0"/>
              <a:t>Temp</a:t>
            </a:r>
            <a:r>
              <a:rPr lang="it-IT" dirty="0" smtClean="0"/>
              <a:t>erature), a Card </a:t>
            </a:r>
            <a:r>
              <a:rPr lang="it-IT" dirty="0" err="1" smtClean="0"/>
              <a:t>that</a:t>
            </a:r>
            <a:r>
              <a:rPr lang="it-IT" dirty="0" smtClean="0"/>
              <a:t> shows temperature of a city </a:t>
            </a:r>
            <a:r>
              <a:rPr lang="it-IT" dirty="0" err="1" smtClean="0"/>
              <a:t>passed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</a:t>
            </a:r>
            <a:r>
              <a:rPr lang="it-IT" dirty="0" err="1" smtClean="0"/>
              <a:t>parameter</a:t>
            </a:r>
            <a:r>
              <a:rPr lang="it-IT" dirty="0" smtClean="0"/>
              <a:t> </a:t>
            </a:r>
          </a:p>
          <a:p>
            <a:endParaRPr lang="it-IT" b="1" i="1" dirty="0"/>
          </a:p>
          <a:p>
            <a:r>
              <a:rPr lang="en-US" dirty="0" smtClean="0"/>
              <a:t>HTTP </a:t>
            </a:r>
            <a:r>
              <a:rPr lang="en-US" dirty="0"/>
              <a:t>connections </a:t>
            </a:r>
            <a:r>
              <a:rPr lang="en-US" dirty="0" smtClean="0"/>
              <a:t>are very </a:t>
            </a:r>
            <a:r>
              <a:rPr lang="en-US" dirty="0"/>
              <a:t>easy with the included </a:t>
            </a:r>
            <a:r>
              <a:rPr lang="en-US" b="1" i="1" dirty="0"/>
              <a:t>ajax</a:t>
            </a:r>
            <a:r>
              <a:rPr lang="en-US" dirty="0"/>
              <a:t> </a:t>
            </a:r>
            <a:r>
              <a:rPr lang="en-US" dirty="0" smtClean="0"/>
              <a:t>library in JavaScript</a:t>
            </a:r>
            <a:endParaRPr lang="it-IT" dirty="0"/>
          </a:p>
          <a:p>
            <a:pPr marL="0" indent="0">
              <a:buNone/>
            </a:pPr>
            <a:endParaRPr lang="it-IT" b="1" i="1" dirty="0"/>
          </a:p>
        </p:txBody>
      </p:sp>
      <p:sp>
        <p:nvSpPr>
          <p:cNvPr id="4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t-IT" sz="4200" dirty="0" smtClean="0"/>
              <a:t>5</a:t>
            </a:r>
            <a:r>
              <a:rPr lang="it-IT" sz="4200" dirty="0" smtClean="0"/>
              <a:t>-PebbleJS on Browser</a:t>
            </a:r>
            <a:r>
              <a:rPr lang="it-IT" sz="3800" dirty="0" smtClean="0"/>
              <a:t/>
            </a:r>
            <a:br>
              <a:rPr lang="it-IT" sz="3800" dirty="0" smtClean="0"/>
            </a:br>
            <a:r>
              <a:rPr lang="it-IT" sz="3400" dirty="0" smtClean="0"/>
              <a:t>Custom Card - </a:t>
            </a:r>
            <a:r>
              <a:rPr lang="it-IT" sz="3400" dirty="0" err="1"/>
              <a:t>W</a:t>
            </a:r>
            <a:r>
              <a:rPr lang="it-IT" sz="3400" dirty="0" err="1" smtClean="0"/>
              <a:t>Temp</a:t>
            </a:r>
            <a:endParaRPr lang="it-IT" sz="3400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467544" y="4869160"/>
            <a:ext cx="8229600" cy="14935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b="1" i="1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D02E-D7BC-465B-900D-9AC7A592628A}" type="slidenum">
              <a:rPr lang="it-IT" smtClean="0"/>
              <a:t>11</a:t>
            </a:fld>
            <a:endParaRPr lang="it-IT"/>
          </a:p>
        </p:txBody>
      </p:sp>
      <p:sp>
        <p:nvSpPr>
          <p:cNvPr id="8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2267744" y="6381328"/>
            <a:ext cx="4688160" cy="365125"/>
          </a:xfrm>
        </p:spPr>
        <p:txBody>
          <a:bodyPr/>
          <a:lstStyle/>
          <a:p>
            <a:pPr algn="ctr"/>
            <a:r>
              <a:rPr lang="it-IT" dirty="0" err="1" smtClean="0"/>
              <a:t>PebbleJS</a:t>
            </a:r>
            <a:r>
              <a:rPr lang="it-IT" dirty="0" smtClean="0"/>
              <a:t> on Browser </a:t>
            </a:r>
          </a:p>
          <a:p>
            <a:pPr algn="ctr"/>
            <a:r>
              <a:rPr lang="it-IT" dirty="0" smtClean="0"/>
              <a:t>Marco Saviano  -  Alessandro Longobardi</a:t>
            </a:r>
            <a:endParaRPr lang="it-IT" dirty="0"/>
          </a:p>
        </p:txBody>
      </p:sp>
      <p:cxnSp>
        <p:nvCxnSpPr>
          <p:cNvPr id="9" name="Connettore 1 8"/>
          <p:cNvCxnSpPr/>
          <p:nvPr/>
        </p:nvCxnSpPr>
        <p:spPr>
          <a:xfrm>
            <a:off x="467544" y="6309320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08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D02E-D7BC-465B-900D-9AC7A592628A}" type="slidenum">
              <a:rPr lang="it-IT" smtClean="0"/>
              <a:t>12</a:t>
            </a:fld>
            <a:endParaRPr lang="it-IT"/>
          </a:p>
        </p:txBody>
      </p:sp>
      <p:sp>
        <p:nvSpPr>
          <p:cNvPr id="6" name="Tito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it-IT" sz="4200" dirty="0" smtClean="0"/>
              <a:t>5</a:t>
            </a:r>
            <a:r>
              <a:rPr lang="it-IT" sz="4200" dirty="0" smtClean="0"/>
              <a:t>-PebbleJS on Browser</a:t>
            </a:r>
            <a:r>
              <a:rPr lang="it-IT" sz="3800" dirty="0" smtClean="0"/>
              <a:t/>
            </a:r>
            <a:br>
              <a:rPr lang="it-IT" sz="3800" dirty="0" smtClean="0"/>
            </a:br>
            <a:r>
              <a:rPr lang="it-IT" sz="3400" dirty="0" smtClean="0"/>
              <a:t>Custom Card - </a:t>
            </a:r>
            <a:r>
              <a:rPr lang="it-IT" sz="3400" dirty="0" err="1"/>
              <a:t>W</a:t>
            </a:r>
            <a:r>
              <a:rPr lang="it-IT" sz="3400" dirty="0" err="1" smtClean="0"/>
              <a:t>Temp</a:t>
            </a:r>
            <a:endParaRPr lang="it-IT" sz="34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98" y="2060848"/>
            <a:ext cx="7632626" cy="1469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2267744" y="6381328"/>
            <a:ext cx="4688160" cy="365125"/>
          </a:xfrm>
        </p:spPr>
        <p:txBody>
          <a:bodyPr/>
          <a:lstStyle/>
          <a:p>
            <a:pPr algn="ctr"/>
            <a:r>
              <a:rPr lang="it-IT" dirty="0" err="1" smtClean="0"/>
              <a:t>PebbleJS</a:t>
            </a:r>
            <a:r>
              <a:rPr lang="it-IT" dirty="0" smtClean="0"/>
              <a:t> on Browser </a:t>
            </a:r>
          </a:p>
          <a:p>
            <a:pPr algn="ctr"/>
            <a:r>
              <a:rPr lang="it-IT" dirty="0" smtClean="0"/>
              <a:t>Marco Saviano  -  Alessandro Longobardi</a:t>
            </a:r>
            <a:endParaRPr lang="it-IT" dirty="0"/>
          </a:p>
        </p:txBody>
      </p:sp>
      <p:cxnSp>
        <p:nvCxnSpPr>
          <p:cNvPr id="10" name="Connettore 1 9"/>
          <p:cNvCxnSpPr/>
          <p:nvPr/>
        </p:nvCxnSpPr>
        <p:spPr>
          <a:xfrm>
            <a:off x="467544" y="6309320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801" y="3789040"/>
            <a:ext cx="44386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220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it-IT" sz="3800" dirty="0" smtClean="0"/>
              <a:t>5</a:t>
            </a:r>
            <a:r>
              <a:rPr lang="it-IT" sz="3800" dirty="0" smtClean="0"/>
              <a:t>-PebbleJS on Browser</a:t>
            </a:r>
            <a:r>
              <a:rPr lang="it-IT" sz="3800" dirty="0" smtClean="0"/>
              <a:t/>
            </a:r>
            <a:br>
              <a:rPr lang="it-IT" sz="3800" dirty="0" smtClean="0"/>
            </a:br>
            <a:r>
              <a:rPr lang="it-IT" sz="3100" dirty="0" err="1" smtClean="0"/>
              <a:t>WTemp</a:t>
            </a:r>
            <a:r>
              <a:rPr lang="it-IT" sz="3100" dirty="0" smtClean="0"/>
              <a:t> </a:t>
            </a:r>
            <a:endParaRPr lang="it-IT" sz="31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55" y="1916832"/>
            <a:ext cx="8220804" cy="4241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D02E-D7BC-465B-900D-9AC7A592628A}" type="slidenum">
              <a:rPr lang="it-IT" smtClean="0"/>
              <a:t>13</a:t>
            </a:fld>
            <a:endParaRPr lang="it-IT"/>
          </a:p>
        </p:txBody>
      </p:sp>
      <p:sp>
        <p:nvSpPr>
          <p:cNvPr id="7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2267744" y="6381328"/>
            <a:ext cx="4688160" cy="365125"/>
          </a:xfrm>
        </p:spPr>
        <p:txBody>
          <a:bodyPr/>
          <a:lstStyle/>
          <a:p>
            <a:pPr algn="ctr"/>
            <a:r>
              <a:rPr lang="it-IT" dirty="0" err="1" smtClean="0"/>
              <a:t>PebbleJS</a:t>
            </a:r>
            <a:r>
              <a:rPr lang="it-IT" dirty="0" smtClean="0"/>
              <a:t> on Browser </a:t>
            </a:r>
          </a:p>
          <a:p>
            <a:pPr algn="ctr"/>
            <a:r>
              <a:rPr lang="it-IT" dirty="0" smtClean="0"/>
              <a:t>Marco Saviano  -  Alessandro Longobardi</a:t>
            </a:r>
            <a:endParaRPr lang="it-IT" dirty="0"/>
          </a:p>
        </p:txBody>
      </p:sp>
      <p:cxnSp>
        <p:nvCxnSpPr>
          <p:cNvPr id="8" name="Connettore 1 7"/>
          <p:cNvCxnSpPr/>
          <p:nvPr/>
        </p:nvCxnSpPr>
        <p:spPr>
          <a:xfrm>
            <a:off x="467544" y="6309320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it-IT" sz="3800" dirty="0" smtClean="0"/>
              <a:t>5</a:t>
            </a:r>
            <a:r>
              <a:rPr lang="it-IT" sz="3800" dirty="0" smtClean="0"/>
              <a:t>-PebbleJS on Browser</a:t>
            </a:r>
            <a:br>
              <a:rPr lang="it-IT" sz="3800" dirty="0" smtClean="0"/>
            </a:br>
            <a:r>
              <a:rPr lang="it-IT" sz="3100" dirty="0" err="1" smtClean="0"/>
              <a:t>WTemp</a:t>
            </a:r>
            <a:endParaRPr lang="it-IT" sz="31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01" y="1916832"/>
            <a:ext cx="7984974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D02E-D7BC-465B-900D-9AC7A592628A}" type="slidenum">
              <a:rPr lang="it-IT" smtClean="0"/>
              <a:t>14</a:t>
            </a:fld>
            <a:endParaRPr lang="it-IT"/>
          </a:p>
        </p:txBody>
      </p:sp>
      <p:sp>
        <p:nvSpPr>
          <p:cNvPr id="7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2267744" y="6381328"/>
            <a:ext cx="4688160" cy="365125"/>
          </a:xfrm>
        </p:spPr>
        <p:txBody>
          <a:bodyPr/>
          <a:lstStyle/>
          <a:p>
            <a:pPr algn="ctr"/>
            <a:r>
              <a:rPr lang="it-IT" dirty="0" err="1" smtClean="0"/>
              <a:t>PebbleJS</a:t>
            </a:r>
            <a:r>
              <a:rPr lang="it-IT" dirty="0" smtClean="0"/>
              <a:t> on Browser </a:t>
            </a:r>
          </a:p>
          <a:p>
            <a:pPr algn="ctr"/>
            <a:r>
              <a:rPr lang="it-IT" dirty="0" smtClean="0"/>
              <a:t>Marco Saviano  -  Alessandro Longobardi</a:t>
            </a:r>
            <a:endParaRPr lang="it-IT" dirty="0"/>
          </a:p>
        </p:txBody>
      </p:sp>
      <p:cxnSp>
        <p:nvCxnSpPr>
          <p:cNvPr id="8" name="Connettore 1 7"/>
          <p:cNvCxnSpPr/>
          <p:nvPr/>
        </p:nvCxnSpPr>
        <p:spPr>
          <a:xfrm>
            <a:off x="467544" y="6309320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86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it-IT" sz="3800" dirty="0" smtClean="0"/>
              <a:t>6 – </a:t>
            </a:r>
            <a:r>
              <a:rPr lang="it-IT" sz="3800" dirty="0" err="1" smtClean="0"/>
              <a:t>Conclusion</a:t>
            </a:r>
            <a:r>
              <a:rPr lang="it-IT" sz="3800" dirty="0" smtClean="0"/>
              <a:t> and Future </a:t>
            </a:r>
            <a:r>
              <a:rPr lang="it-IT" sz="3800" dirty="0"/>
              <a:t>W</a:t>
            </a:r>
            <a:r>
              <a:rPr lang="it-IT" sz="3800" dirty="0" smtClean="0"/>
              <a:t>orks</a:t>
            </a:r>
            <a:endParaRPr lang="it-IT" sz="3100" dirty="0"/>
          </a:p>
        </p:txBody>
      </p:sp>
      <p:sp>
        <p:nvSpPr>
          <p:cNvPr id="7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it-IT" dirty="0" err="1" smtClean="0"/>
              <a:t>PebbleJS</a:t>
            </a:r>
            <a:r>
              <a:rPr lang="it-IT" dirty="0" smtClean="0"/>
              <a:t> on Browser </a:t>
            </a:r>
          </a:p>
          <a:p>
            <a:pPr algn="ctr"/>
            <a:r>
              <a:rPr lang="it-IT" dirty="0" smtClean="0"/>
              <a:t>Marco Saviano  -  Alessandro Longobardi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D02E-D7BC-465B-900D-9AC7A592628A}" type="slidenum">
              <a:rPr lang="it-IT" smtClean="0"/>
              <a:t>15</a:t>
            </a:fld>
            <a:endParaRPr lang="it-IT"/>
          </a:p>
        </p:txBody>
      </p:sp>
      <p:cxnSp>
        <p:nvCxnSpPr>
          <p:cNvPr id="8" name="Connettore 1 7"/>
          <p:cNvCxnSpPr/>
          <p:nvPr/>
        </p:nvCxnSpPr>
        <p:spPr>
          <a:xfrm>
            <a:off x="467544" y="6309320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gnaposto contenuto 1"/>
          <p:cNvSpPr txBox="1">
            <a:spLocks/>
          </p:cNvSpPr>
          <p:nvPr/>
        </p:nvSpPr>
        <p:spPr>
          <a:xfrm>
            <a:off x="609600" y="1704176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Create </a:t>
            </a:r>
            <a:r>
              <a:rPr lang="it-IT" dirty="0" err="1" smtClean="0"/>
              <a:t>apps</a:t>
            </a:r>
            <a:r>
              <a:rPr lang="it-IT" dirty="0" smtClean="0"/>
              <a:t> with </a:t>
            </a:r>
            <a:r>
              <a:rPr lang="it-IT" dirty="0" err="1" smtClean="0"/>
              <a:t>simple</a:t>
            </a:r>
            <a:r>
              <a:rPr lang="it-IT" dirty="0" smtClean="0"/>
              <a:t> UI </a:t>
            </a:r>
          </a:p>
          <a:p>
            <a:r>
              <a:rPr lang="it-IT" dirty="0" err="1" smtClean="0"/>
              <a:t>Simplicity</a:t>
            </a:r>
            <a:r>
              <a:rPr lang="it-IT" dirty="0" smtClean="0"/>
              <a:t> of Pebble.js</a:t>
            </a:r>
          </a:p>
          <a:p>
            <a:r>
              <a:rPr lang="it-IT" dirty="0" smtClean="0"/>
              <a:t>Perfect for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sizes</a:t>
            </a:r>
            <a:r>
              <a:rPr lang="it-IT" dirty="0" smtClean="0"/>
              <a:t> of screen (</a:t>
            </a:r>
            <a:r>
              <a:rPr lang="it-IT" dirty="0" err="1" smtClean="0"/>
              <a:t>tablet</a:t>
            </a:r>
            <a:r>
              <a:rPr lang="it-IT" dirty="0" smtClean="0"/>
              <a:t>, </a:t>
            </a:r>
            <a:r>
              <a:rPr lang="it-IT" dirty="0" err="1" smtClean="0"/>
              <a:t>smartphone</a:t>
            </a:r>
            <a:r>
              <a:rPr lang="it-IT" dirty="0" smtClean="0"/>
              <a:t>, desktop)</a:t>
            </a:r>
          </a:p>
          <a:p>
            <a:r>
              <a:rPr lang="it-IT" dirty="0" smtClean="0"/>
              <a:t>Internet of </a:t>
            </a:r>
            <a:r>
              <a:rPr lang="it-IT" dirty="0" err="1" smtClean="0"/>
              <a:t>things</a:t>
            </a:r>
            <a:r>
              <a:rPr lang="it-IT" dirty="0" smtClean="0"/>
              <a:t> </a:t>
            </a:r>
            <a:r>
              <a:rPr lang="it-IT" dirty="0" err="1" smtClean="0"/>
              <a:t>apps</a:t>
            </a:r>
            <a:r>
              <a:rPr lang="it-IT" dirty="0" smtClean="0"/>
              <a:t>  (</a:t>
            </a:r>
            <a:r>
              <a:rPr lang="it-IT" dirty="0" err="1" smtClean="0"/>
              <a:t>domotic</a:t>
            </a:r>
            <a:r>
              <a:rPr lang="it-IT" dirty="0" smtClean="0"/>
              <a:t>, </a:t>
            </a:r>
            <a:r>
              <a:rPr lang="it-IT" dirty="0" err="1" smtClean="0"/>
              <a:t>nautic</a:t>
            </a:r>
            <a:r>
              <a:rPr lang="it-IT" dirty="0" smtClean="0"/>
              <a:t> etc..)</a:t>
            </a:r>
          </a:p>
          <a:p>
            <a:pPr marL="0" indent="0">
              <a:buNone/>
            </a:pPr>
            <a:endParaRPr lang="it-IT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it-IT" dirty="0" err="1" smtClean="0"/>
              <a:t>Add</a:t>
            </a:r>
            <a:r>
              <a:rPr lang="it-IT" dirty="0" smtClean="0"/>
              <a:t> </a:t>
            </a:r>
            <a:r>
              <a:rPr lang="it-IT" dirty="0" err="1" smtClean="0"/>
              <a:t>other</a:t>
            </a:r>
            <a:r>
              <a:rPr lang="it-IT" dirty="0" smtClean="0"/>
              <a:t> UI Objects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 smtClean="0"/>
              <a:t>Create custom layout for </a:t>
            </a:r>
            <a:r>
              <a:rPr lang="it-IT" dirty="0" err="1" smtClean="0"/>
              <a:t>specific</a:t>
            </a:r>
            <a:r>
              <a:rPr lang="it-IT" dirty="0" smtClean="0"/>
              <a:t> </a:t>
            </a:r>
            <a:r>
              <a:rPr lang="it-IT" dirty="0" err="1" smtClean="0"/>
              <a:t>applications</a:t>
            </a:r>
            <a:endParaRPr lang="it-IT" dirty="0" smtClean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4568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it-IT" sz="3800" dirty="0" err="1" smtClean="0"/>
              <a:t>References</a:t>
            </a:r>
            <a:r>
              <a:rPr lang="it-IT" sz="3800" dirty="0" smtClean="0"/>
              <a:t> &amp; </a:t>
            </a:r>
            <a:r>
              <a:rPr lang="it-IT" sz="3800" dirty="0" err="1" smtClean="0"/>
              <a:t>Contacts</a:t>
            </a:r>
            <a:endParaRPr lang="it-IT" sz="3100" dirty="0"/>
          </a:p>
        </p:txBody>
      </p:sp>
      <p:sp>
        <p:nvSpPr>
          <p:cNvPr id="7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it-IT" dirty="0" err="1" smtClean="0"/>
              <a:t>PebbleJS</a:t>
            </a:r>
            <a:r>
              <a:rPr lang="it-IT" dirty="0" smtClean="0"/>
              <a:t> on Browser </a:t>
            </a:r>
          </a:p>
          <a:p>
            <a:pPr algn="ctr"/>
            <a:r>
              <a:rPr lang="it-IT" dirty="0" smtClean="0"/>
              <a:t>Marco Saviano  -  Alessandro Longobardi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D02E-D7BC-465B-900D-9AC7A592628A}" type="slidenum">
              <a:rPr lang="it-IT" smtClean="0"/>
              <a:t>16</a:t>
            </a:fld>
            <a:endParaRPr lang="it-IT"/>
          </a:p>
        </p:txBody>
      </p:sp>
      <p:cxnSp>
        <p:nvCxnSpPr>
          <p:cNvPr id="8" name="Connettore 1 7"/>
          <p:cNvCxnSpPr/>
          <p:nvPr/>
        </p:nvCxnSpPr>
        <p:spPr>
          <a:xfrm>
            <a:off x="467544" y="6309320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gnaposto contenuto 1"/>
          <p:cNvSpPr txBox="1">
            <a:spLocks/>
          </p:cNvSpPr>
          <p:nvPr/>
        </p:nvSpPr>
        <p:spPr>
          <a:xfrm>
            <a:off x="609600" y="1704176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sz="2400" dirty="0" smtClean="0">
                <a:hlinkClick r:id="rId2"/>
              </a:rPr>
              <a:t>https://web.uniparthenope.it/</a:t>
            </a:r>
            <a:endParaRPr lang="it-IT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 smtClean="0">
                <a:hlinkClick r:id="rId3"/>
              </a:rPr>
              <a:t>http://pebble.github.io/pebblejs/</a:t>
            </a:r>
            <a:endParaRPr lang="it-IT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 smtClean="0">
                <a:hlinkClick r:id="rId4"/>
              </a:rPr>
              <a:t>https://students.uniparthenope.it/~0124000391/pebble/</a:t>
            </a:r>
            <a:endParaRPr lang="it-IT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 smtClean="0">
                <a:hlinkClick r:id="rId5"/>
              </a:rPr>
              <a:t>http://www.jqwidgets.com/</a:t>
            </a:r>
            <a:endParaRPr lang="it-IT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 smtClean="0">
                <a:hlinkClick r:id="rId6"/>
              </a:rPr>
              <a:t>https://developer.yahoo.com/weather/</a:t>
            </a:r>
            <a:endParaRPr lang="it-IT" sz="2400" dirty="0" smtClean="0"/>
          </a:p>
          <a:p>
            <a:pPr>
              <a:buFont typeface="Arial" panose="020B0604020202020204" pitchFamily="34" charset="0"/>
              <a:buChar char="•"/>
            </a:pPr>
            <a:endParaRPr lang="it-IT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sz="2400" dirty="0" smtClean="0"/>
              <a:t>Marco Saviano – </a:t>
            </a:r>
            <a:r>
              <a:rPr lang="it-IT" sz="2200" dirty="0" smtClean="0">
                <a:solidFill>
                  <a:schemeClr val="accent1">
                    <a:lumMod val="50000"/>
                  </a:schemeClr>
                </a:solidFill>
                <a:hlinkClick r:id="rId7"/>
              </a:rPr>
              <a:t>marco.saviano.89@gmail.com</a:t>
            </a:r>
            <a:endParaRPr lang="it-IT" sz="2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it-IT" sz="2400" dirty="0" smtClean="0"/>
              <a:t>Alessandro Longobardi – </a:t>
            </a:r>
            <a:r>
              <a:rPr lang="it-IT" sz="2200" dirty="0" smtClean="0">
                <a:hlinkClick r:id="rId8"/>
              </a:rPr>
              <a:t>alessandrolongobardi89@gmail.com</a:t>
            </a:r>
            <a:endParaRPr lang="it-IT" sz="2200" dirty="0" smtClean="0"/>
          </a:p>
          <a:p>
            <a:pPr>
              <a:buFont typeface="Arial" panose="020B0604020202020204" pitchFamily="34" charset="0"/>
              <a:buChar char="•"/>
            </a:pPr>
            <a:endParaRPr lang="it-IT" sz="2400" dirty="0" smtClean="0"/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752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it-IT" sz="3800" dirty="0" smtClean="0"/>
              <a:t>The End</a:t>
            </a:r>
            <a:endParaRPr lang="it-IT" sz="3100" dirty="0"/>
          </a:p>
        </p:txBody>
      </p:sp>
      <p:sp>
        <p:nvSpPr>
          <p:cNvPr id="7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it-IT" dirty="0" err="1" smtClean="0"/>
              <a:t>PebbleJS</a:t>
            </a:r>
            <a:r>
              <a:rPr lang="it-IT" dirty="0" smtClean="0"/>
              <a:t> on Browser </a:t>
            </a:r>
          </a:p>
          <a:p>
            <a:pPr algn="ctr"/>
            <a:r>
              <a:rPr lang="it-IT" dirty="0" smtClean="0"/>
              <a:t>Marco Saviano  -  Alessandro Longobardi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D02E-D7BC-465B-900D-9AC7A592628A}" type="slidenum">
              <a:rPr lang="it-IT" smtClean="0"/>
              <a:t>17</a:t>
            </a:fld>
            <a:endParaRPr lang="it-IT"/>
          </a:p>
        </p:txBody>
      </p:sp>
      <p:cxnSp>
        <p:nvCxnSpPr>
          <p:cNvPr id="8" name="Connettore 1 7"/>
          <p:cNvCxnSpPr/>
          <p:nvPr/>
        </p:nvCxnSpPr>
        <p:spPr>
          <a:xfrm>
            <a:off x="467544" y="6309320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gnaposto contenuto 1"/>
          <p:cNvSpPr txBox="1">
            <a:spLocks/>
          </p:cNvSpPr>
          <p:nvPr/>
        </p:nvSpPr>
        <p:spPr>
          <a:xfrm>
            <a:off x="609600" y="1704176"/>
            <a:ext cx="8229600" cy="4389120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 smtClean="0">
              <a:latin typeface="Freestyle Script" panose="030804020302050B0404" pitchFamily="66" charset="0"/>
            </a:endParaRPr>
          </a:p>
          <a:p>
            <a:pPr marL="0" indent="0">
              <a:buNone/>
            </a:pPr>
            <a:endParaRPr lang="it-IT" dirty="0" smtClean="0">
              <a:latin typeface="Freestyle Script" panose="030804020302050B0404" pitchFamily="66" charset="0"/>
            </a:endParaRPr>
          </a:p>
          <a:p>
            <a:pPr marL="0" indent="0" algn="ctr">
              <a:buNone/>
            </a:pPr>
            <a:endParaRPr lang="it-IT" dirty="0">
              <a:latin typeface="Freestyle Script" panose="030804020302050B0404" pitchFamily="66" charset="0"/>
            </a:endParaRPr>
          </a:p>
          <a:p>
            <a:pPr marL="0" indent="0" algn="ctr">
              <a:buNone/>
            </a:pPr>
            <a:r>
              <a:rPr lang="it-IT" sz="8200" dirty="0" smtClean="0">
                <a:latin typeface="Freestyle Script" panose="030804020302050B0404" pitchFamily="66" charset="0"/>
              </a:rPr>
              <a:t> </a:t>
            </a:r>
            <a:r>
              <a:rPr lang="it-IT" sz="8200" b="1" dirty="0" err="1" smtClean="0">
                <a:solidFill>
                  <a:srgbClr val="0070C0"/>
                </a:solidFill>
                <a:latin typeface="Freestyle Script" panose="030804020302050B0404" pitchFamily="66" charset="0"/>
              </a:rPr>
              <a:t>Thank</a:t>
            </a:r>
            <a:r>
              <a:rPr lang="it-IT" sz="8200" b="1" dirty="0" smtClean="0">
                <a:solidFill>
                  <a:srgbClr val="0070C0"/>
                </a:solidFill>
                <a:latin typeface="Freestyle Script" panose="030804020302050B0404" pitchFamily="66" charset="0"/>
              </a:rPr>
              <a:t> </a:t>
            </a:r>
            <a:r>
              <a:rPr lang="it-IT" sz="8200" b="1" dirty="0" err="1" smtClean="0">
                <a:solidFill>
                  <a:srgbClr val="0070C0"/>
                </a:solidFill>
                <a:latin typeface="Freestyle Script" panose="030804020302050B0404" pitchFamily="66" charset="0"/>
              </a:rPr>
              <a:t>you</a:t>
            </a:r>
            <a:r>
              <a:rPr lang="it-IT" sz="8200" b="1" dirty="0" smtClean="0">
                <a:solidFill>
                  <a:srgbClr val="0070C0"/>
                </a:solidFill>
                <a:latin typeface="Freestyle Script" panose="030804020302050B0404" pitchFamily="66" charset="0"/>
              </a:rPr>
              <a:t> for the </a:t>
            </a:r>
            <a:r>
              <a:rPr lang="it-IT" sz="8200" b="1" dirty="0" err="1" smtClean="0">
                <a:solidFill>
                  <a:srgbClr val="0070C0"/>
                </a:solidFill>
                <a:latin typeface="Freestyle Script" panose="030804020302050B0404" pitchFamily="66" charset="0"/>
              </a:rPr>
              <a:t>attention</a:t>
            </a:r>
            <a:endParaRPr lang="it-IT" sz="8200" b="1" dirty="0" smtClean="0">
              <a:solidFill>
                <a:srgbClr val="0070C0"/>
              </a:solidFill>
              <a:latin typeface="Freestyle Script" panose="030804020302050B0404" pitchFamily="66" charset="0"/>
            </a:endParaRPr>
          </a:p>
          <a:p>
            <a:pPr marL="0" indent="0">
              <a:buNone/>
            </a:pPr>
            <a:endParaRPr lang="it-IT" sz="6000" b="1" dirty="0">
              <a:solidFill>
                <a:srgbClr val="0070C0"/>
              </a:solidFill>
              <a:latin typeface="Freestyle Script" panose="030804020302050B0404" pitchFamily="66" charset="0"/>
            </a:endParaRPr>
          </a:p>
          <a:p>
            <a:pPr marL="0" indent="0">
              <a:buNone/>
            </a:pPr>
            <a:r>
              <a:rPr lang="it-IT" sz="4000" b="1" dirty="0" smtClean="0">
                <a:solidFill>
                  <a:srgbClr val="0070C0"/>
                </a:solidFill>
                <a:latin typeface="Freestyle Script" panose="030804020302050B0404" pitchFamily="66" charset="0"/>
              </a:rPr>
              <a:t>							Marco Saviano</a:t>
            </a:r>
          </a:p>
          <a:p>
            <a:pPr marL="0" indent="0">
              <a:buNone/>
            </a:pPr>
            <a:r>
              <a:rPr lang="it-IT" sz="4000" b="1" dirty="0" smtClean="0">
                <a:solidFill>
                  <a:srgbClr val="0070C0"/>
                </a:solidFill>
                <a:latin typeface="Freestyle Script" panose="030804020302050B0404" pitchFamily="66" charset="0"/>
              </a:rPr>
              <a:t>						 Alessandro Longobardi</a:t>
            </a:r>
            <a:endParaRPr lang="it-IT" sz="4000" b="1" dirty="0">
              <a:solidFill>
                <a:srgbClr val="0070C0"/>
              </a:solidFill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98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it-IT" sz="3800" dirty="0" err="1" smtClean="0"/>
              <a:t>Contents</a:t>
            </a:r>
            <a:endParaRPr lang="it-IT" sz="3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34888" y="1935480"/>
            <a:ext cx="8229600" cy="438912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t-IT" dirty="0" err="1" smtClean="0"/>
              <a:t>Introduction</a:t>
            </a:r>
            <a:endParaRPr lang="it-IT" dirty="0" smtClean="0"/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Pebble.js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err="1" smtClean="0"/>
              <a:t>Cloud</a:t>
            </a:r>
            <a:r>
              <a:rPr lang="it-IT" dirty="0" smtClean="0"/>
              <a:t> </a:t>
            </a:r>
            <a:r>
              <a:rPr lang="it-IT" dirty="0" err="1" smtClean="0"/>
              <a:t>Pebble</a:t>
            </a:r>
            <a:endParaRPr lang="it-IT" dirty="0" smtClean="0"/>
          </a:p>
          <a:p>
            <a:pPr marL="514350" indent="-514350">
              <a:buFont typeface="+mj-lt"/>
              <a:buAutoNum type="arabicPeriod"/>
            </a:pPr>
            <a:r>
              <a:rPr lang="it-IT" dirty="0" err="1" smtClean="0"/>
              <a:t>Pebble</a:t>
            </a:r>
            <a:r>
              <a:rPr lang="it-IT" dirty="0" smtClean="0"/>
              <a:t> Emulator 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err="1" smtClean="0"/>
              <a:t>PebbleJS</a:t>
            </a:r>
            <a:r>
              <a:rPr lang="it-IT" dirty="0" smtClean="0"/>
              <a:t> on Browser</a:t>
            </a:r>
            <a:endParaRPr lang="it-IT" dirty="0" smtClean="0"/>
          </a:p>
          <a:p>
            <a:pPr marL="514350" indent="-514350">
              <a:buFont typeface="+mj-lt"/>
              <a:buAutoNum type="arabicPeriod"/>
            </a:pPr>
            <a:r>
              <a:rPr lang="it-IT" dirty="0" err="1" smtClean="0"/>
              <a:t>Conclusion</a:t>
            </a:r>
            <a:r>
              <a:rPr lang="it-IT" dirty="0" smtClean="0"/>
              <a:t> and Future Works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err="1" smtClean="0"/>
              <a:t>References</a:t>
            </a:r>
            <a:r>
              <a:rPr lang="it-IT" dirty="0" smtClean="0"/>
              <a:t> &amp; </a:t>
            </a:r>
            <a:r>
              <a:rPr lang="it-IT" dirty="0" err="1" smtClean="0"/>
              <a:t>Contacts</a:t>
            </a:r>
            <a:endParaRPr lang="it-IT" dirty="0" smtClean="0"/>
          </a:p>
          <a:p>
            <a:pPr marL="514350" indent="-514350">
              <a:buFont typeface="+mj-lt"/>
              <a:buAutoNum type="arabicPeriod"/>
            </a:pPr>
            <a:endParaRPr lang="it-IT" dirty="0"/>
          </a:p>
          <a:p>
            <a:pPr marL="514350" indent="-514350">
              <a:buFont typeface="+mj-lt"/>
              <a:buAutoNum type="arabicPeriod"/>
            </a:pPr>
            <a:endParaRPr lang="it-IT" dirty="0" smtClean="0"/>
          </a:p>
          <a:p>
            <a:pPr marL="514350" indent="-514350">
              <a:buFont typeface="+mj-lt"/>
              <a:buAutoNum type="arabicPeriod"/>
            </a:pPr>
            <a:endParaRPr lang="it-IT" dirty="0" smtClean="0"/>
          </a:p>
          <a:p>
            <a:pPr marL="514350" indent="-514350">
              <a:buFont typeface="+mj-lt"/>
              <a:buAutoNum type="arabicPeriod"/>
            </a:pPr>
            <a:endParaRPr lang="it-IT" dirty="0" smtClean="0"/>
          </a:p>
          <a:p>
            <a:pPr marL="514350" indent="-514350">
              <a:buFont typeface="+mj-lt"/>
              <a:buAutoNum type="arabicPeriod"/>
            </a:pPr>
            <a:endParaRPr lang="it-IT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43AC-0E2D-45C5-BD6A-10A6F2B57BC6}" type="slidenum">
              <a:rPr lang="it-IT" smtClean="0"/>
              <a:t>2</a:t>
            </a:fld>
            <a:endParaRPr lang="it-IT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2267744" y="6381328"/>
            <a:ext cx="4688160" cy="365125"/>
          </a:xfrm>
        </p:spPr>
        <p:txBody>
          <a:bodyPr/>
          <a:lstStyle/>
          <a:p>
            <a:pPr algn="ctr"/>
            <a:r>
              <a:rPr lang="it-IT" dirty="0" err="1" smtClean="0"/>
              <a:t>PebbleJS</a:t>
            </a:r>
            <a:r>
              <a:rPr lang="it-IT" dirty="0" smtClean="0"/>
              <a:t> on Browser </a:t>
            </a:r>
          </a:p>
          <a:p>
            <a:pPr algn="ctr"/>
            <a:r>
              <a:rPr lang="it-IT" dirty="0" smtClean="0"/>
              <a:t>Marco Saviano  -  Alessandro Longobardi</a:t>
            </a:r>
            <a:endParaRPr lang="it-IT" dirty="0"/>
          </a:p>
        </p:txBody>
      </p:sp>
      <p:cxnSp>
        <p:nvCxnSpPr>
          <p:cNvPr id="14" name="Connettore 1 13"/>
          <p:cNvCxnSpPr/>
          <p:nvPr/>
        </p:nvCxnSpPr>
        <p:spPr>
          <a:xfrm>
            <a:off x="467544" y="6309320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17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it-IT" sz="3800" dirty="0" smtClean="0"/>
              <a:t>1- </a:t>
            </a:r>
            <a:r>
              <a:rPr lang="it-IT" sz="3800" dirty="0" err="1" smtClean="0"/>
              <a:t>Introduction</a:t>
            </a:r>
            <a:endParaRPr lang="it-IT" sz="3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32168"/>
            <a:ext cx="8229600" cy="4389120"/>
          </a:xfrm>
        </p:spPr>
        <p:txBody>
          <a:bodyPr/>
          <a:lstStyle/>
          <a:p>
            <a:r>
              <a:rPr lang="en-US" dirty="0" smtClean="0"/>
              <a:t>The aim of our work is to use Pebble.js </a:t>
            </a:r>
            <a:r>
              <a:rPr lang="en-US" dirty="0" err="1" smtClean="0"/>
              <a:t>Javascript</a:t>
            </a:r>
            <a:r>
              <a:rPr lang="en-US" dirty="0" smtClean="0"/>
              <a:t> framework to create apps running on browser for every type of devices (desktop, tablet, smartphone etc…)</a:t>
            </a:r>
          </a:p>
          <a:p>
            <a:pPr marL="0" indent="0">
              <a:buNone/>
            </a:pPr>
            <a:endParaRPr lang="it-IT" dirty="0" smtClean="0"/>
          </a:p>
          <a:p>
            <a:r>
              <a:rPr lang="it-IT" dirty="0" smtClean="0"/>
              <a:t>Tools </a:t>
            </a:r>
            <a:r>
              <a:rPr lang="it-IT" dirty="0" err="1" smtClean="0"/>
              <a:t>used</a:t>
            </a:r>
            <a:r>
              <a:rPr lang="it-IT" dirty="0"/>
              <a:t>:</a:t>
            </a:r>
            <a:endParaRPr lang="it-IT" dirty="0" smtClean="0"/>
          </a:p>
          <a:p>
            <a:pPr marL="982980" lvl="2" indent="-342900">
              <a:buFont typeface="Wingdings" panose="05000000000000000000" pitchFamily="2" charset="2"/>
              <a:buChar char="ü"/>
            </a:pPr>
            <a:r>
              <a:rPr lang="it-IT" b="1" i="1" dirty="0" smtClean="0"/>
              <a:t>Pebble.js</a:t>
            </a:r>
          </a:p>
          <a:p>
            <a:pPr marL="982980" lvl="2" indent="-342900">
              <a:buFont typeface="Wingdings" panose="05000000000000000000" pitchFamily="2" charset="2"/>
              <a:buChar char="ü"/>
            </a:pPr>
            <a:r>
              <a:rPr lang="it-IT" b="1" i="1" dirty="0" err="1" smtClean="0"/>
              <a:t>CloudPebble</a:t>
            </a:r>
            <a:endParaRPr lang="it-IT" b="1" i="1" dirty="0" smtClean="0"/>
          </a:p>
          <a:p>
            <a:pPr marL="982980" lvl="2" indent="-342900">
              <a:buFont typeface="Wingdings" panose="05000000000000000000" pitchFamily="2" charset="2"/>
              <a:buChar char="ü"/>
            </a:pPr>
            <a:r>
              <a:rPr lang="it-IT" b="1" i="1" dirty="0" err="1" smtClean="0"/>
              <a:t>PebbleEmulator</a:t>
            </a:r>
            <a:endParaRPr lang="it-IT" b="1" i="1" dirty="0" smtClean="0"/>
          </a:p>
          <a:p>
            <a:pPr marL="982980" lvl="2" indent="-342900">
              <a:buFont typeface="Wingdings" panose="05000000000000000000" pitchFamily="2" charset="2"/>
              <a:buChar char="ü"/>
            </a:pPr>
            <a:r>
              <a:rPr lang="it-IT" b="1" i="1" dirty="0" err="1" smtClean="0"/>
              <a:t>JQWidgets</a:t>
            </a:r>
            <a:endParaRPr lang="it-IT" b="1" i="1" dirty="0" smtClean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D02E-D7BC-465B-900D-9AC7A592628A}" type="slidenum">
              <a:rPr lang="it-IT" smtClean="0"/>
              <a:t>3</a:t>
            </a:fld>
            <a:endParaRPr lang="it-IT"/>
          </a:p>
        </p:txBody>
      </p:sp>
      <p:sp>
        <p:nvSpPr>
          <p:cNvPr id="6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2267744" y="6381328"/>
            <a:ext cx="4688160" cy="365125"/>
          </a:xfrm>
        </p:spPr>
        <p:txBody>
          <a:bodyPr/>
          <a:lstStyle/>
          <a:p>
            <a:pPr algn="ctr"/>
            <a:r>
              <a:rPr lang="it-IT" dirty="0" err="1" smtClean="0"/>
              <a:t>PebbleJS</a:t>
            </a:r>
            <a:r>
              <a:rPr lang="it-IT" dirty="0" smtClean="0"/>
              <a:t> on Browser </a:t>
            </a:r>
          </a:p>
          <a:p>
            <a:pPr algn="ctr"/>
            <a:r>
              <a:rPr lang="it-IT" dirty="0" smtClean="0"/>
              <a:t>Marco Saviano  -  Alessandro Longobardi</a:t>
            </a:r>
            <a:endParaRPr lang="it-IT" dirty="0"/>
          </a:p>
        </p:txBody>
      </p:sp>
      <p:cxnSp>
        <p:nvCxnSpPr>
          <p:cNvPr id="7" name="Connettore 1 6"/>
          <p:cNvCxnSpPr/>
          <p:nvPr/>
        </p:nvCxnSpPr>
        <p:spPr>
          <a:xfrm>
            <a:off x="467544" y="6309320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62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i</a:t>
            </a:r>
            <a:r>
              <a:rPr lang="it-IT" dirty="0" err="1" smtClean="0"/>
              <a:t>s</a:t>
            </a:r>
            <a:r>
              <a:rPr lang="it-IT" dirty="0" smtClean="0"/>
              <a:t> a </a:t>
            </a:r>
            <a:r>
              <a:rPr lang="it-IT" dirty="0" err="1" smtClean="0"/>
              <a:t>Javascript</a:t>
            </a:r>
            <a:r>
              <a:rPr lang="it-IT" dirty="0" smtClean="0"/>
              <a:t> Framework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allows</a:t>
            </a:r>
            <a:r>
              <a:rPr lang="it-IT" dirty="0" smtClean="0"/>
              <a:t> </a:t>
            </a:r>
            <a:r>
              <a:rPr lang="it-IT" dirty="0" err="1" smtClean="0"/>
              <a:t>writing</a:t>
            </a:r>
            <a:r>
              <a:rPr lang="it-IT" dirty="0"/>
              <a:t> </a:t>
            </a:r>
            <a:r>
              <a:rPr lang="it-IT" dirty="0" err="1" smtClean="0"/>
              <a:t>Pebble</a:t>
            </a:r>
            <a:r>
              <a:rPr lang="it-IT" dirty="0" smtClean="0"/>
              <a:t> </a:t>
            </a:r>
            <a:r>
              <a:rPr lang="it-IT" dirty="0" err="1" smtClean="0"/>
              <a:t>applications</a:t>
            </a:r>
            <a:r>
              <a:rPr lang="it-IT" dirty="0" smtClean="0"/>
              <a:t> in JavaScript</a:t>
            </a:r>
          </a:p>
          <a:p>
            <a:endParaRPr lang="it-IT" dirty="0"/>
          </a:p>
          <a:p>
            <a:r>
              <a:rPr lang="it-IT" dirty="0" smtClean="0"/>
              <a:t>Pebble.js </a:t>
            </a:r>
            <a:r>
              <a:rPr lang="it-IT" dirty="0" err="1" smtClean="0"/>
              <a:t>follows</a:t>
            </a:r>
            <a:r>
              <a:rPr lang="it-IT" dirty="0" smtClean="0"/>
              <a:t> </a:t>
            </a:r>
            <a:r>
              <a:rPr lang="it-IT" dirty="0" err="1" smtClean="0"/>
              <a:t>modern</a:t>
            </a:r>
            <a:r>
              <a:rPr lang="it-IT" dirty="0" smtClean="0"/>
              <a:t> JavaScript best </a:t>
            </a:r>
            <a:r>
              <a:rPr lang="it-IT" dirty="0" err="1" smtClean="0"/>
              <a:t>practices</a:t>
            </a:r>
            <a:endParaRPr lang="it-IT" dirty="0" smtClean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it-IT" sz="3800" dirty="0" smtClean="0"/>
              <a:t>2-Pebble.js</a:t>
            </a:r>
            <a:endParaRPr lang="it-IT" sz="38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D02E-D7BC-465B-900D-9AC7A592628A}" type="slidenum">
              <a:rPr lang="it-IT" smtClean="0"/>
              <a:t>4</a:t>
            </a:fld>
            <a:endParaRPr lang="it-IT"/>
          </a:p>
        </p:txBody>
      </p:sp>
      <p:sp>
        <p:nvSpPr>
          <p:cNvPr id="6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2267744" y="6381328"/>
            <a:ext cx="4688160" cy="365125"/>
          </a:xfrm>
        </p:spPr>
        <p:txBody>
          <a:bodyPr/>
          <a:lstStyle/>
          <a:p>
            <a:pPr algn="ctr"/>
            <a:r>
              <a:rPr lang="it-IT" dirty="0" err="1" smtClean="0"/>
              <a:t>PebbleJS</a:t>
            </a:r>
            <a:r>
              <a:rPr lang="it-IT" dirty="0" smtClean="0"/>
              <a:t> on Browser </a:t>
            </a:r>
          </a:p>
          <a:p>
            <a:pPr algn="ctr"/>
            <a:r>
              <a:rPr lang="it-IT" dirty="0" smtClean="0"/>
              <a:t>Marco Saviano  -  Alessandro Longobardi</a:t>
            </a:r>
            <a:endParaRPr lang="it-IT" dirty="0"/>
          </a:p>
        </p:txBody>
      </p:sp>
      <p:cxnSp>
        <p:nvCxnSpPr>
          <p:cNvPr id="7" name="Connettore 1 6"/>
          <p:cNvCxnSpPr/>
          <p:nvPr/>
        </p:nvCxnSpPr>
        <p:spPr>
          <a:xfrm>
            <a:off x="467544" y="6309320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67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it-IT" sz="3800" dirty="0" smtClean="0"/>
              <a:t>2-Pebble.js</a:t>
            </a:r>
            <a:br>
              <a:rPr lang="it-IT" sz="3800" dirty="0" smtClean="0"/>
            </a:br>
            <a:r>
              <a:rPr lang="it-IT" sz="3100" dirty="0" err="1" smtClean="0"/>
              <a:t>Get</a:t>
            </a:r>
            <a:r>
              <a:rPr lang="it-IT" sz="3100" dirty="0" smtClean="0"/>
              <a:t> </a:t>
            </a:r>
            <a:r>
              <a:rPr lang="it-IT" sz="3100" dirty="0" err="1" smtClean="0"/>
              <a:t>Started</a:t>
            </a:r>
            <a:r>
              <a:rPr lang="it-IT" sz="3100" dirty="0" smtClean="0"/>
              <a:t> - Card</a:t>
            </a:r>
            <a:endParaRPr lang="it-IT" sz="31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498" y="2112904"/>
            <a:ext cx="3240918" cy="3675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84" y="2564904"/>
            <a:ext cx="3795500" cy="2470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D02E-D7BC-465B-900D-9AC7A592628A}" type="slidenum">
              <a:rPr lang="it-IT" smtClean="0"/>
              <a:t>5</a:t>
            </a:fld>
            <a:endParaRPr lang="it-IT"/>
          </a:p>
        </p:txBody>
      </p:sp>
      <p:sp>
        <p:nvSpPr>
          <p:cNvPr id="7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2267744" y="6381328"/>
            <a:ext cx="4688160" cy="365125"/>
          </a:xfrm>
        </p:spPr>
        <p:txBody>
          <a:bodyPr/>
          <a:lstStyle/>
          <a:p>
            <a:pPr algn="ctr"/>
            <a:r>
              <a:rPr lang="it-IT" dirty="0" err="1" smtClean="0"/>
              <a:t>PebbleJS</a:t>
            </a:r>
            <a:r>
              <a:rPr lang="it-IT" dirty="0" smtClean="0"/>
              <a:t> on Browser </a:t>
            </a:r>
          </a:p>
          <a:p>
            <a:pPr algn="ctr"/>
            <a:r>
              <a:rPr lang="it-IT" dirty="0" smtClean="0"/>
              <a:t>Marco Saviano  -  Alessandro Longobardi</a:t>
            </a:r>
            <a:endParaRPr lang="it-IT" dirty="0"/>
          </a:p>
        </p:txBody>
      </p:sp>
      <p:cxnSp>
        <p:nvCxnSpPr>
          <p:cNvPr id="8" name="Connettore 1 7"/>
          <p:cNvCxnSpPr/>
          <p:nvPr/>
        </p:nvCxnSpPr>
        <p:spPr>
          <a:xfrm>
            <a:off x="467544" y="6309320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0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it-IT" sz="3800" dirty="0" smtClean="0"/>
              <a:t>2-Pebble.js</a:t>
            </a:r>
            <a:br>
              <a:rPr lang="it-IT" sz="3800" dirty="0" smtClean="0"/>
            </a:br>
            <a:r>
              <a:rPr lang="it-IT" sz="3100" dirty="0" err="1" smtClean="0"/>
              <a:t>Get</a:t>
            </a:r>
            <a:r>
              <a:rPr lang="it-IT" sz="3100" dirty="0" smtClean="0"/>
              <a:t> </a:t>
            </a:r>
            <a:r>
              <a:rPr lang="it-IT" sz="3100" dirty="0" err="1" smtClean="0"/>
              <a:t>Started</a:t>
            </a:r>
            <a:r>
              <a:rPr lang="it-IT" sz="3100" dirty="0" smtClean="0"/>
              <a:t> - Menu</a:t>
            </a:r>
            <a:endParaRPr lang="it-IT" sz="31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432" y="2060849"/>
            <a:ext cx="3240000" cy="3340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93" y="2202262"/>
            <a:ext cx="4895850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D02E-D7BC-465B-900D-9AC7A592628A}" type="slidenum">
              <a:rPr lang="it-IT" smtClean="0"/>
              <a:t>6</a:t>
            </a:fld>
            <a:endParaRPr lang="it-IT"/>
          </a:p>
        </p:txBody>
      </p:sp>
      <p:sp>
        <p:nvSpPr>
          <p:cNvPr id="7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2267744" y="6381328"/>
            <a:ext cx="4688160" cy="365125"/>
          </a:xfrm>
        </p:spPr>
        <p:txBody>
          <a:bodyPr/>
          <a:lstStyle/>
          <a:p>
            <a:pPr algn="ctr"/>
            <a:r>
              <a:rPr lang="it-IT" dirty="0" err="1" smtClean="0"/>
              <a:t>PebbleJS</a:t>
            </a:r>
            <a:r>
              <a:rPr lang="it-IT" dirty="0" smtClean="0"/>
              <a:t> on Browser </a:t>
            </a:r>
          </a:p>
          <a:p>
            <a:pPr algn="ctr"/>
            <a:r>
              <a:rPr lang="it-IT" dirty="0" smtClean="0"/>
              <a:t>Marco Saviano  -  Alessandro Longobardi</a:t>
            </a:r>
            <a:endParaRPr lang="it-IT" dirty="0"/>
          </a:p>
        </p:txBody>
      </p:sp>
      <p:cxnSp>
        <p:nvCxnSpPr>
          <p:cNvPr id="8" name="Connettore 1 7"/>
          <p:cNvCxnSpPr/>
          <p:nvPr/>
        </p:nvCxnSpPr>
        <p:spPr>
          <a:xfrm>
            <a:off x="467544" y="6309320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54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068960"/>
            <a:ext cx="432435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900" y="2192721"/>
            <a:ext cx="3602414" cy="367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it-IT" sz="3800" dirty="0" smtClean="0"/>
              <a:t>2-Pebble.js</a:t>
            </a:r>
            <a:r>
              <a:rPr lang="it-IT" sz="3800" dirty="0" smtClean="0"/>
              <a:t/>
            </a:r>
            <a:br>
              <a:rPr lang="it-IT" sz="3800" dirty="0" smtClean="0"/>
            </a:br>
            <a:r>
              <a:rPr lang="it-IT" sz="3100" dirty="0" err="1" smtClean="0"/>
              <a:t>Get</a:t>
            </a:r>
            <a:r>
              <a:rPr lang="it-IT" sz="3100" dirty="0" smtClean="0"/>
              <a:t> </a:t>
            </a:r>
            <a:r>
              <a:rPr lang="it-IT" sz="3100" dirty="0" err="1" smtClean="0"/>
              <a:t>Started</a:t>
            </a:r>
            <a:r>
              <a:rPr lang="it-IT" sz="3100" dirty="0" smtClean="0"/>
              <a:t> – Button </a:t>
            </a:r>
            <a:r>
              <a:rPr lang="it-IT" sz="3100" dirty="0" err="1" smtClean="0"/>
              <a:t>Bind</a:t>
            </a:r>
            <a:endParaRPr lang="it-IT" sz="3100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D02E-D7BC-465B-900D-9AC7A592628A}" type="slidenum">
              <a:rPr lang="it-IT" smtClean="0"/>
              <a:t>7</a:t>
            </a:fld>
            <a:endParaRPr lang="it-IT"/>
          </a:p>
        </p:txBody>
      </p:sp>
      <p:sp>
        <p:nvSpPr>
          <p:cNvPr id="8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2267744" y="6381328"/>
            <a:ext cx="4688160" cy="365125"/>
          </a:xfrm>
        </p:spPr>
        <p:txBody>
          <a:bodyPr/>
          <a:lstStyle/>
          <a:p>
            <a:pPr algn="ctr"/>
            <a:r>
              <a:rPr lang="it-IT" dirty="0" err="1" smtClean="0"/>
              <a:t>PebbleJS</a:t>
            </a:r>
            <a:r>
              <a:rPr lang="it-IT" dirty="0" smtClean="0"/>
              <a:t> on Browser </a:t>
            </a:r>
          </a:p>
          <a:p>
            <a:pPr algn="ctr"/>
            <a:r>
              <a:rPr lang="it-IT" dirty="0" smtClean="0"/>
              <a:t>Marco Saviano  -  Alessandro Longobardi</a:t>
            </a:r>
            <a:endParaRPr lang="it-IT" dirty="0"/>
          </a:p>
        </p:txBody>
      </p:sp>
      <p:cxnSp>
        <p:nvCxnSpPr>
          <p:cNvPr id="9" name="Connettore 1 8"/>
          <p:cNvCxnSpPr/>
          <p:nvPr/>
        </p:nvCxnSpPr>
        <p:spPr>
          <a:xfrm>
            <a:off x="467544" y="6309320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59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smtClean="0"/>
              <a:t>a web-</a:t>
            </a:r>
            <a:r>
              <a:rPr lang="it-IT" dirty="0" err="1" smtClean="0"/>
              <a:t>based</a:t>
            </a:r>
            <a:r>
              <a:rPr lang="it-IT" dirty="0" smtClean="0"/>
              <a:t> IDE for </a:t>
            </a:r>
            <a:r>
              <a:rPr lang="it-IT" dirty="0" err="1" smtClean="0"/>
              <a:t>Pebble</a:t>
            </a:r>
            <a:r>
              <a:rPr lang="it-IT" dirty="0" smtClean="0"/>
              <a:t> </a:t>
            </a:r>
            <a:r>
              <a:rPr lang="it-IT" dirty="0" err="1" smtClean="0"/>
              <a:t>development</a:t>
            </a: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r>
              <a:rPr lang="en-US" dirty="0" smtClean="0"/>
              <a:t>Created </a:t>
            </a:r>
            <a:r>
              <a:rPr lang="en-US" dirty="0"/>
              <a:t>by Katharine </a:t>
            </a:r>
            <a:r>
              <a:rPr lang="en-US" dirty="0" smtClean="0"/>
              <a:t>Berry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It provides several useful features for new Pebble developers, including online compilation, </a:t>
            </a:r>
            <a:r>
              <a:rPr lang="en-US" dirty="0" err="1"/>
              <a:t>Github</a:t>
            </a:r>
            <a:r>
              <a:rPr lang="en-US" dirty="0"/>
              <a:t> integration, and a GUI-based app configuration </a:t>
            </a:r>
            <a:r>
              <a:rPr lang="en-US" dirty="0" smtClean="0"/>
              <a:t>panel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 err="1"/>
              <a:t>CloudPebble</a:t>
            </a:r>
            <a:r>
              <a:rPr lang="en-US" dirty="0"/>
              <a:t> means that users are not required to download, install, and configure the Pebble SDK on their local </a:t>
            </a:r>
            <a:r>
              <a:rPr lang="en-US" dirty="0" smtClean="0"/>
              <a:t>computer</a:t>
            </a:r>
            <a:endParaRPr lang="it-IT" dirty="0"/>
          </a:p>
        </p:txBody>
      </p:sp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it-IT" sz="3800" dirty="0"/>
              <a:t>3</a:t>
            </a:r>
            <a:r>
              <a:rPr lang="it-IT" sz="3800" dirty="0" smtClean="0"/>
              <a:t>-CloudPebble</a:t>
            </a:r>
            <a:endParaRPr lang="it-IT" sz="38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D02E-D7BC-465B-900D-9AC7A592628A}" type="slidenum">
              <a:rPr lang="it-IT" smtClean="0"/>
              <a:t>8</a:t>
            </a:fld>
            <a:endParaRPr lang="it-IT"/>
          </a:p>
        </p:txBody>
      </p:sp>
      <p:sp>
        <p:nvSpPr>
          <p:cNvPr id="6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2267744" y="6381328"/>
            <a:ext cx="4688160" cy="365125"/>
          </a:xfrm>
        </p:spPr>
        <p:txBody>
          <a:bodyPr/>
          <a:lstStyle/>
          <a:p>
            <a:pPr algn="ctr"/>
            <a:r>
              <a:rPr lang="it-IT" dirty="0" err="1" smtClean="0"/>
              <a:t>PebbleJS</a:t>
            </a:r>
            <a:r>
              <a:rPr lang="it-IT" dirty="0" smtClean="0"/>
              <a:t> on Browser </a:t>
            </a:r>
          </a:p>
          <a:p>
            <a:pPr algn="ctr"/>
            <a:r>
              <a:rPr lang="it-IT" dirty="0" smtClean="0"/>
              <a:t>Marco Saviano  -  Alessandro Longobardi</a:t>
            </a:r>
            <a:endParaRPr lang="it-IT" dirty="0"/>
          </a:p>
        </p:txBody>
      </p:sp>
      <p:cxnSp>
        <p:nvCxnSpPr>
          <p:cNvPr id="7" name="Connettore 1 6"/>
          <p:cNvCxnSpPr/>
          <p:nvPr/>
        </p:nvCxnSpPr>
        <p:spPr>
          <a:xfrm>
            <a:off x="467544" y="6309320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5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389120"/>
          </a:xfrm>
        </p:spPr>
        <p:txBody>
          <a:bodyPr/>
          <a:lstStyle/>
          <a:p>
            <a:r>
              <a:rPr lang="en-US" dirty="0" smtClean="0"/>
              <a:t>Developers can create apps using Pebble.js and watch how they work on browser using </a:t>
            </a:r>
            <a:r>
              <a:rPr lang="en-US" b="1" i="1" dirty="0" err="1" smtClean="0"/>
              <a:t>CloudPebble</a:t>
            </a:r>
            <a:r>
              <a:rPr lang="en-US" b="1" i="1" dirty="0" smtClean="0"/>
              <a:t> on Steroids</a:t>
            </a:r>
            <a:r>
              <a:rPr lang="en-US" dirty="0" smtClean="0"/>
              <a:t> and </a:t>
            </a:r>
            <a:r>
              <a:rPr lang="en-US" b="1" i="1" dirty="0" smtClean="0"/>
              <a:t>Pebble Emulator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i="1" dirty="0" smtClean="0"/>
              <a:t>For </a:t>
            </a:r>
            <a:r>
              <a:rPr lang="en-US" sz="2400" b="1" i="1" dirty="0"/>
              <a:t>more </a:t>
            </a:r>
            <a:r>
              <a:rPr lang="en-US" sz="2400" b="1" i="1" dirty="0" smtClean="0"/>
              <a:t>details:</a:t>
            </a:r>
          </a:p>
          <a:p>
            <a:pPr marL="0" indent="0">
              <a:buNone/>
            </a:pPr>
            <a:r>
              <a:rPr lang="en-US" sz="2400" b="1" i="1" dirty="0" smtClean="0">
                <a:solidFill>
                  <a:schemeClr val="accent1"/>
                </a:solidFill>
                <a:hlinkClick r:id="rId2"/>
              </a:rPr>
              <a:t>https://students.uniparthenope.it/~0124000391/pebble/</a:t>
            </a:r>
            <a:endParaRPr lang="it-IT" sz="2400" dirty="0">
              <a:solidFill>
                <a:schemeClr val="accent1"/>
              </a:solidFill>
            </a:endParaRPr>
          </a:p>
        </p:txBody>
      </p:sp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it-IT" sz="3800" dirty="0" smtClean="0"/>
              <a:t>4-Pebble Emulator</a:t>
            </a:r>
            <a:endParaRPr lang="it-IT" sz="38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D02E-D7BC-465B-900D-9AC7A592628A}" type="slidenum">
              <a:rPr lang="it-IT" smtClean="0"/>
              <a:t>9</a:t>
            </a:fld>
            <a:endParaRPr lang="it-IT"/>
          </a:p>
        </p:txBody>
      </p:sp>
      <p:sp>
        <p:nvSpPr>
          <p:cNvPr id="6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2267744" y="6381328"/>
            <a:ext cx="4688160" cy="365125"/>
          </a:xfrm>
        </p:spPr>
        <p:txBody>
          <a:bodyPr/>
          <a:lstStyle/>
          <a:p>
            <a:pPr algn="ctr"/>
            <a:r>
              <a:rPr lang="it-IT" dirty="0" err="1" smtClean="0"/>
              <a:t>PebbleJS</a:t>
            </a:r>
            <a:r>
              <a:rPr lang="it-IT" dirty="0" smtClean="0"/>
              <a:t> on Browser </a:t>
            </a:r>
          </a:p>
          <a:p>
            <a:pPr algn="ctr"/>
            <a:r>
              <a:rPr lang="it-IT" dirty="0" smtClean="0"/>
              <a:t>Marco Saviano  -  Alessandro Longobardi</a:t>
            </a:r>
            <a:endParaRPr lang="it-IT" dirty="0"/>
          </a:p>
        </p:txBody>
      </p:sp>
      <p:cxnSp>
        <p:nvCxnSpPr>
          <p:cNvPr id="7" name="Connettore 1 6"/>
          <p:cNvCxnSpPr/>
          <p:nvPr/>
        </p:nvCxnSpPr>
        <p:spPr>
          <a:xfrm>
            <a:off x="467544" y="6309320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64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Equinozi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Equinozi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986</TotalTime>
  <Words>674</Words>
  <Application>Microsoft Office PowerPoint</Application>
  <PresentationFormat>Presentazione su schermo (4:3)</PresentationFormat>
  <Paragraphs>146</Paragraphs>
  <Slides>17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18" baseType="lpstr">
      <vt:lpstr>Equinozio</vt:lpstr>
      <vt:lpstr>Presentazione standard di PowerPoint</vt:lpstr>
      <vt:lpstr>Contents</vt:lpstr>
      <vt:lpstr>1- Introduction</vt:lpstr>
      <vt:lpstr>2-Pebble.js</vt:lpstr>
      <vt:lpstr>2-Pebble.js Get Started - Card</vt:lpstr>
      <vt:lpstr>2-Pebble.js Get Started - Menu</vt:lpstr>
      <vt:lpstr>2-Pebble.js Get Started – Button Bind</vt:lpstr>
      <vt:lpstr>3-CloudPebble</vt:lpstr>
      <vt:lpstr>4-Pebble Emulator</vt:lpstr>
      <vt:lpstr>5-PebbleJS on Browser Run on Browser</vt:lpstr>
      <vt:lpstr>5-PebbleJS on Browser Custom Card - WTemp</vt:lpstr>
      <vt:lpstr>5-PebbleJS on Browser Custom Card - WTemp</vt:lpstr>
      <vt:lpstr>5-PebbleJS on Browser WTemp </vt:lpstr>
      <vt:lpstr>5-PebbleJS on Browser WTemp</vt:lpstr>
      <vt:lpstr>6 – Conclusion and Future Works</vt:lpstr>
      <vt:lpstr>References &amp; Contacts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longobardi</dc:creator>
  <cp:lastModifiedBy>Marco</cp:lastModifiedBy>
  <cp:revision>67</cp:revision>
  <dcterms:created xsi:type="dcterms:W3CDTF">2014-10-25T10:56:01Z</dcterms:created>
  <dcterms:modified xsi:type="dcterms:W3CDTF">2014-10-29T14:26:16Z</dcterms:modified>
</cp:coreProperties>
</file>