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D7008-D8B5-43AE-9790-F82FE36AB128}" v="192" dt="2024-05-15T21:55:15.2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alarol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alaroli/capstone_project_IBM/blob/main/Week%201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alaroli/capstone_project_IBM/blob/main/Week%202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alaroli/capstone_project_IBM/blob/main/Week%202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alaroli/capstone_project_IBM/blob/main/Week%203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alaroli/capstone_project_IBM/blob/main/Week%203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alaroli/capstone_project_IBM/blob/main/Week%204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MarcoSalaroli/capstone_project_IBM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MarcoSalaroli/capstone_project_IBM/blob/main/Week%201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MarcoSalaroli/capstone_project_IBM/blob/main/Week%201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 anchor="t">
            <a:spAutoFit/>
          </a:bodyPr>
          <a:lstStyle/>
          <a:p>
            <a:pPr marL="12700"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Marco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Salaroli</a:t>
            </a:r>
            <a:endParaRPr lang="it-IT" dirty="0" err="1"/>
          </a:p>
          <a:p>
            <a:pPr marL="12700"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ea typeface="+mn-lt"/>
                <a:cs typeface="+mn-lt"/>
                <a:hlinkClick r:id="rId2"/>
              </a:rPr>
              <a:t>https://github.com/MarcoSalaroli</a:t>
            </a:r>
            <a:endParaRPr lang="it-IT" sz="2400">
              <a:solidFill>
                <a:srgbClr val="0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it-IT" sz="2400" spc="130" dirty="0">
                <a:solidFill>
                  <a:srgbClr val="616E52"/>
                </a:solidFill>
                <a:latin typeface="Arial"/>
                <a:cs typeface="Arial"/>
              </a:rPr>
              <a:t>15/05/2024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73359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it-IT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IN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5" dirty="0">
                <a:solidFill>
                  <a:srgbClr val="404040"/>
                </a:solidFill>
                <a:hlinkClick r:id="rId2"/>
              </a:rPr>
              <a:t>https://github.com/MarcoSalaroli/capstone_project_IBM/blob/main/Week%201/Data%20wrangling%20.ipynb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608039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spcBef>
                <a:spcPts val="1105"/>
              </a:spcBef>
            </a:pPr>
            <a:r>
              <a:rPr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it-IT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lang="en-IN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5" dirty="0">
                <a:solidFill>
                  <a:srgbClr val="404040"/>
                </a:solidFill>
                <a:ea typeface="+mn-lt"/>
                <a:cs typeface="+mn-lt"/>
                <a:hlinkClick r:id="rId2"/>
              </a:rPr>
              <a:t>https://github.com/MarcoSalaroli/capstone_project_IBM/blob/main/Week%202/EDA%20with%20Visualization.ipynb</a:t>
            </a:r>
            <a:endParaRPr lang="en-IN" sz="2000" dirty="0">
              <a:solidFill>
                <a:srgbClr val="404040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it-IT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 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ea typeface="+mn-lt"/>
                <a:cs typeface="+mn-lt"/>
                <a:hlinkClick r:id="rId2"/>
              </a:rPr>
              <a:t>https://github.com/MarcoSalaroli/capstone_project_IBM/blob/main/Week%202/EDA%20with%20SQL.ipynb</a:t>
            </a:r>
            <a:endParaRPr lang="en-US" sz="2000" dirty="0">
              <a:solidFill>
                <a:srgbClr val="404040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ea typeface="+mn-lt"/>
                <a:cs typeface="+mn-lt"/>
                <a:hlinkClick r:id="rId2"/>
              </a:rPr>
              <a:t>https://github.com/MarcoSalaroli/capstone_project_IBM/blob/main/Week%203/Interactive%20Visual%20Analytics%20with%20Folium.ipynb</a:t>
            </a:r>
            <a:endParaRPr lang="en-IN">
              <a:solidFill>
                <a:srgbClr val="000000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2"/>
              </a:rPr>
              <a:t>https://github.com/MarcoSalaroli/capstone_project_IBM/blob/main/Week%203/spacex_dash_app.py</a:t>
            </a:r>
            <a:endParaRPr lang="en-IN">
              <a:solidFill>
                <a:srgbClr val="000000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ea typeface="+mn-lt"/>
                <a:cs typeface="+mn-lt"/>
                <a:hlinkClick r:id="rId2"/>
              </a:rPr>
              <a:t>https://github.com/MarcoSalaroli/capstone_project_IBM/blob/main/Week%204/Machine%20Learning%20Prediction.ipynb</a:t>
            </a:r>
            <a:endParaRPr lang="en-IN">
              <a:ea typeface="+mn-lt"/>
              <a:cs typeface="+mn-l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10574272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ea typeface="+mn-lt"/>
                <a:cs typeface="+mn-lt"/>
                <a:hlinkClick r:id="rId2"/>
              </a:rPr>
              <a:t>https://github.com/MarcoSalaroli/capstone_project_IBM/tree/main</a:t>
            </a:r>
            <a:endParaRPr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750" dirty="0">
              <a:solidFill>
                <a:srgbClr val="000000"/>
              </a:solidFill>
              <a:latin typeface="Carlito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Rav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Kienzler,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Santarcangelo,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Hima Vasudevan, Saishruthi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 anchor="t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23"/>
              </a:rPr>
              <a:t>https://github.com/MarcoSalaroli/capstone_project_IBM/blob/main/Week%201/Data%20Collection%20Api%20.ipynb</a:t>
            </a:r>
            <a:endParaRPr lang="it-IT">
              <a:solidFill>
                <a:schemeClr val="bg1"/>
              </a:solidFill>
              <a:ea typeface="+mn-lt"/>
              <a:cs typeface="+mn-lt"/>
              <a:hlinkClick r:id="rId2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ea typeface="+mn-lt"/>
                <a:cs typeface="+mn-lt"/>
                <a:hlinkClick r:id="rId17"/>
              </a:rPr>
              <a:t>https://github.com/MarcoSalaroli/capstone_project_IBM/blob/main/Week%201/Data%20Collection%20with%20Web%20Scraping.ipynb</a:t>
            </a:r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48" baseType="lpstr">
      <vt:lpstr>Office Theme</vt:lpstr>
      <vt:lpstr>Presentazione standard di PowerPoint</vt:lpstr>
      <vt:lpstr>Outline </vt:lpstr>
      <vt:lpstr>Executive Summary </vt:lpstr>
      <vt:lpstr>Introduction</vt:lpstr>
      <vt:lpstr>Methodology </vt:lpstr>
      <vt:lpstr>Presentazione standard di PowerPoint</vt:lpstr>
      <vt:lpstr>Data Collection Overview</vt:lpstr>
      <vt:lpstr>Filter data to only  include Falcon 9  launches</vt:lpstr>
      <vt:lpstr>Presentazione standard di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Presentazione standard di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Presentazione standard di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Presentazione standard di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Navas Sherif</cp:lastModifiedBy>
  <cp:revision>59</cp:revision>
  <dcterms:created xsi:type="dcterms:W3CDTF">2021-08-26T16:53:12Z</dcterms:created>
  <dcterms:modified xsi:type="dcterms:W3CDTF">2024-05-15T21:55:53Z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