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 ORTBAUER" initials="FO" lastIdx="1" clrIdx="0">
    <p:extLst>
      <p:ext uri="{19B8F6BF-5375-455C-9EA6-DF929625EA0E}">
        <p15:presenceInfo xmlns:p15="http://schemas.microsoft.com/office/powerpoint/2012/main" userId="S::florian.ortbauer@redpilot.com::035a4119-3b0e-4256-8157-125328d2e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CF4DC-A87D-46D1-9C55-55429BF0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A6F6F-72D9-4368-93DB-AD1ACFB2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B426F-47D3-4ABB-96DD-64E67C75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D3EDE-1CF7-43DC-B7BD-60274A0E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0680A-9A6B-4334-82C9-CC5DA2F3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D3ED8-662E-498E-9AD5-7D32092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FB51D-ED8A-4A60-A2C2-8BEE4374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2F54BC-5CD1-4691-9F9B-A492EC1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4BBC9-83A5-49B2-824F-C41BA76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80D94-656D-4319-9EF7-6BFE8A18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F5A8FB-F244-4BE0-8A79-AA1EC8E08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487CAA-0DDA-429A-8B0B-CFADA2AD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56586-8B9A-4843-92B5-F2073FF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D8E6E-77F9-453C-939E-2537070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06162-F703-43A6-9EB2-CB16F781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7719-A520-4F1A-9742-14798414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19BBE-CFBE-441E-AACB-C6D03107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4CEE3-FF57-4140-832A-C5BB104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593D8-6FB6-489B-A374-BB04EF23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C0B03-88FD-48E5-8B46-F870ABA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57CC3-3140-4686-A4F6-78992E57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9B3B27-EA05-4A2C-8428-2960449A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A1CF6-9589-4AC1-8043-3C41D625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1D087-70CC-4A80-A82D-12C8217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8AFA6-8A9B-4E1A-81C2-1F77B072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EC147-722B-4CD0-9630-BD78A51D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0508B-581A-47B7-BB8C-BAD344AC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8F1ECF-C296-4961-B0FB-3655F26C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E728BF-D66E-451A-B26E-D6C5C2DE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6229A-55DE-4F03-908E-B73E413E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C29A7-F81F-4C94-81FA-4177D9BA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C8DDB-189F-4C37-83EB-EE97067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EDB089-1DF0-4B47-8AA2-721B7EB7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7D7014-176C-4414-9D56-A55137D0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2665C-6833-4612-9E00-773B923E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774881-2A22-4750-B6CB-39BEF47E2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EF2C67-C2B5-400C-962D-5BB875E2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3B943D-E09D-4CB4-829F-14CC6F6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B64464-9C03-48F6-81FA-CC1570B3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3EEB-F8EE-4FC7-8133-B8B4D501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825AB1-CC0A-4678-84BB-CD861B54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0930F-58B4-4B32-AC02-DC40FD65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697B9-6825-4846-861F-CEB9293F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86887B-F05A-4CB6-9D0B-FBFF0A3C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F45EB1-2D87-460A-B0F5-79B8FEAD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798FED-5EF2-4AE3-A77A-18F644B4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E4F-ECE0-4453-B122-DB87C9DA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B1119-A953-4828-85D8-B2D6C879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672B5E-1A2D-4943-9F2A-93CAA27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324663-89A7-42E8-B08B-C2F5F50D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ED1ED-6115-42CF-8E12-3F19880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45959-F08B-4B16-B958-C9C3B87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E76DE-F176-444B-9FF6-3E63929F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FD0617-4B21-459C-81C8-7BA7061C7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90F81-EC57-4943-8C58-300BB605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E4D49-0D7B-428D-B8D6-ED40F25A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8E192-C62E-4A11-9543-2F29222D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048223-5001-4AFE-A4C3-7224FBE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73875C-B94C-49D8-93A8-365CBDD4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7B8C9-1BA3-410A-90E7-9375E995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61D50-0258-4823-A275-6BE25172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74EA4-BFEA-4642-B036-0B1B0D08FEB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72875-FB3C-47B1-803F-1C7848711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A6ADD-68CC-4870-B407-13F541A9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41A6-CC0D-4121-A8E0-03CA159751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2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CB6B63F-1B43-408D-851A-3AD11AE9CB9E}"/>
              </a:ext>
            </a:extLst>
          </p:cNvPr>
          <p:cNvSpPr/>
          <p:nvPr/>
        </p:nvSpPr>
        <p:spPr>
          <a:xfrm>
            <a:off x="8240824" y="1225732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A720434-E626-4B53-B482-AA4977C0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822" y="3822448"/>
            <a:ext cx="2657246" cy="163127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A3D48D-9C73-4AA2-91B0-ED6D23F8E474}"/>
              </a:ext>
            </a:extLst>
          </p:cNvPr>
          <p:cNvSpPr txBox="1"/>
          <p:nvPr/>
        </p:nvSpPr>
        <p:spPr>
          <a:xfrm>
            <a:off x="10192913" y="5092327"/>
            <a:ext cx="5068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solidFill>
                  <a:schemeClr val="bg1"/>
                </a:solidFill>
              </a:rPr>
              <a:t>Theodor Str.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F9EE47-056A-4496-868E-62413D6CCB07}"/>
              </a:ext>
            </a:extLst>
          </p:cNvPr>
          <p:cNvSpPr/>
          <p:nvPr/>
        </p:nvSpPr>
        <p:spPr>
          <a:xfrm>
            <a:off x="8649935" y="1973695"/>
            <a:ext cx="2067018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Bestellen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9C1225-5F17-44AF-8C90-2E265F4E05C8}"/>
              </a:ext>
            </a:extLst>
          </p:cNvPr>
          <p:cNvSpPr/>
          <p:nvPr/>
        </p:nvSpPr>
        <p:spPr>
          <a:xfrm>
            <a:off x="8649935" y="2774576"/>
            <a:ext cx="2049848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Einkaufen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9DB873-45E6-4615-A2B1-4CCC77AC2171}"/>
              </a:ext>
            </a:extLst>
          </p:cNvPr>
          <p:cNvSpPr txBox="1"/>
          <p:nvPr/>
        </p:nvSpPr>
        <p:spPr>
          <a:xfrm>
            <a:off x="8509854" y="1277257"/>
            <a:ext cx="2347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Theodor Körner Straße 42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963A88-8EB4-4004-B092-A3624654AA75}"/>
              </a:ext>
            </a:extLst>
          </p:cNvPr>
          <p:cNvSpPr/>
          <p:nvPr/>
        </p:nvSpPr>
        <p:spPr>
          <a:xfrm>
            <a:off x="4768773" y="1225732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6F535BD-B437-45E8-80D1-917EC566754A}"/>
              </a:ext>
            </a:extLst>
          </p:cNvPr>
          <p:cNvCxnSpPr>
            <a:cxnSpLocks/>
          </p:cNvCxnSpPr>
          <p:nvPr/>
        </p:nvCxnSpPr>
        <p:spPr>
          <a:xfrm>
            <a:off x="5142375" y="3988907"/>
            <a:ext cx="20670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530BF60-B923-49DA-A32D-A335409CCF78}"/>
              </a:ext>
            </a:extLst>
          </p:cNvPr>
          <p:cNvSpPr txBox="1"/>
          <p:nvPr/>
        </p:nvSpPr>
        <p:spPr>
          <a:xfrm>
            <a:off x="5142375" y="361957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Name</a:t>
            </a:r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764DAB4-5D8F-4DA5-B3E5-5AAD58BBE817}"/>
              </a:ext>
            </a:extLst>
          </p:cNvPr>
          <p:cNvCxnSpPr>
            <a:cxnSpLocks/>
          </p:cNvCxnSpPr>
          <p:nvPr/>
        </p:nvCxnSpPr>
        <p:spPr>
          <a:xfrm>
            <a:off x="5142375" y="4487536"/>
            <a:ext cx="20670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A9E56B9-AB0D-4659-A127-66A1F2BDCECA}"/>
              </a:ext>
            </a:extLst>
          </p:cNvPr>
          <p:cNvSpPr txBox="1"/>
          <p:nvPr/>
        </p:nvSpPr>
        <p:spPr>
          <a:xfrm>
            <a:off x="5142375" y="411820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Password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736E514-30EC-4F27-85D8-0DE4B0C9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92" y="1973695"/>
            <a:ext cx="1580584" cy="1326098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29408D9D-4301-42CE-AA4E-EE064CC6C878}"/>
              </a:ext>
            </a:extLst>
          </p:cNvPr>
          <p:cNvSpPr/>
          <p:nvPr/>
        </p:nvSpPr>
        <p:spPr>
          <a:xfrm>
            <a:off x="5142375" y="4734462"/>
            <a:ext cx="2067018" cy="399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Einloggen</a:t>
            </a:r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2297A-4388-46E1-99F3-23875777CBFD}"/>
              </a:ext>
            </a:extLst>
          </p:cNvPr>
          <p:cNvSpPr/>
          <p:nvPr/>
        </p:nvSpPr>
        <p:spPr>
          <a:xfrm>
            <a:off x="1296722" y="1225732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0E6F530-388C-43E7-A272-1119C4BFAFC2}"/>
              </a:ext>
            </a:extLst>
          </p:cNvPr>
          <p:cNvCxnSpPr>
            <a:cxnSpLocks/>
          </p:cNvCxnSpPr>
          <p:nvPr/>
        </p:nvCxnSpPr>
        <p:spPr>
          <a:xfrm>
            <a:off x="1624143" y="1845867"/>
            <a:ext cx="20670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98C8AC7-1309-4079-A78A-ECF7CA8E7E41}"/>
              </a:ext>
            </a:extLst>
          </p:cNvPr>
          <p:cNvSpPr txBox="1"/>
          <p:nvPr/>
        </p:nvSpPr>
        <p:spPr>
          <a:xfrm>
            <a:off x="1624143" y="1538090"/>
            <a:ext cx="8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Vorname</a:t>
            </a:r>
            <a:endParaRPr lang="en-US" sz="1400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10014C5-820C-4DB7-A656-183F7D86840D}"/>
              </a:ext>
            </a:extLst>
          </p:cNvPr>
          <p:cNvCxnSpPr>
            <a:cxnSpLocks/>
          </p:cNvCxnSpPr>
          <p:nvPr/>
        </p:nvCxnSpPr>
        <p:spPr>
          <a:xfrm>
            <a:off x="1624143" y="2290691"/>
            <a:ext cx="20670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FA14D7F-BFC4-4E87-AA63-9DBBCDFEAA51}"/>
              </a:ext>
            </a:extLst>
          </p:cNvPr>
          <p:cNvSpPr txBox="1"/>
          <p:nvPr/>
        </p:nvSpPr>
        <p:spPr>
          <a:xfrm>
            <a:off x="2801925" y="15380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Nachname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2466FFB-EE07-449A-B9BA-DBDDCF5DF752}"/>
              </a:ext>
            </a:extLst>
          </p:cNvPr>
          <p:cNvSpPr/>
          <p:nvPr/>
        </p:nvSpPr>
        <p:spPr>
          <a:xfrm>
            <a:off x="1624143" y="3485735"/>
            <a:ext cx="2067018" cy="399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Beitreten</a:t>
            </a:r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6DB1E5C-AA2A-44FB-9E39-6EC7E323B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769" y="4199231"/>
            <a:ext cx="1991573" cy="1178288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FED91A8-D0AF-4135-9A12-2D88AF5C6B98}"/>
              </a:ext>
            </a:extLst>
          </p:cNvPr>
          <p:cNvCxnSpPr>
            <a:cxnSpLocks/>
          </p:cNvCxnSpPr>
          <p:nvPr/>
        </p:nvCxnSpPr>
        <p:spPr>
          <a:xfrm>
            <a:off x="1624143" y="2723051"/>
            <a:ext cx="20670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2D8B05E-86DA-4798-91D9-348DC55D9931}"/>
              </a:ext>
            </a:extLst>
          </p:cNvPr>
          <p:cNvSpPr txBox="1"/>
          <p:nvPr/>
        </p:nvSpPr>
        <p:spPr>
          <a:xfrm>
            <a:off x="1624143" y="19908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PLZ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9682ED-C713-4BBD-B33D-64F096134D7F}"/>
              </a:ext>
            </a:extLst>
          </p:cNvPr>
          <p:cNvSpPr txBox="1"/>
          <p:nvPr/>
        </p:nvSpPr>
        <p:spPr>
          <a:xfrm>
            <a:off x="2860273" y="1979635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Ort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F8BC05E-A5D0-4749-AC98-68C9685B9476}"/>
              </a:ext>
            </a:extLst>
          </p:cNvPr>
          <p:cNvSpPr txBox="1"/>
          <p:nvPr/>
        </p:nvSpPr>
        <p:spPr>
          <a:xfrm>
            <a:off x="1688308" y="2411839"/>
            <a:ext cx="65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Straße</a:t>
            </a:r>
            <a:endParaRPr lang="en-US" sz="1400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226F8A3-70A6-413D-A29F-7F48679EB337}"/>
              </a:ext>
            </a:extLst>
          </p:cNvPr>
          <p:cNvCxnSpPr>
            <a:cxnSpLocks/>
          </p:cNvCxnSpPr>
          <p:nvPr/>
        </p:nvCxnSpPr>
        <p:spPr>
          <a:xfrm>
            <a:off x="1624143" y="3158643"/>
            <a:ext cx="10082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5D66B1F-CD38-44BF-A401-01BADE67D549}"/>
              </a:ext>
            </a:extLst>
          </p:cNvPr>
          <p:cNvSpPr txBox="1"/>
          <p:nvPr/>
        </p:nvSpPr>
        <p:spPr>
          <a:xfrm>
            <a:off x="1688308" y="284743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Passwort</a:t>
            </a:r>
            <a:endParaRPr lang="en-US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2E90847-0F5B-4BE0-A4BA-EBE1D21E032C}"/>
              </a:ext>
            </a:extLst>
          </p:cNvPr>
          <p:cNvCxnSpPr>
            <a:cxnSpLocks/>
          </p:cNvCxnSpPr>
          <p:nvPr/>
        </p:nvCxnSpPr>
        <p:spPr>
          <a:xfrm>
            <a:off x="2762466" y="3155102"/>
            <a:ext cx="100822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2ACBAF65-D370-4D8B-877C-DB10FD581A68}"/>
              </a:ext>
            </a:extLst>
          </p:cNvPr>
          <p:cNvSpPr txBox="1"/>
          <p:nvPr/>
        </p:nvSpPr>
        <p:spPr>
          <a:xfrm>
            <a:off x="2826631" y="284389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Passwort*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1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3A3134D-81D7-47CC-801D-29EDD1CE8837}"/>
              </a:ext>
            </a:extLst>
          </p:cNvPr>
          <p:cNvSpPr/>
          <p:nvPr/>
        </p:nvSpPr>
        <p:spPr>
          <a:xfrm>
            <a:off x="1020773" y="1683649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71ABB9-089E-4902-B4A3-5371F9BAFEC9}"/>
              </a:ext>
            </a:extLst>
          </p:cNvPr>
          <p:cNvSpPr txBox="1"/>
          <p:nvPr/>
        </p:nvSpPr>
        <p:spPr>
          <a:xfrm>
            <a:off x="2972862" y="5550244"/>
            <a:ext cx="5068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solidFill>
                  <a:schemeClr val="bg1"/>
                </a:solidFill>
              </a:rPr>
              <a:t>Theodor Str.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EE8D45-EF5F-4FAB-8393-E21B3E96264C}"/>
              </a:ext>
            </a:extLst>
          </p:cNvPr>
          <p:cNvSpPr txBox="1"/>
          <p:nvPr/>
        </p:nvSpPr>
        <p:spPr>
          <a:xfrm>
            <a:off x="1289803" y="1735174"/>
            <a:ext cx="2203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Einkaufszettel Schreiben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B4B9E8-5162-4B9B-A0B2-EA7A33A8E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251896" y="4558038"/>
            <a:ext cx="1619777" cy="1326098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3EA1E2C-48D3-4A79-8A0A-93F2FFF8ED71}"/>
              </a:ext>
            </a:extLst>
          </p:cNvPr>
          <p:cNvCxnSpPr>
            <a:cxnSpLocks/>
          </p:cNvCxnSpPr>
          <p:nvPr/>
        </p:nvCxnSpPr>
        <p:spPr>
          <a:xfrm>
            <a:off x="1412714" y="2734914"/>
            <a:ext cx="14681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640DDDD-5A9A-4EA9-A5AE-E718A083144D}"/>
              </a:ext>
            </a:extLst>
          </p:cNvPr>
          <p:cNvSpPr txBox="1"/>
          <p:nvPr/>
        </p:nvSpPr>
        <p:spPr>
          <a:xfrm>
            <a:off x="1412714" y="2365582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Artikel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F1BB5C-7F5E-44C2-805A-13210C10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76" y="2448952"/>
            <a:ext cx="351717" cy="34860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F026D1F-2FD6-4A05-BB77-6DD48BB13BF3}"/>
              </a:ext>
            </a:extLst>
          </p:cNvPr>
          <p:cNvSpPr txBox="1"/>
          <p:nvPr/>
        </p:nvSpPr>
        <p:spPr>
          <a:xfrm>
            <a:off x="1611323" y="2842873"/>
            <a:ext cx="861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1kg Apfel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69A82F-A97C-4250-9134-429AF2013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95" y="2916483"/>
            <a:ext cx="155041" cy="2060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4D36FC7-2E21-4830-BC16-F6AAD654B90E}"/>
              </a:ext>
            </a:extLst>
          </p:cNvPr>
          <p:cNvSpPr txBox="1"/>
          <p:nvPr/>
        </p:nvSpPr>
        <p:spPr>
          <a:xfrm>
            <a:off x="1611323" y="3096995"/>
            <a:ext cx="1450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Simons Kondome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5BC9FC5-C006-4DD2-A8F3-49D3D7D85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95" y="3170605"/>
            <a:ext cx="155041" cy="20609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A2FB726-23DE-4013-902E-FB08B43D8CA3}"/>
              </a:ext>
            </a:extLst>
          </p:cNvPr>
          <p:cNvSpPr txBox="1"/>
          <p:nvPr/>
        </p:nvSpPr>
        <p:spPr>
          <a:xfrm>
            <a:off x="1611323" y="3386073"/>
            <a:ext cx="9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Pkg</a:t>
            </a:r>
            <a:r>
              <a:rPr lang="de-A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Merci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FE49E44-07C6-4150-9B77-0B5ABBDC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95" y="3459683"/>
            <a:ext cx="155041" cy="20609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7D3673C-7E93-44B4-A3D5-760EF55D2DBA}"/>
              </a:ext>
            </a:extLst>
          </p:cNvPr>
          <p:cNvSpPr txBox="1"/>
          <p:nvPr/>
        </p:nvSpPr>
        <p:spPr>
          <a:xfrm>
            <a:off x="1611323" y="3669795"/>
            <a:ext cx="99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Zigarretten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8F9B4E-B038-43BF-A3DD-CF2A9302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95" y="3743405"/>
            <a:ext cx="155041" cy="20609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9349D3B-8C99-4FCC-8AFE-BD2D09325374}"/>
              </a:ext>
            </a:extLst>
          </p:cNvPr>
          <p:cNvSpPr/>
          <p:nvPr/>
        </p:nvSpPr>
        <p:spPr>
          <a:xfrm>
            <a:off x="5446122" y="1671190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593066E-FE9E-4B60-9B48-2DAFAF5C9EC7}"/>
              </a:ext>
            </a:extLst>
          </p:cNvPr>
          <p:cNvSpPr txBox="1"/>
          <p:nvPr/>
        </p:nvSpPr>
        <p:spPr>
          <a:xfrm>
            <a:off x="7398211" y="5537785"/>
            <a:ext cx="5068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solidFill>
                  <a:schemeClr val="bg1"/>
                </a:solidFill>
              </a:rPr>
              <a:t>Theodor Str.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9946C27-9CFB-488E-AB44-96F7FA8F3619}"/>
              </a:ext>
            </a:extLst>
          </p:cNvPr>
          <p:cNvSpPr txBox="1"/>
          <p:nvPr/>
        </p:nvSpPr>
        <p:spPr>
          <a:xfrm>
            <a:off x="5715152" y="1722715"/>
            <a:ext cx="15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Einkaufen gehen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1CAE5C7A-6654-4F30-BF96-3DF12128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750781" y="4573081"/>
            <a:ext cx="1580584" cy="1326098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FA8EA48-42A9-4411-A7E3-DAD5054610AA}"/>
              </a:ext>
            </a:extLst>
          </p:cNvPr>
          <p:cNvSpPr/>
          <p:nvPr/>
        </p:nvSpPr>
        <p:spPr>
          <a:xfrm>
            <a:off x="6074388" y="2383900"/>
            <a:ext cx="198620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AT" sz="1200" dirty="0"/>
              <a:t>Bauer </a:t>
            </a:r>
            <a:r>
              <a:rPr lang="de-AT" sz="1200" dirty="0" err="1"/>
              <a:t>Kieslinger</a:t>
            </a:r>
            <a:r>
              <a:rPr lang="de-AT" sz="1200" dirty="0"/>
              <a:t> | Top 7</a:t>
            </a:r>
            <a:endParaRPr lang="en-US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C49B727-657E-4580-BDC3-10065964621D}"/>
              </a:ext>
            </a:extLst>
          </p:cNvPr>
          <p:cNvSpPr/>
          <p:nvPr/>
        </p:nvSpPr>
        <p:spPr>
          <a:xfrm>
            <a:off x="6072650" y="2820460"/>
            <a:ext cx="198620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AT" sz="1200" dirty="0" err="1"/>
              <a:t>Hanzlik</a:t>
            </a:r>
            <a:r>
              <a:rPr lang="de-AT" sz="1200" dirty="0"/>
              <a:t> | Top 5</a:t>
            </a:r>
            <a:endParaRPr lang="en-US" sz="1200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25977C5D-6615-490A-ADC6-77E2E60E8F5A}"/>
              </a:ext>
            </a:extLst>
          </p:cNvPr>
          <p:cNvSpPr/>
          <p:nvPr/>
        </p:nvSpPr>
        <p:spPr>
          <a:xfrm>
            <a:off x="5619889" y="2394807"/>
            <a:ext cx="310719" cy="285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424A25E5-C8B9-4F72-80BE-E800D94A0BA4}"/>
              </a:ext>
            </a:extLst>
          </p:cNvPr>
          <p:cNvSpPr/>
          <p:nvPr/>
        </p:nvSpPr>
        <p:spPr>
          <a:xfrm>
            <a:off x="5619889" y="2819094"/>
            <a:ext cx="310719" cy="285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F374548-195A-4835-9A2E-12B17C2B878A}"/>
              </a:ext>
            </a:extLst>
          </p:cNvPr>
          <p:cNvSpPr/>
          <p:nvPr/>
        </p:nvSpPr>
        <p:spPr>
          <a:xfrm>
            <a:off x="6072650" y="3293335"/>
            <a:ext cx="198620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AT" sz="1200" dirty="0"/>
              <a:t>Huber | Top 1</a:t>
            </a:r>
            <a:endParaRPr lang="en-US" sz="1200" dirty="0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DDDB8FBF-1DEE-41F3-AAB1-9B4F85D9BE95}"/>
              </a:ext>
            </a:extLst>
          </p:cNvPr>
          <p:cNvSpPr/>
          <p:nvPr/>
        </p:nvSpPr>
        <p:spPr>
          <a:xfrm>
            <a:off x="5619889" y="3291969"/>
            <a:ext cx="310719" cy="285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9C7E1BC-9BF3-4A58-BD57-28FA6BBF420D}"/>
              </a:ext>
            </a:extLst>
          </p:cNvPr>
          <p:cNvCxnSpPr>
            <a:cxnSpLocks/>
          </p:cNvCxnSpPr>
          <p:nvPr/>
        </p:nvCxnSpPr>
        <p:spPr>
          <a:xfrm>
            <a:off x="5671281" y="2559094"/>
            <a:ext cx="93254" cy="730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716CBD9-98BA-4E3A-AF38-12DA913777B9}"/>
              </a:ext>
            </a:extLst>
          </p:cNvPr>
          <p:cNvCxnSpPr>
            <a:cxnSpLocks/>
          </p:cNvCxnSpPr>
          <p:nvPr/>
        </p:nvCxnSpPr>
        <p:spPr>
          <a:xfrm flipV="1">
            <a:off x="5754317" y="2394807"/>
            <a:ext cx="183985" cy="2293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D242370-995C-45E0-99BA-9DC87C5155E4}"/>
              </a:ext>
            </a:extLst>
          </p:cNvPr>
          <p:cNvSpPr/>
          <p:nvPr/>
        </p:nvSpPr>
        <p:spPr>
          <a:xfrm>
            <a:off x="1412714" y="5421838"/>
            <a:ext cx="2067018" cy="399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Abschicken</a:t>
            </a:r>
            <a:endParaRPr lang="en-US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8E5B78F-0A0F-478B-A5D7-1F77993E1F04}"/>
              </a:ext>
            </a:extLst>
          </p:cNvPr>
          <p:cNvSpPr/>
          <p:nvPr/>
        </p:nvSpPr>
        <p:spPr>
          <a:xfrm>
            <a:off x="5838063" y="5422684"/>
            <a:ext cx="2067018" cy="399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Einkaufen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CF1C5AB-3C27-4E96-A4F2-3B46A0A8419A}"/>
              </a:ext>
            </a:extLst>
          </p:cNvPr>
          <p:cNvSpPr/>
          <p:nvPr/>
        </p:nvSpPr>
        <p:spPr>
          <a:xfrm>
            <a:off x="8559245" y="1674577"/>
            <a:ext cx="2885243" cy="4227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0E9730E-D8D7-4864-A199-D5400E8B983C}"/>
              </a:ext>
            </a:extLst>
          </p:cNvPr>
          <p:cNvSpPr txBox="1"/>
          <p:nvPr/>
        </p:nvSpPr>
        <p:spPr>
          <a:xfrm>
            <a:off x="10511334" y="5541172"/>
            <a:ext cx="50687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500" dirty="0">
                <a:solidFill>
                  <a:schemeClr val="bg1"/>
                </a:solidFill>
              </a:rPr>
              <a:t>Theodor Str.</a:t>
            </a:r>
            <a:endParaRPr lang="en-US" sz="500" dirty="0">
              <a:solidFill>
                <a:schemeClr val="bg1"/>
              </a:solidFill>
            </a:endParaRP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9FCBD0C2-F2A2-4DF4-A9AC-44BA555594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863904" y="4585540"/>
            <a:ext cx="1580584" cy="1326098"/>
          </a:xfrm>
          <a:prstGeom prst="rect">
            <a:avLst/>
          </a:prstGeom>
        </p:spPr>
      </p:pic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2D425206-E30A-4E15-8DF4-078AB6E2E414}"/>
              </a:ext>
            </a:extLst>
          </p:cNvPr>
          <p:cNvSpPr/>
          <p:nvPr/>
        </p:nvSpPr>
        <p:spPr>
          <a:xfrm>
            <a:off x="8765280" y="2236668"/>
            <a:ext cx="575389" cy="5555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5276F52-1F1C-4B2F-959C-99E8F5649DCB}"/>
              </a:ext>
            </a:extLst>
          </p:cNvPr>
          <p:cNvSpPr txBox="1"/>
          <p:nvPr/>
        </p:nvSpPr>
        <p:spPr>
          <a:xfrm>
            <a:off x="8836408" y="2807620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115D2107-9F87-43C2-B57B-BA705F0CF5BE}"/>
              </a:ext>
            </a:extLst>
          </p:cNvPr>
          <p:cNvSpPr/>
          <p:nvPr/>
        </p:nvSpPr>
        <p:spPr>
          <a:xfrm>
            <a:off x="9532502" y="2235816"/>
            <a:ext cx="575389" cy="5555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</a:t>
            </a:r>
            <a:endParaRPr lang="en-US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CCD41BF-CDC3-43C6-976A-A5ADA1AFC86B}"/>
              </a:ext>
            </a:extLst>
          </p:cNvPr>
          <p:cNvSpPr txBox="1"/>
          <p:nvPr/>
        </p:nvSpPr>
        <p:spPr>
          <a:xfrm>
            <a:off x="9427075" y="2815204"/>
            <a:ext cx="78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Kondome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FE0170A-8B16-443C-B242-677CAB59333A}"/>
              </a:ext>
            </a:extLst>
          </p:cNvPr>
          <p:cNvCxnSpPr>
            <a:cxnSpLocks/>
          </p:cNvCxnSpPr>
          <p:nvPr/>
        </p:nvCxnSpPr>
        <p:spPr>
          <a:xfrm>
            <a:off x="8544709" y="2134710"/>
            <a:ext cx="14681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33A5175F-47E9-41A0-B898-5019185C3C32}"/>
              </a:ext>
            </a:extLst>
          </p:cNvPr>
          <p:cNvSpPr txBox="1"/>
          <p:nvPr/>
        </p:nvSpPr>
        <p:spPr>
          <a:xfrm>
            <a:off x="8535473" y="1796156"/>
            <a:ext cx="154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Bauer-</a:t>
            </a:r>
            <a:r>
              <a:rPr lang="de-A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Kieslinger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BC07DE4-23F5-4A2B-B01A-43C0F9B47E35}"/>
              </a:ext>
            </a:extLst>
          </p:cNvPr>
          <p:cNvCxnSpPr>
            <a:cxnSpLocks/>
          </p:cNvCxnSpPr>
          <p:nvPr/>
        </p:nvCxnSpPr>
        <p:spPr>
          <a:xfrm>
            <a:off x="8559245" y="3460854"/>
            <a:ext cx="146813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8E950F2-1F1C-496D-82B1-0F084BCE59AC}"/>
              </a:ext>
            </a:extLst>
          </p:cNvPr>
          <p:cNvSpPr txBox="1"/>
          <p:nvPr/>
        </p:nvSpPr>
        <p:spPr>
          <a:xfrm>
            <a:off x="8559245" y="3122300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Hanzlik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E0A5445C-9AAE-45AA-B002-CFDAE6F75F50}"/>
              </a:ext>
            </a:extLst>
          </p:cNvPr>
          <p:cNvSpPr/>
          <p:nvPr/>
        </p:nvSpPr>
        <p:spPr>
          <a:xfrm>
            <a:off x="8765280" y="3576668"/>
            <a:ext cx="575389" cy="5555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B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0222311-91E2-43AF-A4F8-693FB9C68EC9}"/>
              </a:ext>
            </a:extLst>
          </p:cNvPr>
          <p:cNvSpPr txBox="1"/>
          <p:nvPr/>
        </p:nvSpPr>
        <p:spPr>
          <a:xfrm>
            <a:off x="8836408" y="4147620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Bier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47580998-4E37-4DAC-B7C1-FC622D9948CE}"/>
              </a:ext>
            </a:extLst>
          </p:cNvPr>
          <p:cNvSpPr/>
          <p:nvPr/>
        </p:nvSpPr>
        <p:spPr>
          <a:xfrm>
            <a:off x="9529495" y="3573913"/>
            <a:ext cx="575389" cy="5555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K</a:t>
            </a:r>
            <a:endParaRPr lang="en-US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DC28468-64E4-4341-927C-D548D8190570}"/>
              </a:ext>
            </a:extLst>
          </p:cNvPr>
          <p:cNvSpPr txBox="1"/>
          <p:nvPr/>
        </p:nvSpPr>
        <p:spPr>
          <a:xfrm>
            <a:off x="9470783" y="4147620"/>
            <a:ext cx="786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Kondome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FC6E93C-F98D-4128-97BA-321447D8E90D}"/>
              </a:ext>
            </a:extLst>
          </p:cNvPr>
          <p:cNvSpPr/>
          <p:nvPr/>
        </p:nvSpPr>
        <p:spPr>
          <a:xfrm>
            <a:off x="2716566" y="1381958"/>
            <a:ext cx="2510901" cy="164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dirty="0"/>
              <a:t>Einkauf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4951DCC-448B-4FC1-95F8-904E88919DFC}"/>
              </a:ext>
            </a:extLst>
          </p:cNvPr>
          <p:cNvSpPr/>
          <p:nvPr/>
        </p:nvSpPr>
        <p:spPr>
          <a:xfrm>
            <a:off x="2716566" y="3831453"/>
            <a:ext cx="2510901" cy="164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dirty="0"/>
              <a:t>Einkaufszeilen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0F25B24-8926-452A-B18F-282FDD82FBAB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972017" y="3026547"/>
            <a:ext cx="0" cy="80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6DEC3720-1D2F-4448-980F-7C0B4DFD18EA}"/>
              </a:ext>
            </a:extLst>
          </p:cNvPr>
          <p:cNvSpPr/>
          <p:nvPr/>
        </p:nvSpPr>
        <p:spPr>
          <a:xfrm>
            <a:off x="6482918" y="1381958"/>
            <a:ext cx="2510901" cy="164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dirty="0"/>
              <a:t>Bewohner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191AA3E-F7FE-41D7-9114-2C9B63815639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5227467" y="2204253"/>
            <a:ext cx="1255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7EEB9D2-6308-4E3D-B09A-B8BA93785407}"/>
              </a:ext>
            </a:extLst>
          </p:cNvPr>
          <p:cNvSpPr txBox="1"/>
          <p:nvPr/>
        </p:nvSpPr>
        <p:spPr>
          <a:xfrm>
            <a:off x="2863273" y="1881086"/>
            <a:ext cx="2356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err="1">
                <a:solidFill>
                  <a:schemeClr val="bg1"/>
                </a:solidFill>
              </a:rPr>
              <a:t>BestellerID</a:t>
            </a:r>
            <a:endParaRPr lang="de-AT" sz="1200" dirty="0">
              <a:solidFill>
                <a:schemeClr val="bg1"/>
              </a:solidFill>
            </a:endParaRPr>
          </a:p>
          <a:p>
            <a:r>
              <a:rPr lang="de-AT" sz="1200" dirty="0" err="1">
                <a:solidFill>
                  <a:schemeClr val="bg1"/>
                </a:solidFill>
              </a:rPr>
              <a:t>EinkäuferID</a:t>
            </a:r>
            <a:endParaRPr lang="de-AT" sz="1200" dirty="0">
              <a:solidFill>
                <a:schemeClr val="bg1"/>
              </a:solidFill>
            </a:endParaRPr>
          </a:p>
          <a:p>
            <a:r>
              <a:rPr lang="de-AT" sz="1200" dirty="0">
                <a:solidFill>
                  <a:schemeClr val="bg1"/>
                </a:solidFill>
              </a:rPr>
              <a:t>Gültig bis</a:t>
            </a:r>
          </a:p>
          <a:p>
            <a:r>
              <a:rPr lang="de-AT" sz="1200" dirty="0">
                <a:solidFill>
                  <a:schemeClr val="bg1"/>
                </a:solidFill>
              </a:rPr>
              <a:t>Status (Open, </a:t>
            </a:r>
            <a:r>
              <a:rPr lang="de-AT" sz="1200" dirty="0" err="1">
                <a:solidFill>
                  <a:schemeClr val="bg1"/>
                </a:solidFill>
              </a:rPr>
              <a:t>InProgress</a:t>
            </a:r>
            <a:r>
              <a:rPr lang="de-AT" sz="1200" dirty="0">
                <a:solidFill>
                  <a:schemeClr val="bg1"/>
                </a:solidFill>
              </a:rPr>
              <a:t>, </a:t>
            </a:r>
            <a:r>
              <a:rPr lang="de-AT" sz="1200" dirty="0" err="1">
                <a:solidFill>
                  <a:schemeClr val="bg1"/>
                </a:solidFill>
              </a:rPr>
              <a:t>Finished</a:t>
            </a:r>
            <a:r>
              <a:rPr lang="de-AT" sz="1200" dirty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3228C81-63E4-486B-A551-219732B46B2E}"/>
              </a:ext>
            </a:extLst>
          </p:cNvPr>
          <p:cNvSpPr txBox="1"/>
          <p:nvPr/>
        </p:nvSpPr>
        <p:spPr>
          <a:xfrm>
            <a:off x="2784316" y="4277213"/>
            <a:ext cx="591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Artikel</a:t>
            </a:r>
          </a:p>
          <a:p>
            <a:r>
              <a:rPr lang="de-AT" sz="1200" dirty="0">
                <a:solidFill>
                  <a:schemeClr val="bg1"/>
                </a:solidFill>
              </a:rPr>
              <a:t>Status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F201397-A742-408D-A647-BAE31CA39446}"/>
              </a:ext>
            </a:extLst>
          </p:cNvPr>
          <p:cNvSpPr txBox="1"/>
          <p:nvPr/>
        </p:nvSpPr>
        <p:spPr>
          <a:xfrm>
            <a:off x="6614791" y="1881086"/>
            <a:ext cx="96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solidFill>
                  <a:schemeClr val="bg1"/>
                </a:solidFill>
              </a:rPr>
              <a:t>Vorname</a:t>
            </a:r>
          </a:p>
          <a:p>
            <a:r>
              <a:rPr lang="de-AT" sz="1200" dirty="0">
                <a:solidFill>
                  <a:schemeClr val="bg1"/>
                </a:solidFill>
              </a:rPr>
              <a:t>Zuname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1200" dirty="0">
                <a:solidFill>
                  <a:schemeClr val="bg1"/>
                </a:solidFill>
              </a:rPr>
              <a:t>Adresszeilen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9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33769BFF2BD24EA4C619E0CCB82881" ma:contentTypeVersion="0" ma:contentTypeDescription="Ein neues Dokument erstellen." ma:contentTypeScope="" ma:versionID="230ca389d1a9e48fed4e5cad00463a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6a1500b55a331f0d0926ba64a978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C538A5-F84D-4379-B65C-D168E2066EDF}"/>
</file>

<file path=customXml/itemProps2.xml><?xml version="1.0" encoding="utf-8"?>
<ds:datastoreItem xmlns:ds="http://schemas.openxmlformats.org/officeDocument/2006/customXml" ds:itemID="{07E465A7-1341-4317-9BAA-751AC4AA1050}"/>
</file>

<file path=customXml/itemProps3.xml><?xml version="1.0" encoding="utf-8"?>
<ds:datastoreItem xmlns:ds="http://schemas.openxmlformats.org/officeDocument/2006/customXml" ds:itemID="{7EA4CB87-C672-4204-A1A2-DE4EEA6A2C9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ORTBAUER</dc:creator>
  <cp:lastModifiedBy>Florian ORTBAUER</cp:lastModifiedBy>
  <cp:revision>11</cp:revision>
  <dcterms:created xsi:type="dcterms:W3CDTF">2020-03-26T18:38:54Z</dcterms:created>
  <dcterms:modified xsi:type="dcterms:W3CDTF">2020-03-26T19:32:52Z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0x010100D233769BFF2BD24EA4C619E0CCB82881</vt:lpwstr>
  </property>
</Properties>
</file>