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ORTBAUER" initials="FO" lastIdx="1" clrIdx="0">
    <p:extLst>
      <p:ext uri="{19B8F6BF-5375-455C-9EA6-DF929625EA0E}">
        <p15:presenceInfo xmlns:p15="http://schemas.microsoft.com/office/powerpoint/2012/main" userId="S::florian.ortbauer@redpilot.com::035a4119-3b0e-4256-8157-125328d2e4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2" autoAdjust="0"/>
  </p:normalViewPr>
  <p:slideViewPr>
    <p:cSldViewPr snapToGrid="0">
      <p:cViewPr>
        <p:scale>
          <a:sx n="100" d="100"/>
          <a:sy n="100" d="100"/>
        </p:scale>
        <p:origin x="-18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F2231-F5AC-4576-9D4B-6D01FD753ACC}" type="datetimeFigureOut">
              <a:rPr lang="de-AT" smtClean="0"/>
              <a:t>30.04.2020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E82C1-BC05-4F91-9F7D-CDB636E3478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5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2C1-BC05-4F91-9F7D-CDB636E34788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27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CF4DC-A87D-46D1-9C55-55429BF0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A6F6F-72D9-4368-93DB-AD1ACFB22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B426F-47D3-4ABB-96DD-64E67C75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D3EDE-1CF7-43DC-B7BD-60274A0E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0680A-9A6B-4334-82C9-CC5DA2F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D3ED8-662E-498E-9AD5-7D32092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FB51D-ED8A-4A60-A2C2-8BEE4374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2F54BC-5CD1-4691-9F9B-A492EC10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4BBC9-83A5-49B2-824F-C41BA76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80D94-656D-4319-9EF7-6BFE8A18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F5A8FB-F244-4BE0-8A79-AA1EC8E0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487CAA-0DDA-429A-8B0B-CFADA2AD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56586-8B9A-4843-92B5-F2073FF4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D8E6E-77F9-453C-939E-2537070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06162-F703-43A6-9EB2-CB16F781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57719-A520-4F1A-9742-14798414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19BBE-CFBE-441E-AACB-C6D03107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4CEE3-FF57-4140-832A-C5BB104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593D8-6FB6-489B-A374-BB04EF23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C0B03-88FD-48E5-8B46-F870ABA2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57CC3-3140-4686-A4F6-78992E57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9B3B27-EA05-4A2C-8428-2960449A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A1CF6-9589-4AC1-8043-3C41D625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1D087-70CC-4A80-A82D-12C82170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8AFA6-8A9B-4E1A-81C2-1F77B072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EC147-722B-4CD0-9630-BD78A51D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0508B-581A-47B7-BB8C-BAD344AC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F1ECF-C296-4961-B0FB-3655F26C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E728BF-D66E-451A-B26E-D6C5C2DE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6229A-55DE-4F03-908E-B73E413E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8C29A7-F81F-4C94-81FA-4177D9BA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C8DDB-189F-4C37-83EB-EE97067A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EDB089-1DF0-4B47-8AA2-721B7EB7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7D7014-176C-4414-9D56-A55137D0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F2665C-6833-4612-9E00-773B923E0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774881-2A22-4750-B6CB-39BEF47E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EF2C67-C2B5-400C-962D-5BB875E2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3B943D-E09D-4CB4-829F-14CC6F6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B64464-9C03-48F6-81FA-CC1570B3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73EEB-F8EE-4FC7-8133-B8B4D501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825AB1-CC0A-4678-84BB-CD861B54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D0930F-58B4-4B32-AC02-DC40FD65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697B9-6825-4846-861F-CEB9293F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86887B-F05A-4CB6-9D0B-FBFF0A3C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45EB1-2D87-460A-B0F5-79B8FEAD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798FED-5EF2-4AE3-A77A-18F644B4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CE4F-ECE0-4453-B122-DB87C9DA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B1119-A953-4828-85D8-B2D6C879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72B5E-1A2D-4943-9F2A-93CAA27B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324663-89A7-42E8-B08B-C2F5F50D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ED1ED-6115-42CF-8E12-3F198803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45959-F08B-4B16-B958-C9C3B87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E76DE-F176-444B-9FF6-3E63929F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FD0617-4B21-459C-81C8-7BA7061C7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90F81-EC57-4943-8C58-300BB605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E4D49-0D7B-428D-B8D6-ED40F25A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8E192-C62E-4A11-9543-2F29222D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048223-5001-4AFE-A4C3-7224FBE3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73875C-B94C-49D8-93A8-365CBDD4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7B8C9-1BA3-410A-90E7-9375E995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61D50-0258-4823-A275-6BE251726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4EA4-BFEA-4642-B036-0B1B0D08FEB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72875-FB3C-47B1-803F-1C7848711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A6ADD-68CC-4870-B407-13F541A9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8C3B14-2C72-4984-B362-598BCF5B863F}"/>
              </a:ext>
            </a:extLst>
          </p:cNvPr>
          <p:cNvSpPr/>
          <p:nvPr/>
        </p:nvSpPr>
        <p:spPr>
          <a:xfrm>
            <a:off x="1533244" y="5666509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LocalStorage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31DC0-CD5A-467C-9EBA-89FEE7E690B5}"/>
              </a:ext>
            </a:extLst>
          </p:cNvPr>
          <p:cNvSpPr/>
          <p:nvPr/>
        </p:nvSpPr>
        <p:spPr>
          <a:xfrm>
            <a:off x="1533244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A31AD6-2E40-4EFA-8BC2-730FFE4FB1F3}"/>
              </a:ext>
            </a:extLst>
          </p:cNvPr>
          <p:cNvSpPr/>
          <p:nvPr/>
        </p:nvSpPr>
        <p:spPr>
          <a:xfrm>
            <a:off x="1533244" y="4015509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E6D6DC4-6D3D-47DC-A559-C4E3C873417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01462" y="2047009"/>
            <a:ext cx="0" cy="19685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967EC37-9B0B-48F4-9DE9-0FCB88C75346}"/>
              </a:ext>
            </a:extLst>
          </p:cNvPr>
          <p:cNvCxnSpPr>
            <a:cxnSpLocks/>
          </p:cNvCxnSpPr>
          <p:nvPr/>
        </p:nvCxnSpPr>
        <p:spPr>
          <a:xfrm>
            <a:off x="2872517" y="4717473"/>
            <a:ext cx="0" cy="9490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291CF3-9F4C-4FC8-B5D9-EB65D9DAA9DA}"/>
              </a:ext>
            </a:extLst>
          </p:cNvPr>
          <p:cNvCxnSpPr>
            <a:cxnSpLocks/>
          </p:cNvCxnSpPr>
          <p:nvPr/>
        </p:nvCxnSpPr>
        <p:spPr>
          <a:xfrm>
            <a:off x="1898080" y="4717473"/>
            <a:ext cx="0" cy="9490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D1B6EF5-1C97-47C2-9B2D-ACC9BAE4E84D}"/>
              </a:ext>
            </a:extLst>
          </p:cNvPr>
          <p:cNvSpPr txBox="1"/>
          <p:nvPr/>
        </p:nvSpPr>
        <p:spPr>
          <a:xfrm rot="16200000">
            <a:off x="2272711" y="504823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JSON.stringify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80BA29-A2A9-42C1-9761-6806BA475310}"/>
              </a:ext>
            </a:extLst>
          </p:cNvPr>
          <p:cNvSpPr txBox="1"/>
          <p:nvPr/>
        </p:nvSpPr>
        <p:spPr>
          <a:xfrm rot="16200000">
            <a:off x="1371211" y="5074141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JSON.parse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7FF8DD-1A8F-463B-945E-304CE330487D}"/>
              </a:ext>
            </a:extLst>
          </p:cNvPr>
          <p:cNvSpPr/>
          <p:nvPr/>
        </p:nvSpPr>
        <p:spPr>
          <a:xfrm>
            <a:off x="87748" y="286327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32E17B-4A76-4CE8-8219-9168F8F3A994}"/>
              </a:ext>
            </a:extLst>
          </p:cNvPr>
          <p:cNvCxnSpPr>
            <a:stCxn id="6" idx="1"/>
            <a:endCxn id="15" idx="2"/>
          </p:cNvCxnSpPr>
          <p:nvPr/>
        </p:nvCxnSpPr>
        <p:spPr>
          <a:xfrm rot="10800000">
            <a:off x="955966" y="988291"/>
            <a:ext cx="577278" cy="337820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B318750-1374-4445-A3C0-8C5AFD5C157A}"/>
              </a:ext>
            </a:extLst>
          </p:cNvPr>
          <p:cNvCxnSpPr>
            <a:cxnSpLocks/>
            <a:stCxn id="15" idx="3"/>
            <a:endCxn id="5" idx="0"/>
          </p:cNvCxnSpPr>
          <p:nvPr/>
        </p:nvCxnSpPr>
        <p:spPr>
          <a:xfrm>
            <a:off x="1824184" y="637309"/>
            <a:ext cx="577278" cy="70773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44F296A-ADC5-411C-9F1D-D18BFB08F1E5}"/>
              </a:ext>
            </a:extLst>
          </p:cNvPr>
          <p:cNvSpPr/>
          <p:nvPr/>
        </p:nvSpPr>
        <p:spPr>
          <a:xfrm>
            <a:off x="5782520" y="3458710"/>
            <a:ext cx="1736436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IndexedDB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8973800-399C-4C35-AE77-8242497272C1}"/>
              </a:ext>
            </a:extLst>
          </p:cNvPr>
          <p:cNvSpPr/>
          <p:nvPr/>
        </p:nvSpPr>
        <p:spPr>
          <a:xfrm>
            <a:off x="5782520" y="2954710"/>
            <a:ext cx="173643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Dexie.js</a:t>
            </a:r>
          </a:p>
          <a:p>
            <a:pPr algn="ctr"/>
            <a:r>
              <a:rPr lang="de-AT" sz="1600" dirty="0">
                <a:solidFill>
                  <a:schemeClr val="bg1"/>
                </a:solidFill>
              </a:rPr>
              <a:t>Wrapper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AE38C61-0919-4F70-990E-4E5CCDFDAE0A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 rot="16200000" flipH="1">
            <a:off x="4020627" y="427843"/>
            <a:ext cx="903231" cy="41415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ED22499-B957-4594-9FF8-3F5F5E7B742E}"/>
              </a:ext>
            </a:extLst>
          </p:cNvPr>
          <p:cNvGrpSpPr/>
          <p:nvPr/>
        </p:nvGrpSpPr>
        <p:grpSpPr>
          <a:xfrm>
            <a:off x="5742688" y="4291056"/>
            <a:ext cx="1828800" cy="701964"/>
            <a:chOff x="5394036" y="4659746"/>
            <a:chExt cx="1828800" cy="701964"/>
          </a:xfrm>
        </p:grpSpPr>
        <p:sp>
          <p:nvSpPr>
            <p:cNvPr id="27" name="Raute 26">
              <a:extLst>
                <a:ext uri="{FF2B5EF4-FFF2-40B4-BE49-F238E27FC236}">
                  <a16:creationId xmlns:a16="http://schemas.microsoft.com/office/drawing/2014/main" id="{DABEB0DE-D50C-4B56-B556-C0458F849508}"/>
                </a:ext>
              </a:extLst>
            </p:cNvPr>
            <p:cNvSpPr/>
            <p:nvPr/>
          </p:nvSpPr>
          <p:spPr>
            <a:xfrm>
              <a:off x="5394036" y="4659746"/>
              <a:ext cx="1828800" cy="70196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D8DAE36-085E-4427-A820-8731C0650EED}"/>
                </a:ext>
              </a:extLst>
            </p:cNvPr>
            <p:cNvSpPr txBox="1"/>
            <p:nvPr/>
          </p:nvSpPr>
          <p:spPr>
            <a:xfrm>
              <a:off x="5394036" y="4856839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navigator.online</a:t>
              </a:r>
              <a:r>
                <a:rPr lang="de-AT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B9579C-E48E-47E6-BC9B-16747D1C90DE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6650738" y="3962710"/>
            <a:ext cx="6350" cy="3283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0F4D10D-6240-4512-B189-A2349631C7FB}"/>
              </a:ext>
            </a:extLst>
          </p:cNvPr>
          <p:cNvSpPr/>
          <p:nvPr/>
        </p:nvSpPr>
        <p:spPr>
          <a:xfrm>
            <a:off x="8234776" y="4592475"/>
            <a:ext cx="1736436" cy="350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Socket.io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D5F2F79-C07F-4CC7-A0AD-240919BA4280}"/>
              </a:ext>
            </a:extLst>
          </p:cNvPr>
          <p:cNvSpPr/>
          <p:nvPr/>
        </p:nvSpPr>
        <p:spPr>
          <a:xfrm>
            <a:off x="8234776" y="4254727"/>
            <a:ext cx="1736436" cy="3509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FeathersJS Client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D95C6A1-D63D-49F0-87A0-4A3D854682E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71488" y="4642038"/>
            <a:ext cx="66963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E9EDF43-E66B-4813-92BB-2B70E19C3CCC}"/>
              </a:ext>
            </a:extLst>
          </p:cNvPr>
          <p:cNvSpPr txBox="1"/>
          <p:nvPr/>
        </p:nvSpPr>
        <p:spPr>
          <a:xfrm>
            <a:off x="7744305" y="441360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7519ED80-2C8B-4C2E-AA61-DE4E4B9F07D9}"/>
              </a:ext>
            </a:extLst>
          </p:cNvPr>
          <p:cNvCxnSpPr>
            <a:cxnSpLocks/>
            <a:stCxn id="27" idx="2"/>
            <a:endCxn id="27" idx="0"/>
          </p:cNvCxnSpPr>
          <p:nvPr/>
        </p:nvCxnSpPr>
        <p:spPr>
          <a:xfrm rot="5400000" flipH="1">
            <a:off x="6306106" y="4642038"/>
            <a:ext cx="701964" cy="12700"/>
          </a:xfrm>
          <a:prstGeom prst="bentConnector5">
            <a:avLst>
              <a:gd name="adj1" fmla="val -32566"/>
              <a:gd name="adj2" fmla="val 7909087"/>
              <a:gd name="adj3" fmla="val 12713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8C57355-70D3-401C-8A6F-02897F16029D}"/>
              </a:ext>
            </a:extLst>
          </p:cNvPr>
          <p:cNvSpPr txBox="1"/>
          <p:nvPr/>
        </p:nvSpPr>
        <p:spPr>
          <a:xfrm>
            <a:off x="6599938" y="4971003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Nein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F81889B-5C7C-46C0-9FCC-8886D6F924EB}"/>
              </a:ext>
            </a:extLst>
          </p:cNvPr>
          <p:cNvSpPr/>
          <p:nvPr/>
        </p:nvSpPr>
        <p:spPr>
          <a:xfrm>
            <a:off x="10927418" y="3015096"/>
            <a:ext cx="1071404" cy="2000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</a:t>
            </a:r>
          </a:p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Socket.IO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A9030A0-4D04-473A-B64D-E27E060D398C}"/>
              </a:ext>
            </a:extLst>
          </p:cNvPr>
          <p:cNvSpPr/>
          <p:nvPr/>
        </p:nvSpPr>
        <p:spPr>
          <a:xfrm>
            <a:off x="10927418" y="2515956"/>
            <a:ext cx="1071404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FeathersJS Backend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F1E137D-3D0C-4D01-B036-6C69933917EA}"/>
              </a:ext>
            </a:extLst>
          </p:cNvPr>
          <p:cNvCxnSpPr>
            <a:cxnSpLocks/>
          </p:cNvCxnSpPr>
          <p:nvPr/>
        </p:nvCxnSpPr>
        <p:spPr>
          <a:xfrm flipV="1">
            <a:off x="9971212" y="4767715"/>
            <a:ext cx="956206" cy="2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20CBCD5-9E50-478D-B1FF-52088F25E69A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9971212" y="4430219"/>
            <a:ext cx="956206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CCF1C2D-E255-4E71-9447-BD6ECF42A8B1}"/>
              </a:ext>
            </a:extLst>
          </p:cNvPr>
          <p:cNvSpPr txBox="1"/>
          <p:nvPr/>
        </p:nvSpPr>
        <p:spPr>
          <a:xfrm>
            <a:off x="10065769" y="4182922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Response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8EA48FF-68F6-4CCF-92CB-728A5661B52C}"/>
              </a:ext>
            </a:extLst>
          </p:cNvPr>
          <p:cNvSpPr/>
          <p:nvPr/>
        </p:nvSpPr>
        <p:spPr>
          <a:xfrm rot="16200000">
            <a:off x="5176719" y="3352839"/>
            <a:ext cx="1006119" cy="213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de-A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EDF90AE-69BB-4CE0-B611-F02B1B06C9C0}"/>
              </a:ext>
            </a:extLst>
          </p:cNvPr>
          <p:cNvSpPr/>
          <p:nvPr/>
        </p:nvSpPr>
        <p:spPr>
          <a:xfrm>
            <a:off x="5567090" y="2950240"/>
            <a:ext cx="1951866" cy="100612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FA9E0D6-D344-4969-8FE8-273578950BFD}"/>
              </a:ext>
            </a:extLst>
          </p:cNvPr>
          <p:cNvGrpSpPr/>
          <p:nvPr/>
        </p:nvGrpSpPr>
        <p:grpSpPr>
          <a:xfrm>
            <a:off x="8182346" y="3495197"/>
            <a:ext cx="1828800" cy="608555"/>
            <a:chOff x="5394036" y="4659746"/>
            <a:chExt cx="1828800" cy="701964"/>
          </a:xfrm>
        </p:grpSpPr>
        <p:sp>
          <p:nvSpPr>
            <p:cNvPr id="67" name="Raute 66">
              <a:extLst>
                <a:ext uri="{FF2B5EF4-FFF2-40B4-BE49-F238E27FC236}">
                  <a16:creationId xmlns:a16="http://schemas.microsoft.com/office/drawing/2014/main" id="{3F4A8FCB-E715-4B36-A140-4C8CF7EEF733}"/>
                </a:ext>
              </a:extLst>
            </p:cNvPr>
            <p:cNvSpPr/>
            <p:nvPr/>
          </p:nvSpPr>
          <p:spPr>
            <a:xfrm>
              <a:off x="5394036" y="4659746"/>
              <a:ext cx="1828800" cy="70196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FF7FBFC9-5808-4D62-BA5F-61462298C1E9}"/>
                </a:ext>
              </a:extLst>
            </p:cNvPr>
            <p:cNvSpPr txBox="1"/>
            <p:nvPr/>
          </p:nvSpPr>
          <p:spPr>
            <a:xfrm>
              <a:off x="5394036" y="4838999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Response = OK?</a:t>
              </a:r>
            </a:p>
          </p:txBody>
        </p: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DDC7C7B-ECD2-4492-81D2-6525ACD330DE}"/>
              </a:ext>
            </a:extLst>
          </p:cNvPr>
          <p:cNvSpPr txBox="1"/>
          <p:nvPr/>
        </p:nvSpPr>
        <p:spPr>
          <a:xfrm>
            <a:off x="8849550" y="3279869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18EC908-AC65-4EC6-A661-103004DB6650}"/>
              </a:ext>
            </a:extLst>
          </p:cNvPr>
          <p:cNvCxnSpPr>
            <a:cxnSpLocks/>
            <a:stCxn id="34" idx="0"/>
            <a:endCxn id="67" idx="2"/>
          </p:cNvCxnSpPr>
          <p:nvPr/>
        </p:nvCxnSpPr>
        <p:spPr>
          <a:xfrm flipH="1" flipV="1">
            <a:off x="9096746" y="4103752"/>
            <a:ext cx="6248" cy="15097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B77E05B-F14A-4D74-8707-28CA91A47DF1}"/>
              </a:ext>
            </a:extLst>
          </p:cNvPr>
          <p:cNvCxnSpPr>
            <a:cxnSpLocks/>
            <a:stCxn id="67" idx="0"/>
            <a:endCxn id="79" idx="2"/>
          </p:cNvCxnSpPr>
          <p:nvPr/>
        </p:nvCxnSpPr>
        <p:spPr>
          <a:xfrm flipH="1" flipV="1">
            <a:off x="9094449" y="3275609"/>
            <a:ext cx="2297" cy="2195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6CF6BC7D-64E4-4601-8F63-823C195EA577}"/>
              </a:ext>
            </a:extLst>
          </p:cNvPr>
          <p:cNvSpPr/>
          <p:nvPr/>
        </p:nvSpPr>
        <p:spPr>
          <a:xfrm>
            <a:off x="8226231" y="2969450"/>
            <a:ext cx="1736436" cy="306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 Queue entfernen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900E14-C16A-4AA9-A735-4C9631D8EB7D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7515259" y="3122529"/>
            <a:ext cx="71097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0973AD0B-2ECB-49D0-BE80-6AF8EAA0033F}"/>
              </a:ext>
            </a:extLst>
          </p:cNvPr>
          <p:cNvSpPr txBox="1"/>
          <p:nvPr/>
        </p:nvSpPr>
        <p:spPr>
          <a:xfrm>
            <a:off x="3584814" y="2259672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Request an Queue senden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444DF5B-218F-4F92-8262-563EB176D4EF}"/>
              </a:ext>
            </a:extLst>
          </p:cNvPr>
          <p:cNvSpPr txBox="1"/>
          <p:nvPr/>
        </p:nvSpPr>
        <p:spPr>
          <a:xfrm>
            <a:off x="2102081" y="2076678"/>
            <a:ext cx="338554" cy="19226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AT" sz="1000" dirty="0"/>
              <a:t>Änderungen lokal vornehmen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711605-5F39-4C44-9299-A0C5B75B143F}"/>
              </a:ext>
            </a:extLst>
          </p:cNvPr>
          <p:cNvGrpSpPr/>
          <p:nvPr/>
        </p:nvGrpSpPr>
        <p:grpSpPr>
          <a:xfrm>
            <a:off x="3444297" y="3106746"/>
            <a:ext cx="1828800" cy="701964"/>
            <a:chOff x="5394036" y="4659746"/>
            <a:chExt cx="1828800" cy="701964"/>
          </a:xfrm>
        </p:grpSpPr>
        <p:sp>
          <p:nvSpPr>
            <p:cNvPr id="91" name="Raute 90">
              <a:extLst>
                <a:ext uri="{FF2B5EF4-FFF2-40B4-BE49-F238E27FC236}">
                  <a16:creationId xmlns:a16="http://schemas.microsoft.com/office/drawing/2014/main" id="{48D32BAB-B203-4AF8-A575-B1B4356689C0}"/>
                </a:ext>
              </a:extLst>
            </p:cNvPr>
            <p:cNvSpPr/>
            <p:nvPr/>
          </p:nvSpPr>
          <p:spPr>
            <a:xfrm>
              <a:off x="5394036" y="4659746"/>
              <a:ext cx="1828800" cy="70196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68F19EB-8518-4252-A0EA-5239AE361D6A}"/>
                </a:ext>
              </a:extLst>
            </p:cNvPr>
            <p:cNvSpPr txBox="1"/>
            <p:nvPr/>
          </p:nvSpPr>
          <p:spPr>
            <a:xfrm>
              <a:off x="5394036" y="4874809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Queue durchlaufen?</a:t>
              </a:r>
            </a:p>
          </p:txBody>
        </p:sp>
      </p:grp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F103C7A4-E3C6-4F24-AB3D-406819236FA5}"/>
              </a:ext>
            </a:extLst>
          </p:cNvPr>
          <p:cNvCxnSpPr>
            <a:cxnSpLocks/>
            <a:stCxn id="65" idx="1"/>
            <a:endCxn id="92" idx="3"/>
          </p:cNvCxnSpPr>
          <p:nvPr/>
        </p:nvCxnSpPr>
        <p:spPr>
          <a:xfrm flipH="1">
            <a:off x="5273097" y="3453300"/>
            <a:ext cx="293993" cy="7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B8E2F173-DDFF-44E1-9F26-9A4E7E4485E7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>
            <a:off x="4358697" y="3808710"/>
            <a:ext cx="0" cy="4047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70F6774D-8853-47D9-AB8E-6454BCB078EA}"/>
              </a:ext>
            </a:extLst>
          </p:cNvPr>
          <p:cNvSpPr/>
          <p:nvPr/>
        </p:nvSpPr>
        <p:spPr>
          <a:xfrm>
            <a:off x="3490479" y="4213411"/>
            <a:ext cx="1736436" cy="306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 neu laden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F500119-9303-419A-B987-E6BA9084E3CB}"/>
              </a:ext>
            </a:extLst>
          </p:cNvPr>
          <p:cNvSpPr txBox="1"/>
          <p:nvPr/>
        </p:nvSpPr>
        <p:spPr>
          <a:xfrm>
            <a:off x="4070234" y="3870036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7724A73-DACA-461C-8F89-AC1AEBEED6F3}"/>
              </a:ext>
            </a:extLst>
          </p:cNvPr>
          <p:cNvCxnSpPr>
            <a:cxnSpLocks/>
            <a:stCxn id="97" idx="1"/>
            <a:endCxn id="6" idx="3"/>
          </p:cNvCxnSpPr>
          <p:nvPr/>
        </p:nvCxnSpPr>
        <p:spPr>
          <a:xfrm flipH="1">
            <a:off x="3269680" y="4366491"/>
            <a:ext cx="22079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7CF0A19-D0A7-454E-9CF7-34CBA2F14EB6}"/>
              </a:ext>
            </a:extLst>
          </p:cNvPr>
          <p:cNvCxnSpPr>
            <a:cxnSpLocks/>
            <a:stCxn id="47" idx="2"/>
            <a:endCxn id="97" idx="2"/>
          </p:cNvCxnSpPr>
          <p:nvPr/>
        </p:nvCxnSpPr>
        <p:spPr>
          <a:xfrm rot="5400000" flipH="1">
            <a:off x="7662764" y="1215504"/>
            <a:ext cx="496290" cy="7104423"/>
          </a:xfrm>
          <a:prstGeom prst="bentConnector3">
            <a:avLst>
              <a:gd name="adj1" fmla="val -12422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7976F027-A059-4309-948B-2428545A5E35}"/>
              </a:ext>
            </a:extLst>
          </p:cNvPr>
          <p:cNvSpPr txBox="1"/>
          <p:nvPr/>
        </p:nvSpPr>
        <p:spPr>
          <a:xfrm>
            <a:off x="1992407" y="504871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err="1"/>
              <a:t>onChange</a:t>
            </a:r>
            <a:endParaRPr lang="de-AT" sz="1100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78F7039-BD07-4E8C-990C-047C8E07C4A6}"/>
              </a:ext>
            </a:extLst>
          </p:cNvPr>
          <p:cNvSpPr/>
          <p:nvPr/>
        </p:nvSpPr>
        <p:spPr>
          <a:xfrm>
            <a:off x="3269680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744BBAAB-5F03-4E14-9DE4-59E87913734E}"/>
              </a:ext>
            </a:extLst>
          </p:cNvPr>
          <p:cNvSpPr/>
          <p:nvPr/>
        </p:nvSpPr>
        <p:spPr>
          <a:xfrm>
            <a:off x="5006116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Patch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A0A4EE2-B57B-48D1-8A6C-5F0BEACB5C71}"/>
              </a:ext>
            </a:extLst>
          </p:cNvPr>
          <p:cNvSpPr/>
          <p:nvPr/>
        </p:nvSpPr>
        <p:spPr>
          <a:xfrm>
            <a:off x="6742552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BA81E4E8-B3D6-4529-9072-B8AF8E152504}"/>
              </a:ext>
            </a:extLst>
          </p:cNvPr>
          <p:cNvSpPr txBox="1"/>
          <p:nvPr/>
        </p:nvSpPr>
        <p:spPr>
          <a:xfrm>
            <a:off x="10796110" y="2257194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Server löst Konflikte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49FF765-C2B7-4E2E-A91F-4A6C9E01EDF9}"/>
              </a:ext>
            </a:extLst>
          </p:cNvPr>
          <p:cNvSpPr/>
          <p:nvPr/>
        </p:nvSpPr>
        <p:spPr>
          <a:xfrm>
            <a:off x="9347206" y="1343038"/>
            <a:ext cx="1736436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IndexedDB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2434DAA5-E449-425F-BD28-B04FD0F12D11}"/>
              </a:ext>
            </a:extLst>
          </p:cNvPr>
          <p:cNvSpPr/>
          <p:nvPr/>
        </p:nvSpPr>
        <p:spPr>
          <a:xfrm>
            <a:off x="9347206" y="839038"/>
            <a:ext cx="173643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Dexie.js</a:t>
            </a:r>
          </a:p>
          <a:p>
            <a:pPr algn="ctr"/>
            <a:r>
              <a:rPr lang="de-AT" sz="16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D59E9469-2454-4FD1-A16B-5E8FE1B6CDE6}"/>
              </a:ext>
            </a:extLst>
          </p:cNvPr>
          <p:cNvSpPr/>
          <p:nvPr/>
        </p:nvSpPr>
        <p:spPr>
          <a:xfrm rot="16200000">
            <a:off x="8741405" y="1237167"/>
            <a:ext cx="1006119" cy="213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de-A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4110C55-FA03-4CD8-ACA2-E3F5094E72D8}"/>
              </a:ext>
            </a:extLst>
          </p:cNvPr>
          <p:cNvSpPr/>
          <p:nvPr/>
        </p:nvSpPr>
        <p:spPr>
          <a:xfrm>
            <a:off x="9131776" y="834568"/>
            <a:ext cx="1951866" cy="100612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6FDF359-60FE-44D2-A7C0-7885E77B0DD7}"/>
              </a:ext>
            </a:extLst>
          </p:cNvPr>
          <p:cNvSpPr txBox="1"/>
          <p:nvPr/>
        </p:nvSpPr>
        <p:spPr>
          <a:xfrm>
            <a:off x="9102994" y="557482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Message Queue für User</a:t>
            </a: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3C77B208-1276-4238-AF7E-15262EE002F0}"/>
              </a:ext>
            </a:extLst>
          </p:cNvPr>
          <p:cNvCxnSpPr>
            <a:cxnSpLocks/>
            <a:stCxn id="79" idx="0"/>
            <a:endCxn id="124" idx="2"/>
          </p:cNvCxnSpPr>
          <p:nvPr/>
        </p:nvCxnSpPr>
        <p:spPr>
          <a:xfrm flipV="1">
            <a:off x="9094449" y="1840688"/>
            <a:ext cx="1013260" cy="112876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DF4F7-D43D-46AD-8603-CEFC1AE2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0"/>
            <a:ext cx="10515600" cy="748145"/>
          </a:xfrm>
        </p:spPr>
        <p:txBody>
          <a:bodyPr/>
          <a:lstStyle/>
          <a:p>
            <a:r>
              <a:rPr lang="de-AT" dirty="0"/>
              <a:t>Konflikte am Server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583C1E6-CB09-4E22-ABCB-CD936AFEC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04140"/>
              </p:ext>
            </p:extLst>
          </p:nvPr>
        </p:nvGraphicFramePr>
        <p:xfrm>
          <a:off x="302490" y="1341824"/>
          <a:ext cx="11633610" cy="4655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84426480"/>
                    </a:ext>
                  </a:extLst>
                </a:gridCol>
                <a:gridCol w="1031010">
                  <a:extLst>
                    <a:ext uri="{9D8B030D-6E8A-4147-A177-3AD203B41FA5}">
                      <a16:colId xmlns:a16="http://schemas.microsoft.com/office/drawing/2014/main" val="126490829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4192313351"/>
                    </a:ext>
                  </a:extLst>
                </a:gridCol>
                <a:gridCol w="2567625">
                  <a:extLst>
                    <a:ext uri="{9D8B030D-6E8A-4147-A177-3AD203B41FA5}">
                      <a16:colId xmlns:a16="http://schemas.microsoft.com/office/drawing/2014/main" val="459354667"/>
                    </a:ext>
                  </a:extLst>
                </a:gridCol>
                <a:gridCol w="3065460">
                  <a:extLst>
                    <a:ext uri="{9D8B030D-6E8A-4147-A177-3AD203B41FA5}">
                      <a16:colId xmlns:a16="http://schemas.microsoft.com/office/drawing/2014/main" val="53498635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709475915"/>
                    </a:ext>
                  </a:extLst>
                </a:gridCol>
              </a:tblGrid>
              <a:tr h="514035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226996"/>
                  </a:ext>
                </a:extLst>
              </a:tr>
              <a:tr h="985234">
                <a:tc rowSpan="4">
                  <a:txBody>
                    <a:bodyPr/>
                    <a:lstStyle/>
                    <a:p>
                      <a:pPr algn="ctr"/>
                      <a:r>
                        <a:rPr lang="de-AT" dirty="0"/>
                        <a:t>Offline </a:t>
                      </a:r>
                      <a:r>
                        <a:rPr lang="de-AT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dirty="0"/>
                        <a:t> Online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Created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Es darf nur 1 gleicher Artikel mit Status „open“ eines Benutzers existieren</a:t>
                      </a:r>
                    </a:p>
                    <a:p>
                      <a:r>
                        <a:rPr lang="de-AT" sz="1000" dirty="0">
                          <a:solidFill>
                            <a:srgbClr val="FF0000"/>
                          </a:solidFill>
                        </a:rPr>
                        <a:t>Beim Erstellen prüfen ob schon vorhanden</a:t>
                      </a:r>
                    </a:p>
                    <a:p>
                      <a:r>
                        <a:rPr lang="de-AT" sz="1000" dirty="0">
                          <a:solidFill>
                            <a:srgbClr val="FF0000"/>
                          </a:solidFill>
                        </a:rPr>
                        <a:t>„Offline“-Benutzer informieren</a:t>
                      </a: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44283"/>
                  </a:ext>
                </a:extLst>
              </a:tr>
              <a:tr h="1413597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endParaRPr lang="de-A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Wurde bereits Online gelöscht. Kann DS nicht mehr finden </a:t>
                      </a: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Response: Not </a:t>
                      </a:r>
                      <a:r>
                        <a:rPr lang="de-AT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found</a:t>
                      </a:r>
                      <a:endParaRPr lang="de-AT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Benutzer muss nicht informiert werden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 Artikel wurde bereits gekauft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 sticht den Delete aus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(Offline): Status = open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 (Online): Status = </a:t>
                      </a:r>
                      <a:r>
                        <a:rPr lang="de-AT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de-AT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„Offline“ - Benutzer informieren (bereits gekauft)</a:t>
                      </a:r>
                      <a:endParaRPr lang="de-AT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910372"/>
                  </a:ext>
                </a:extLst>
              </a:tr>
              <a:tr h="871496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Patched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Offline-Benutzer kauft Artikel welcher zuvor von Online-Benutzer gelöscht wurde.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Delete muss rückgängig gemacht werden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Offline-Einkauf nicht möglich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Jemand anders hat den Artikel bereits gekauft </a:t>
                      </a: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Doppelter Kauf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Kein Reagieren möglich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Offline-Einkauf nicht möglich</a:t>
                      </a:r>
                      <a:endParaRPr lang="de-AT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45087"/>
                  </a:ext>
                </a:extLst>
              </a:tr>
              <a:tr h="871496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65300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687BAE5-A6AC-44D9-A0E5-C6744A7F807B}"/>
              </a:ext>
            </a:extLst>
          </p:cNvPr>
          <p:cNvSpPr txBox="1"/>
          <p:nvPr/>
        </p:nvSpPr>
        <p:spPr>
          <a:xfrm>
            <a:off x="302490" y="860318"/>
            <a:ext cx="115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Allgemein: Es dürfen nur Artikel mit dem Status open verändert werden (Ausnahme: Patch zum Reaktivieren)</a:t>
            </a:r>
          </a:p>
        </p:txBody>
      </p:sp>
    </p:spTree>
    <p:extLst>
      <p:ext uri="{BB962C8B-B14F-4D97-AF65-F5344CB8AC3E}">
        <p14:creationId xmlns:p14="http://schemas.microsoft.com/office/powerpoint/2010/main" val="34259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233769BFF2BD24EA4C619E0CCB82881" ma:contentTypeVersion="0" ma:contentTypeDescription="Ein neues Dokument erstellen." ma:contentTypeScope="" ma:versionID="230ca389d1a9e48fed4e5cad00463a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C538A5-F84D-4379-B65C-D168E2066E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E465A7-1341-4317-9BAA-751AC4AA1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A4CB87-C672-4204-A1A2-DE4EEA6A2C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70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Konflikte am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ORTBAUER</dc:creator>
  <cp:lastModifiedBy>Marco Schweiger</cp:lastModifiedBy>
  <cp:revision>26</cp:revision>
  <dcterms:created xsi:type="dcterms:W3CDTF">2020-03-26T18:38:54Z</dcterms:created>
  <dcterms:modified xsi:type="dcterms:W3CDTF">2020-04-30T21:00:07Z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0x010100D233769BFF2BD24EA4C619E0CCB82881</vt:lpwstr>
  </property>
</Properties>
</file>