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10837" r:id="rId5"/>
    <p:sldId id="256" r:id="rId6"/>
    <p:sldId id="10838" r:id="rId7"/>
    <p:sldId id="108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086DD-644C-394A-88A5-3AD4E5CF54DC}" v="18" dt="2020-11-17T05:52:28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9"/>
    <p:restoredTop sz="96327"/>
  </p:normalViewPr>
  <p:slideViewPr>
    <p:cSldViewPr snapToGrid="0" snapToObjects="1">
      <p:cViewPr varScale="1">
        <p:scale>
          <a:sx n="182" d="100"/>
          <a:sy n="182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, Ravish Shetty" userId="90b67954-840c-4b63-bc0d-f8a79f3a6345" providerId="ADAL" clId="{032086DD-644C-394A-88A5-3AD4E5CF54DC}"/>
    <pc:docChg chg="undo custSel addSld modSld">
      <pc:chgData name="R, Ravish Shetty" userId="90b67954-840c-4b63-bc0d-f8a79f3a6345" providerId="ADAL" clId="{032086DD-644C-394A-88A5-3AD4E5CF54DC}" dt="2020-11-17T06:59:08.431" v="304" actId="20577"/>
      <pc:docMkLst>
        <pc:docMk/>
      </pc:docMkLst>
      <pc:sldChg chg="addSp modSp mod">
        <pc:chgData name="R, Ravish Shetty" userId="90b67954-840c-4b63-bc0d-f8a79f3a6345" providerId="ADAL" clId="{032086DD-644C-394A-88A5-3AD4E5CF54DC}" dt="2020-11-17T05:52:46.177" v="296" actId="20577"/>
        <pc:sldMkLst>
          <pc:docMk/>
          <pc:sldMk cId="508847732" sldId="10837"/>
        </pc:sldMkLst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9" creationId="{EBCBA0FA-D2B1-43B2-BFCE-F323EBD8CF3C}"/>
          </ac:spMkLst>
        </pc:spChg>
        <pc:spChg chg="mod">
          <ac:chgData name="R, Ravish Shetty" userId="90b67954-840c-4b63-bc0d-f8a79f3a6345" providerId="ADAL" clId="{032086DD-644C-394A-88A5-3AD4E5CF54DC}" dt="2020-11-17T05:51:41.759" v="248"/>
          <ac:spMkLst>
            <pc:docMk/>
            <pc:sldMk cId="508847732" sldId="10837"/>
            <ac:spMk id="71" creationId="{0025CC31-33F7-6547-B8C6-FC54B83482DA}"/>
          </ac:spMkLst>
        </pc:spChg>
        <pc:spChg chg="mod">
          <ac:chgData name="R, Ravish Shetty" userId="90b67954-840c-4b63-bc0d-f8a79f3a6345" providerId="ADAL" clId="{032086DD-644C-394A-88A5-3AD4E5CF54DC}" dt="2020-11-17T05:51:41.759" v="248"/>
          <ac:spMkLst>
            <pc:docMk/>
            <pc:sldMk cId="508847732" sldId="10837"/>
            <ac:spMk id="73" creationId="{F2DE5D05-E93A-E947-9F66-CBC44771CD6D}"/>
          </ac:spMkLst>
        </pc:spChg>
        <pc:spChg chg="mod">
          <ac:chgData name="R, Ravish Shetty" userId="90b67954-840c-4b63-bc0d-f8a79f3a6345" providerId="ADAL" clId="{032086DD-644C-394A-88A5-3AD4E5CF54DC}" dt="2020-11-17T05:51:46.778" v="250"/>
          <ac:spMkLst>
            <pc:docMk/>
            <pc:sldMk cId="508847732" sldId="10837"/>
            <ac:spMk id="76" creationId="{27BCBE8D-1F61-244F-B9F6-15274100A5C6}"/>
          </ac:spMkLst>
        </pc:spChg>
        <pc:spChg chg="mod">
          <ac:chgData name="R, Ravish Shetty" userId="90b67954-840c-4b63-bc0d-f8a79f3a6345" providerId="ADAL" clId="{032086DD-644C-394A-88A5-3AD4E5CF54DC}" dt="2020-11-17T05:51:46.778" v="250"/>
          <ac:spMkLst>
            <pc:docMk/>
            <pc:sldMk cId="508847732" sldId="10837"/>
            <ac:spMk id="78" creationId="{DFF5702C-26D4-1044-ADC7-D16F31D07B44}"/>
          </ac:spMkLst>
        </pc:spChg>
        <pc:spChg chg="mod">
          <ac:chgData name="R, Ravish Shetty" userId="90b67954-840c-4b63-bc0d-f8a79f3a6345" providerId="ADAL" clId="{032086DD-644C-394A-88A5-3AD4E5CF54DC}" dt="2020-11-17T05:51:54.213" v="252"/>
          <ac:spMkLst>
            <pc:docMk/>
            <pc:sldMk cId="508847732" sldId="10837"/>
            <ac:spMk id="81" creationId="{92D2C012-E2CF-0847-8DBB-91A3B13B36C4}"/>
          </ac:spMkLst>
        </pc:spChg>
        <pc:spChg chg="mod">
          <ac:chgData name="R, Ravish Shetty" userId="90b67954-840c-4b63-bc0d-f8a79f3a6345" providerId="ADAL" clId="{032086DD-644C-394A-88A5-3AD4E5CF54DC}" dt="2020-11-17T05:51:54.213" v="252"/>
          <ac:spMkLst>
            <pc:docMk/>
            <pc:sldMk cId="508847732" sldId="10837"/>
            <ac:spMk id="83" creationId="{70EFC274-06CF-DA46-B77D-21A77657741E}"/>
          </ac:spMkLst>
        </pc:spChg>
        <pc:spChg chg="add mod">
          <ac:chgData name="R, Ravish Shetty" userId="90b67954-840c-4b63-bc0d-f8a79f3a6345" providerId="ADAL" clId="{032086DD-644C-394A-88A5-3AD4E5CF54DC}" dt="2020-11-17T05:52:14.059" v="279" actId="20577"/>
          <ac:spMkLst>
            <pc:docMk/>
            <pc:sldMk cId="508847732" sldId="10837"/>
            <ac:spMk id="84" creationId="{7E7BC0F9-F5B0-2F4F-9131-27968F7FA214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85" creationId="{2EA30CC2-A51F-468F-92CA-0B7080BAC4A8}"/>
          </ac:spMkLst>
        </pc:spChg>
        <pc:spChg chg="add mod">
          <ac:chgData name="R, Ravish Shetty" userId="90b67954-840c-4b63-bc0d-f8a79f3a6345" providerId="ADAL" clId="{032086DD-644C-394A-88A5-3AD4E5CF54DC}" dt="2020-11-17T05:52:19.589" v="281" actId="1076"/>
          <ac:spMkLst>
            <pc:docMk/>
            <pc:sldMk cId="508847732" sldId="10837"/>
            <ac:spMk id="86" creationId="{F18E6F3C-4910-9B42-A53B-5C71D88436B2}"/>
          </ac:spMkLst>
        </pc:spChg>
        <pc:spChg chg="add mod">
          <ac:chgData name="R, Ravish Shetty" userId="90b67954-840c-4b63-bc0d-f8a79f3a6345" providerId="ADAL" clId="{032086DD-644C-394A-88A5-3AD4E5CF54DC}" dt="2020-11-17T05:52:30.951" v="283" actId="1076"/>
          <ac:spMkLst>
            <pc:docMk/>
            <pc:sldMk cId="508847732" sldId="10837"/>
            <ac:spMk id="88" creationId="{05656389-BAC6-B447-B3CB-73217EBBDB49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92" creationId="{EA2B2B73-C0AB-2646-9E8E-19B9C55D2359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95" creationId="{30525907-C19A-E14B-AA70-A2685CCDC698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97" creationId="{38F372F4-4D58-4D40-AD11-61894666ECEA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98" creationId="{DADCB046-E78C-D641-A023-9AB0629947CA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01" creationId="{E00BBB04-DE2A-984A-9B1F-F93B0BBAC56E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03" creationId="{F3DAA2DE-7E60-6944-A3F3-90F9343CC65E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08" creationId="{EB32DE44-343E-764F-925A-6D0C033FFBE4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10" creationId="{FF85DE24-916B-42F8-8370-7E9AAA85DA3C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12" creationId="{6DBAE404-0709-5941-A7CF-A9CB526CD322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13" creationId="{C4BBD6F5-D281-8F4B-AD3F-C03DAB70926B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16" creationId="{B9DB2262-50E4-AC4A-95AF-8D6428AA7413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18" creationId="{AE45EF80-0C79-0E49-9062-204BC2FFD847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22" creationId="{035750B8-AC87-9848-975D-1DFF3CC0EBB6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24" creationId="{84BB301D-4BB3-46F5-853B-2AD9B5BD3ECD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26" creationId="{0A661572-B813-434F-9E64-28EE142A9AD9}"/>
          </ac:spMkLst>
        </pc:spChg>
        <pc:spChg chg="mod">
          <ac:chgData name="R, Ravish Shetty" userId="90b67954-840c-4b63-bc0d-f8a79f3a6345" providerId="ADAL" clId="{032086DD-644C-394A-88A5-3AD4E5CF54DC}" dt="2020-11-17T05:51:38.988" v="247" actId="1076"/>
          <ac:spMkLst>
            <pc:docMk/>
            <pc:sldMk cId="508847732" sldId="10837"/>
            <ac:spMk id="127" creationId="{F7011791-01F3-4FEF-AA4B-DCFAA1582097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138" creationId="{9A9570DA-DD81-4185-8730-ED510CCFCA01}"/>
          </ac:spMkLst>
        </pc:spChg>
        <pc:spChg chg="mod">
          <ac:chgData name="R, Ravish Shetty" userId="90b67954-840c-4b63-bc0d-f8a79f3a6345" providerId="ADAL" clId="{032086DD-644C-394A-88A5-3AD4E5CF54DC}" dt="2020-11-17T05:51:25.290" v="243" actId="1076"/>
          <ac:spMkLst>
            <pc:docMk/>
            <pc:sldMk cId="508847732" sldId="10837"/>
            <ac:spMk id="719" creationId="{333B701B-B0AF-440F-9084-05FF78825B17}"/>
          </ac:spMkLst>
        </pc:spChg>
        <pc:spChg chg="mod">
          <ac:chgData name="R, Ravish Shetty" userId="90b67954-840c-4b63-bc0d-f8a79f3a6345" providerId="ADAL" clId="{032086DD-644C-394A-88A5-3AD4E5CF54DC}" dt="2020-11-17T05:51:34.258" v="245" actId="1076"/>
          <ac:spMkLst>
            <pc:docMk/>
            <pc:sldMk cId="508847732" sldId="10837"/>
            <ac:spMk id="722" creationId="{FDCFBDB8-5FA0-451B-9967-D23D263988BF}"/>
          </ac:spMkLst>
        </pc:spChg>
        <pc:spChg chg="mod">
          <ac:chgData name="R, Ravish Shetty" userId="90b67954-840c-4b63-bc0d-f8a79f3a6345" providerId="ADAL" clId="{032086DD-644C-394A-88A5-3AD4E5CF54DC}" dt="2020-11-17T05:51:31.399" v="244" actId="1076"/>
          <ac:spMkLst>
            <pc:docMk/>
            <pc:sldMk cId="508847732" sldId="10837"/>
            <ac:spMk id="747" creationId="{2BB801C6-69B5-4981-84D0-0BEF76EA3C26}"/>
          </ac:spMkLst>
        </pc:spChg>
        <pc:spChg chg="mod">
          <ac:chgData name="R, Ravish Shetty" userId="90b67954-840c-4b63-bc0d-f8a79f3a6345" providerId="ADAL" clId="{032086DD-644C-394A-88A5-3AD4E5CF54DC}" dt="2020-11-17T05:52:46.177" v="296" actId="20577"/>
          <ac:spMkLst>
            <pc:docMk/>
            <pc:sldMk cId="508847732" sldId="10837"/>
            <ac:spMk id="750" creationId="{68A1DA73-EBD5-4969-B180-9C96535F8DA6}"/>
          </ac:spMkLst>
        </pc:s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7" creationId="{10A3B86F-44BE-6048-A783-92CEF5A319E1}"/>
          </ac:grpSpMkLst>
        </pc:grpChg>
        <pc:grpChg chg="add mod">
          <ac:chgData name="R, Ravish Shetty" userId="90b67954-840c-4b63-bc0d-f8a79f3a6345" providerId="ADAL" clId="{032086DD-644C-394A-88A5-3AD4E5CF54DC}" dt="2020-11-17T05:51:44.886" v="249" actId="1076"/>
          <ac:grpSpMkLst>
            <pc:docMk/>
            <pc:sldMk cId="508847732" sldId="10837"/>
            <ac:grpSpMk id="68" creationId="{522BB206-7C88-CF46-987A-4B4FED5CBD95}"/>
          </ac:grpSpMkLst>
        </pc:grpChg>
        <pc:grpChg chg="mod">
          <ac:chgData name="R, Ravish Shetty" userId="90b67954-840c-4b63-bc0d-f8a79f3a6345" providerId="ADAL" clId="{032086DD-644C-394A-88A5-3AD4E5CF54DC}" dt="2020-11-17T05:51:41.759" v="248"/>
          <ac:grpSpMkLst>
            <pc:docMk/>
            <pc:sldMk cId="508847732" sldId="10837"/>
            <ac:grpSpMk id="69" creationId="{04D78458-1489-624C-A18E-AC81B357E4F9}"/>
          </ac:grpSpMkLst>
        </pc:grpChg>
        <pc:grpChg chg="add mod">
          <ac:chgData name="R, Ravish Shetty" userId="90b67954-840c-4b63-bc0d-f8a79f3a6345" providerId="ADAL" clId="{032086DD-644C-394A-88A5-3AD4E5CF54DC}" dt="2020-11-17T05:51:52.611" v="251" actId="1076"/>
          <ac:grpSpMkLst>
            <pc:docMk/>
            <pc:sldMk cId="508847732" sldId="10837"/>
            <ac:grpSpMk id="74" creationId="{EEA13348-C064-384E-9FCD-5F04E9BD4FAD}"/>
          </ac:grpSpMkLst>
        </pc:grpChg>
        <pc:grpChg chg="mod">
          <ac:chgData name="R, Ravish Shetty" userId="90b67954-840c-4b63-bc0d-f8a79f3a6345" providerId="ADAL" clId="{032086DD-644C-394A-88A5-3AD4E5CF54DC}" dt="2020-11-17T05:51:46.778" v="250"/>
          <ac:grpSpMkLst>
            <pc:docMk/>
            <pc:sldMk cId="508847732" sldId="10837"/>
            <ac:grpSpMk id="75" creationId="{DAEA81F0-2E07-2B4F-9AEA-9191AB280206}"/>
          </ac:grpSpMkLst>
        </pc:grpChg>
        <pc:grpChg chg="add mod">
          <ac:chgData name="R, Ravish Shetty" userId="90b67954-840c-4b63-bc0d-f8a79f3a6345" providerId="ADAL" clId="{032086DD-644C-394A-88A5-3AD4E5CF54DC}" dt="2020-11-17T05:52:00.365" v="253" actId="1076"/>
          <ac:grpSpMkLst>
            <pc:docMk/>
            <pc:sldMk cId="508847732" sldId="10837"/>
            <ac:grpSpMk id="79" creationId="{E1372A32-FE34-294F-A28E-E39D966A55F3}"/>
          </ac:grpSpMkLst>
        </pc:grpChg>
        <pc:grpChg chg="mod">
          <ac:chgData name="R, Ravish Shetty" userId="90b67954-840c-4b63-bc0d-f8a79f3a6345" providerId="ADAL" clId="{032086DD-644C-394A-88A5-3AD4E5CF54DC}" dt="2020-11-17T05:51:54.213" v="252"/>
          <ac:grpSpMkLst>
            <pc:docMk/>
            <pc:sldMk cId="508847732" sldId="10837"/>
            <ac:grpSpMk id="80" creationId="{789B6953-DC44-0147-B441-EF3B52B2611E}"/>
          </ac:grpSpMkLst>
        </pc:gr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93" creationId="{C2E7E6E0-03E2-6A48-968C-6CF10400065D}"/>
          </ac:grpSpMkLst>
        </pc:gr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94" creationId="{ACD5118E-1BE9-A947-88B2-8FF78D98AAD6}"/>
          </ac:grpSpMkLst>
        </pc:gr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99" creationId="{85092C12-B4B1-0A4A-9A21-1F3C0BE2A5D6}"/>
          </ac:grpSpMkLst>
        </pc:gr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100" creationId="{C481F4D9-7E56-EA4D-AF1D-2509E067901B}"/>
          </ac:grpSpMkLst>
        </pc:gr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106" creationId="{E98C7407-8F48-0044-A17E-8D21344FAA3D}"/>
          </ac:grpSpMkLst>
        </pc:gr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107" creationId="{7BAB2794-7AA0-E841-99F1-47016A3E588E}"/>
          </ac:grpSpMkLst>
        </pc:gr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114" creationId="{E4F5CC55-B21C-2747-B287-242B844D703E}"/>
          </ac:grpSpMkLst>
        </pc:gr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115" creationId="{6FF8E3EC-4AA3-4344-B884-C3D7A2733F76}"/>
          </ac:grpSpMkLst>
        </pc:gr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119" creationId="{71D31C71-FB92-E44A-9946-802747F43819}"/>
          </ac:grpSpMkLst>
        </pc:gr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121" creationId="{522A334E-B255-9C47-BAB8-01361FDD61B2}"/>
          </ac:grpSpMkLst>
        </pc:grpChg>
        <pc:grpChg chg="mod">
          <ac:chgData name="R, Ravish Shetty" userId="90b67954-840c-4b63-bc0d-f8a79f3a6345" providerId="ADAL" clId="{032086DD-644C-394A-88A5-3AD4E5CF54DC}" dt="2020-11-17T05:51:25.290" v="243" actId="1076"/>
          <ac:grpSpMkLst>
            <pc:docMk/>
            <pc:sldMk cId="508847732" sldId="10837"/>
            <ac:grpSpMk id="55316" creationId="{2BC358CC-F9F0-4641-8FF0-A1E02CC0368D}"/>
          </ac:grpSpMkLst>
        </pc:grpChg>
        <pc:picChg chg="mod">
          <ac:chgData name="R, Ravish Shetty" userId="90b67954-840c-4b63-bc0d-f8a79f3a6345" providerId="ADAL" clId="{032086DD-644C-394A-88A5-3AD4E5CF54DC}" dt="2020-11-17T05:51:38.988" v="247" actId="1076"/>
          <ac:picMkLst>
            <pc:docMk/>
            <pc:sldMk cId="508847732" sldId="10837"/>
            <ac:picMk id="55300" creationId="{3DD18C76-5650-4125-A70F-2C0E453E464D}"/>
          </ac:picMkLst>
        </pc:picChg>
        <pc:picChg chg="mod">
          <ac:chgData name="R, Ravish Shetty" userId="90b67954-840c-4b63-bc0d-f8a79f3a6345" providerId="ADAL" clId="{032086DD-644C-394A-88A5-3AD4E5CF54DC}" dt="2020-11-17T05:51:34.258" v="245" actId="1076"/>
          <ac:picMkLst>
            <pc:docMk/>
            <pc:sldMk cId="508847732" sldId="10837"/>
            <ac:picMk id="55324" creationId="{1DBCA49C-3D54-4DDC-9F8D-0791118787F7}"/>
          </ac:picMkLst>
        </pc:picChg>
        <pc:picChg chg="mod">
          <ac:chgData name="R, Ravish Shetty" userId="90b67954-840c-4b63-bc0d-f8a79f3a6345" providerId="ADAL" clId="{032086DD-644C-394A-88A5-3AD4E5CF54DC}" dt="2020-11-17T05:51:31.399" v="244" actId="1076"/>
          <ac:picMkLst>
            <pc:docMk/>
            <pc:sldMk cId="508847732" sldId="10837"/>
            <ac:picMk id="55332" creationId="{0C29339E-9AC7-4EB0-BA67-23408D30CFC2}"/>
          </ac:picMkLst>
        </pc:picChg>
        <pc:cxnChg chg="mod">
          <ac:chgData name="R, Ravish Shetty" userId="90b67954-840c-4b63-bc0d-f8a79f3a6345" providerId="ADAL" clId="{032086DD-644C-394A-88A5-3AD4E5CF54DC}" dt="2020-11-17T05:51:41.759" v="248"/>
          <ac:cxnSpMkLst>
            <pc:docMk/>
            <pc:sldMk cId="508847732" sldId="10837"/>
            <ac:cxnSpMk id="72" creationId="{8977AA35-D740-E64A-A03A-0BFE03543ED9}"/>
          </ac:cxnSpMkLst>
        </pc:cxnChg>
        <pc:cxnChg chg="mod">
          <ac:chgData name="R, Ravish Shetty" userId="90b67954-840c-4b63-bc0d-f8a79f3a6345" providerId="ADAL" clId="{032086DD-644C-394A-88A5-3AD4E5CF54DC}" dt="2020-11-17T05:51:46.778" v="250"/>
          <ac:cxnSpMkLst>
            <pc:docMk/>
            <pc:sldMk cId="508847732" sldId="10837"/>
            <ac:cxnSpMk id="77" creationId="{03DF2388-A8F6-D44B-A780-E4A18A1B5742}"/>
          </ac:cxnSpMkLst>
        </pc:cxnChg>
        <pc:cxnChg chg="mod">
          <ac:chgData name="R, Ravish Shetty" userId="90b67954-840c-4b63-bc0d-f8a79f3a6345" providerId="ADAL" clId="{032086DD-644C-394A-88A5-3AD4E5CF54DC}" dt="2020-11-17T05:51:54.213" v="252"/>
          <ac:cxnSpMkLst>
            <pc:docMk/>
            <pc:sldMk cId="508847732" sldId="10837"/>
            <ac:cxnSpMk id="82" creationId="{FE55C908-4E19-8A4A-B362-76D304CDD7B6}"/>
          </ac:cxnSpMkLst>
        </pc:cxnChg>
        <pc:cxnChg chg="mod">
          <ac:chgData name="R, Ravish Shetty" userId="90b67954-840c-4b63-bc0d-f8a79f3a6345" providerId="ADAL" clId="{032086DD-644C-394A-88A5-3AD4E5CF54DC}" dt="2020-11-17T05:51:25.290" v="243" actId="1076"/>
          <ac:cxnSpMkLst>
            <pc:docMk/>
            <pc:sldMk cId="508847732" sldId="10837"/>
            <ac:cxnSpMk id="96" creationId="{080FF97B-06C2-F94C-BC69-EB36AE345390}"/>
          </ac:cxnSpMkLst>
        </pc:cxnChg>
        <pc:cxnChg chg="mod">
          <ac:chgData name="R, Ravish Shetty" userId="90b67954-840c-4b63-bc0d-f8a79f3a6345" providerId="ADAL" clId="{032086DD-644C-394A-88A5-3AD4E5CF54DC}" dt="2020-11-17T05:51:25.290" v="243" actId="1076"/>
          <ac:cxnSpMkLst>
            <pc:docMk/>
            <pc:sldMk cId="508847732" sldId="10837"/>
            <ac:cxnSpMk id="102" creationId="{05B50352-9CDE-A240-AA77-35CBF7E0F416}"/>
          </ac:cxnSpMkLst>
        </pc:cxnChg>
        <pc:cxnChg chg="mod">
          <ac:chgData name="R, Ravish Shetty" userId="90b67954-840c-4b63-bc0d-f8a79f3a6345" providerId="ADAL" clId="{032086DD-644C-394A-88A5-3AD4E5CF54DC}" dt="2020-11-17T05:51:25.290" v="243" actId="1076"/>
          <ac:cxnSpMkLst>
            <pc:docMk/>
            <pc:sldMk cId="508847732" sldId="10837"/>
            <ac:cxnSpMk id="109" creationId="{767DD708-53FE-E642-A30A-D92B0D28E124}"/>
          </ac:cxnSpMkLst>
        </pc:cxnChg>
        <pc:cxnChg chg="mod">
          <ac:chgData name="R, Ravish Shetty" userId="90b67954-840c-4b63-bc0d-f8a79f3a6345" providerId="ADAL" clId="{032086DD-644C-394A-88A5-3AD4E5CF54DC}" dt="2020-11-17T05:51:25.290" v="243" actId="1076"/>
          <ac:cxnSpMkLst>
            <pc:docMk/>
            <pc:sldMk cId="508847732" sldId="10837"/>
            <ac:cxnSpMk id="117" creationId="{1E55E3FA-C9C6-8E46-A1E0-DBAAA6BAB267}"/>
          </ac:cxnSpMkLst>
        </pc:cxnChg>
        <pc:cxnChg chg="mod">
          <ac:chgData name="R, Ravish Shetty" userId="90b67954-840c-4b63-bc0d-f8a79f3a6345" providerId="ADAL" clId="{032086DD-644C-394A-88A5-3AD4E5CF54DC}" dt="2020-11-17T05:51:25.290" v="243" actId="1076"/>
          <ac:cxnSpMkLst>
            <pc:docMk/>
            <pc:sldMk cId="508847732" sldId="10837"/>
            <ac:cxnSpMk id="123" creationId="{26B34F3A-72B2-9C47-B812-2D4860A4E8B4}"/>
          </ac:cxnSpMkLst>
        </pc:cxnChg>
        <pc:cxnChg chg="mod">
          <ac:chgData name="R, Ravish Shetty" userId="90b67954-840c-4b63-bc0d-f8a79f3a6345" providerId="ADAL" clId="{032086DD-644C-394A-88A5-3AD4E5CF54DC}" dt="2020-11-17T05:51:25.290" v="243" actId="1076"/>
          <ac:cxnSpMkLst>
            <pc:docMk/>
            <pc:sldMk cId="508847732" sldId="10837"/>
            <ac:cxnSpMk id="55344" creationId="{71B6C768-B5BF-49BC-9035-689AC9AB467E}"/>
          </ac:cxnSpMkLst>
        </pc:cxnChg>
      </pc:sldChg>
      <pc:sldChg chg="modSp add mod">
        <pc:chgData name="R, Ravish Shetty" userId="90b67954-840c-4b63-bc0d-f8a79f3a6345" providerId="ADAL" clId="{032086DD-644C-394A-88A5-3AD4E5CF54DC}" dt="2020-11-17T06:59:08.431" v="304" actId="20577"/>
        <pc:sldMkLst>
          <pc:docMk/>
          <pc:sldMk cId="3442274344" sldId="10839"/>
        </pc:sldMkLst>
        <pc:spChg chg="mod">
          <ac:chgData name="R, Ravish Shetty" userId="90b67954-840c-4b63-bc0d-f8a79f3a6345" providerId="ADAL" clId="{032086DD-644C-394A-88A5-3AD4E5CF54DC}" dt="2020-11-17T05:46:49.763" v="18" actId="20577"/>
          <ac:spMkLst>
            <pc:docMk/>
            <pc:sldMk cId="3442274344" sldId="10839"/>
            <ac:spMk id="8" creationId="{07E81D6E-26EC-DD4A-BBF0-ADF5EE4C3F45}"/>
          </ac:spMkLst>
        </pc:spChg>
        <pc:spChg chg="mod">
          <ac:chgData name="R, Ravish Shetty" userId="90b67954-840c-4b63-bc0d-f8a79f3a6345" providerId="ADAL" clId="{032086DD-644C-394A-88A5-3AD4E5CF54DC}" dt="2020-11-17T05:47:23.744" v="30" actId="20577"/>
          <ac:spMkLst>
            <pc:docMk/>
            <pc:sldMk cId="3442274344" sldId="10839"/>
            <ac:spMk id="9" creationId="{652BA146-8B07-3F4B-BB38-F2D37CC6A04E}"/>
          </ac:spMkLst>
        </pc:spChg>
        <pc:spChg chg="mod">
          <ac:chgData name="R, Ravish Shetty" userId="90b67954-840c-4b63-bc0d-f8a79f3a6345" providerId="ADAL" clId="{032086DD-644C-394A-88A5-3AD4E5CF54DC}" dt="2020-11-17T06:59:08.431" v="304" actId="20577"/>
          <ac:spMkLst>
            <pc:docMk/>
            <pc:sldMk cId="3442274344" sldId="10839"/>
            <ac:spMk id="10" creationId="{AC5A35B9-DEA5-FC49-991C-CAFCAF03333E}"/>
          </ac:spMkLst>
        </pc:spChg>
        <pc:graphicFrameChg chg="mod modGraphic">
          <ac:chgData name="R, Ravish Shetty" userId="90b67954-840c-4b63-bc0d-f8a79f3a6345" providerId="ADAL" clId="{032086DD-644C-394A-88A5-3AD4E5CF54DC}" dt="2020-11-17T05:50:46.497" v="240"/>
          <ac:graphicFrameMkLst>
            <pc:docMk/>
            <pc:sldMk cId="3442274344" sldId="10839"/>
            <ac:graphicFrameMk id="22" creationId="{630B82A9-5AF1-1F45-A00B-0063133C236B}"/>
          </ac:graphicFrameMkLst>
        </pc:graphicFrameChg>
      </pc:sldChg>
    </pc:docChg>
  </pc:docChgLst>
  <pc:docChgLst>
    <pc:chgData name="Panjwani, Megha" userId="S::megha.panjwani@sap.com::906ff1c9-903d-4d52-a682-2f0ba05c01d1" providerId="AD" clId="Web-{DE889331-D847-4D88-89B8-FBBC7420849B}"/>
    <pc:docChg chg="modSld">
      <pc:chgData name="Panjwani, Megha" userId="S::megha.panjwani@sap.com::906ff1c9-903d-4d52-a682-2f0ba05c01d1" providerId="AD" clId="Web-{DE889331-D847-4D88-89B8-FBBC7420849B}" dt="2020-10-14T10:42:55.491" v="3"/>
      <pc:docMkLst>
        <pc:docMk/>
      </pc:docMkLst>
      <pc:sldChg chg="modSp">
        <pc:chgData name="Panjwani, Megha" userId="S::megha.panjwani@sap.com::906ff1c9-903d-4d52-a682-2f0ba05c01d1" providerId="AD" clId="Web-{DE889331-D847-4D88-89B8-FBBC7420849B}" dt="2020-10-14T10:42:45.725" v="1"/>
        <pc:sldMkLst>
          <pc:docMk/>
          <pc:sldMk cId="1149731587" sldId="256"/>
        </pc:sldMkLst>
        <pc:graphicFrameChg chg="modGraphic">
          <ac:chgData name="Panjwani, Megha" userId="S::megha.panjwani@sap.com::906ff1c9-903d-4d52-a682-2f0ba05c01d1" providerId="AD" clId="Web-{DE889331-D847-4D88-89B8-FBBC7420849B}" dt="2020-10-14T10:42:45.725" v="1"/>
          <ac:graphicFrameMkLst>
            <pc:docMk/>
            <pc:sldMk cId="1149731587" sldId="256"/>
            <ac:graphicFrameMk id="27" creationId="{41F5E34D-B8E2-7B4E-BC31-C07134511B87}"/>
          </ac:graphicFrameMkLst>
        </pc:graphicFrameChg>
      </pc:sldChg>
      <pc:sldChg chg="modSp">
        <pc:chgData name="Panjwani, Megha" userId="S::megha.panjwani@sap.com::906ff1c9-903d-4d52-a682-2f0ba05c01d1" providerId="AD" clId="Web-{DE889331-D847-4D88-89B8-FBBC7420849B}" dt="2020-10-14T10:42:55.491" v="3"/>
        <pc:sldMkLst>
          <pc:docMk/>
          <pc:sldMk cId="4245787706" sldId="10838"/>
        </pc:sldMkLst>
        <pc:graphicFrameChg chg="modGraphic">
          <ac:chgData name="Panjwani, Megha" userId="S::megha.panjwani@sap.com::906ff1c9-903d-4d52-a682-2f0ba05c01d1" providerId="AD" clId="Web-{DE889331-D847-4D88-89B8-FBBC7420849B}" dt="2020-10-14T10:42:55.491" v="3"/>
          <ac:graphicFrameMkLst>
            <pc:docMk/>
            <pc:sldMk cId="4245787706" sldId="10838"/>
            <ac:graphicFrameMk id="22" creationId="{630B82A9-5AF1-1F45-A00B-0063133C236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70CD2-2DE6-E449-BD2D-BACFCD70DF8C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3BD2-FCBA-B845-8580-2F132526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Google Shape;691;p10:notes">
            <a:extLst>
              <a:ext uri="{FF2B5EF4-FFF2-40B4-BE49-F238E27FC236}">
                <a16:creationId xmlns:a16="http://schemas.microsoft.com/office/drawing/2014/main" id="{7BF0892E-3758-4E3B-B2B8-D173B80CAB5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549275" y="614363"/>
            <a:ext cx="5759450" cy="3240087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Google Shape;692;p10:notes">
            <a:extLst>
              <a:ext uri="{FF2B5EF4-FFF2-40B4-BE49-F238E27FC236}">
                <a16:creationId xmlns:a16="http://schemas.microsoft.com/office/drawing/2014/main" id="{C0338266-CBA7-4BB9-A42C-C6715469FAA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49275" y="4119563"/>
            <a:ext cx="5759450" cy="4564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693" name="Google Shape;693;p10:notes">
            <a:extLst>
              <a:ext uri="{FF2B5EF4-FFF2-40B4-BE49-F238E27FC236}">
                <a16:creationId xmlns:a16="http://schemas.microsoft.com/office/drawing/2014/main" id="{B2762525-427B-45F8-A9AD-912EA6564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2957513" y="8936038"/>
            <a:ext cx="942975" cy="204787"/>
          </a:xfrm>
        </p:spPr>
        <p:txBody>
          <a:bodyPr spcFirstLastPara="1" wrap="square" lIns="91425" tIns="45700" rIns="91425" bIns="45700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  <a:defRPr/>
            </a:pPr>
            <a:fld id="{19FA2CB2-6052-478D-AD22-477C030A9243}" type="slidenum">
              <a:rPr lang="en-US" sz="1400" kern="0">
                <a:solidFill>
                  <a:srgbClr val="000000"/>
                </a:solidFill>
                <a:cs typeface="Arial"/>
                <a:sym typeface="Arial"/>
              </a:rPr>
              <a:pPr defTabSz="914400">
                <a:buClr>
                  <a:srgbClr val="000000"/>
                </a:buClr>
                <a:buFont typeface="Arial"/>
                <a:buNone/>
                <a:defRPr/>
              </a:pPr>
              <a:t>1</a:t>
            </a:fld>
            <a:endParaRPr lang="en-US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76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1727-9208-5A45-8BAD-4DA89416F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3F427-7EF7-2C49-8951-4CF8E08AD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C216-AF54-324C-ADC5-D294A8D6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9EC6-F8F7-9E42-9673-A4CC665C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1193-CE0E-1849-8BDC-7AC20464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A2FB-FC88-654D-B0DE-CEF546B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29DC-6BB9-5A4A-BB5F-2E319C0F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C1E0-C284-7847-BB37-C8D06239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CB7C-995A-F142-84E5-F93C4B9D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A595-D695-9E4C-8055-7C569273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08FBA-1956-2B42-A020-1B803D4F7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B16EC-A88E-F64A-B340-CACBCDC9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270F-66C5-AA4F-9563-212D4B4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C93F-FC38-8F4C-9A93-15077E9D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ABBC-A14D-1F4D-8FE3-FC61CD28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0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281D-8785-494F-878A-DF186B1C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7FEC-EEB0-FA4F-8F08-28D622D6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70D0-F5EE-CB41-9A10-F8E7EFD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86FB-E956-F84D-AB03-2B0BB1E7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A5E9-DACA-254E-8CE3-15E400EE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9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19F8-52D7-D548-B447-F8C74BCA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6642F-E723-FE42-B6DD-6D2B51499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DA52C-AFA2-2440-A725-6C693FCD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8A8B-8262-D548-8EF1-F014DCCC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F0AE-8AB7-E54B-8BE1-63536B81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DF1D-8673-6941-B8A3-6BE606BB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BB98-E820-804A-BD1A-8B55A57F9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64526-BA38-C244-BCD9-FA9BA787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E3339-38EB-564E-B46E-DF60FFCC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76D93-DA24-9C4F-9277-34F8CF1A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BA0E-ED5B-1A40-BC70-61DFAE79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5F64-D450-4648-BF8C-B4DD2E0F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13E0-7020-294B-8664-B4230215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ED6F5-B5B0-8D46-8A56-4B7EBF0D9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A04BF-2679-F84E-A7CB-0CBFE3B18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866FC-F118-8E49-BB94-0945237C1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EFE16-62FA-1542-8B4F-CCA5E145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113ED-9E66-7149-963E-719190ED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E81D1-9D1F-4044-A2ED-1C87A0AA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0183-D379-6748-8E7E-ED2A08B2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DF19D-4250-E641-AD8D-973B050E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B5D2D-9637-8A40-9095-1FEEAEDE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16AE2-B2A2-1240-BA9E-673C83CA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88705-3690-3A4F-BE4A-5476261B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6E707-936B-6A4A-977A-E55EC3B1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01B74-56DF-8F41-9EDC-5865CB28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1217-3969-6643-9B32-9F733BD9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A96B-5CAB-BF4B-8E6E-A0F1B5CF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2E781-712C-D848-91F2-06BEE05AE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F7635-D892-7541-9B55-7D9A88B8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A388A-2882-634E-BA46-E059997E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832C-41CC-E747-94BA-03A1ACF5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A0F8-7CA3-F042-AFE5-7037775F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43D4B-18E6-E44D-9136-6C23A8B93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37B00-29BD-BD45-99C7-B01F48999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438C0-2EC8-A647-B770-A04B2C2A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77766-6704-DE40-8363-043A178D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ABB3-7C55-6040-ACA4-2C95DBD9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D8B51-0975-0D40-9A9A-22279171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DA961-AE28-7841-854B-12B91F2F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9E83-A6C8-A84F-8BE6-C8EF8C66A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89E0-A538-8549-8CD8-B8E98C94DA8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78FB-6BE6-E34B-B658-57518A419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BB851-9085-5540-A547-737A75CC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501B0-99D9-164A-8BD9-3B162D67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ap.com/api/FreightTendering_Provider/resource" TargetMode="External"/><Relationship Id="rId2" Type="http://schemas.openxmlformats.org/officeDocument/2006/relationships/hyperlink" Target="https://api.sap.com/api/FreightTendering_Consumer/resour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ap.com/api/FreightOrderForSubcontracting_Provider/resource" TargetMode="External"/><Relationship Id="rId2" Type="http://schemas.openxmlformats.org/officeDocument/2006/relationships/hyperlink" Target="https://api.sap.com/api/FreightOrderForSubcontracting_Consumer/resour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707;p37">
            <a:extLst>
              <a:ext uri="{FF2B5EF4-FFF2-40B4-BE49-F238E27FC236}">
                <a16:creationId xmlns:a16="http://schemas.microsoft.com/office/drawing/2014/main" id="{F73335CA-CBE0-40AA-94A7-EB799ABCE79B}"/>
              </a:ext>
            </a:extLst>
          </p:cNvPr>
          <p:cNvSpPr/>
          <p:nvPr/>
        </p:nvSpPr>
        <p:spPr>
          <a:xfrm>
            <a:off x="10092286" y="1592742"/>
            <a:ext cx="1596609" cy="423593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lIns="89954" tIns="71962" rIns="89954" bIns="71962" anchor="ctr"/>
          <a:lstStyle/>
          <a:p>
            <a:pPr algn="ctr" defTabSz="913852">
              <a:buClr>
                <a:srgbClr val="000000"/>
              </a:buClr>
              <a:defRPr/>
            </a:pPr>
            <a:endParaRPr lang="en-US" sz="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7;p37">
            <a:extLst>
              <a:ext uri="{FF2B5EF4-FFF2-40B4-BE49-F238E27FC236}">
                <a16:creationId xmlns:a16="http://schemas.microsoft.com/office/drawing/2014/main" id="{B7B3B334-F452-4704-A9A6-50EF86879B3A}"/>
              </a:ext>
            </a:extLst>
          </p:cNvPr>
          <p:cNvSpPr/>
          <p:nvPr/>
        </p:nvSpPr>
        <p:spPr>
          <a:xfrm>
            <a:off x="3543966" y="1592742"/>
            <a:ext cx="1991793" cy="425021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lIns="89954" tIns="71962" rIns="89954" bIns="71962" anchor="ctr"/>
          <a:lstStyle/>
          <a:p>
            <a:pPr algn="ctr" defTabSz="913852">
              <a:buClr>
                <a:srgbClr val="000000"/>
              </a:buClr>
              <a:defRPr/>
            </a:pPr>
            <a:endParaRPr lang="en-US" sz="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7">
            <a:extLst>
              <a:ext uri="{FF2B5EF4-FFF2-40B4-BE49-F238E27FC236}">
                <a16:creationId xmlns:a16="http://schemas.microsoft.com/office/drawing/2014/main" id="{A6B3D244-B2AA-4DD7-9D0D-D8F1BB9EE879}"/>
              </a:ext>
            </a:extLst>
          </p:cNvPr>
          <p:cNvSpPr/>
          <p:nvPr/>
        </p:nvSpPr>
        <p:spPr>
          <a:xfrm>
            <a:off x="3642365" y="1749862"/>
            <a:ext cx="1787060" cy="971297"/>
          </a:xfrm>
          <a:custGeom>
            <a:avLst/>
            <a:gdLst/>
            <a:ahLst/>
            <a:cxnLst/>
            <a:rect l="l" t="t" r="r" b="b"/>
            <a:pathLst>
              <a:path w="1220" h="668" extrusionOk="0">
                <a:moveTo>
                  <a:pt x="161" y="668"/>
                </a:moveTo>
                <a:cubicBezTo>
                  <a:pt x="72" y="668"/>
                  <a:pt x="0" y="596"/>
                  <a:pt x="0" y="507"/>
                </a:cubicBezTo>
                <a:cubicBezTo>
                  <a:pt x="0" y="428"/>
                  <a:pt x="59" y="359"/>
                  <a:pt x="138" y="348"/>
                </a:cubicBezTo>
                <a:cubicBezTo>
                  <a:pt x="170" y="343"/>
                  <a:pt x="170" y="343"/>
                  <a:pt x="170" y="343"/>
                </a:cubicBezTo>
                <a:cubicBezTo>
                  <a:pt x="165" y="311"/>
                  <a:pt x="165" y="311"/>
                  <a:pt x="165" y="311"/>
                </a:cubicBezTo>
                <a:cubicBezTo>
                  <a:pt x="162" y="297"/>
                  <a:pt x="161" y="282"/>
                  <a:pt x="161" y="268"/>
                </a:cubicBezTo>
                <a:cubicBezTo>
                  <a:pt x="161" y="120"/>
                  <a:pt x="282" y="0"/>
                  <a:pt x="430" y="0"/>
                </a:cubicBezTo>
                <a:cubicBezTo>
                  <a:pt x="535" y="0"/>
                  <a:pt x="631" y="62"/>
                  <a:pt x="674" y="158"/>
                </a:cubicBezTo>
                <a:cubicBezTo>
                  <a:pt x="688" y="188"/>
                  <a:pt x="688" y="188"/>
                  <a:pt x="688" y="188"/>
                </a:cubicBezTo>
                <a:cubicBezTo>
                  <a:pt x="718" y="173"/>
                  <a:pt x="718" y="173"/>
                  <a:pt x="718" y="173"/>
                </a:cubicBezTo>
                <a:cubicBezTo>
                  <a:pt x="749" y="156"/>
                  <a:pt x="783" y="148"/>
                  <a:pt x="818" y="148"/>
                </a:cubicBezTo>
                <a:cubicBezTo>
                  <a:pt x="932" y="148"/>
                  <a:pt x="1026" y="237"/>
                  <a:pt x="1032" y="351"/>
                </a:cubicBezTo>
                <a:cubicBezTo>
                  <a:pt x="1034" y="383"/>
                  <a:pt x="1034" y="383"/>
                  <a:pt x="1034" y="383"/>
                </a:cubicBezTo>
                <a:cubicBezTo>
                  <a:pt x="1066" y="381"/>
                  <a:pt x="1066" y="381"/>
                  <a:pt x="1066" y="381"/>
                </a:cubicBezTo>
                <a:cubicBezTo>
                  <a:pt x="1070" y="381"/>
                  <a:pt x="1073" y="380"/>
                  <a:pt x="1076" y="380"/>
                </a:cubicBezTo>
                <a:cubicBezTo>
                  <a:pt x="1155" y="380"/>
                  <a:pt x="1220" y="445"/>
                  <a:pt x="1220" y="524"/>
                </a:cubicBezTo>
                <a:cubicBezTo>
                  <a:pt x="1220" y="604"/>
                  <a:pt x="1155" y="668"/>
                  <a:pt x="1076" y="668"/>
                </a:cubicBezTo>
                <a:lnTo>
                  <a:pt x="161" y="668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lIns="89904" tIns="71912" rIns="89904" bIns="71912" anchor="ctr"/>
          <a:lstStyle/>
          <a:p>
            <a:pPr algn="ctr" defTabSz="913852">
              <a:buClr>
                <a:srgbClr val="000000"/>
              </a:buClr>
              <a:defRPr/>
            </a:pPr>
            <a:endParaRPr lang="en-US" sz="12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00" name="Google Shape;705;p37">
            <a:extLst>
              <a:ext uri="{FF2B5EF4-FFF2-40B4-BE49-F238E27FC236}">
                <a16:creationId xmlns:a16="http://schemas.microsoft.com/office/drawing/2014/main" id="{3DD18C76-5650-4125-A70F-2C0E453E464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/>
          <a:stretch>
            <a:fillRect/>
          </a:stretch>
        </p:blipFill>
        <p:spPr bwMode="auto">
          <a:xfrm>
            <a:off x="7444667" y="2808704"/>
            <a:ext cx="1255386" cy="100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" name="Google Shape;706;p37">
            <a:extLst>
              <a:ext uri="{FF2B5EF4-FFF2-40B4-BE49-F238E27FC236}">
                <a16:creationId xmlns:a16="http://schemas.microsoft.com/office/drawing/2014/main" id="{18EB335B-DDC5-40C1-BF10-F512BB6DD949}"/>
              </a:ext>
            </a:extLst>
          </p:cNvPr>
          <p:cNvSpPr txBox="1"/>
          <p:nvPr/>
        </p:nvSpPr>
        <p:spPr>
          <a:xfrm>
            <a:off x="3929628" y="2329150"/>
            <a:ext cx="1471230" cy="369791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/>
          <a:lstStyle/>
          <a:p>
            <a:pPr defTabSz="913852">
              <a:buClr>
                <a:srgbClr val="000000"/>
              </a:buClr>
              <a:defRPr/>
            </a:pPr>
            <a:r>
              <a:rPr lang="en-US" sz="11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SAP Logistics </a:t>
            </a:r>
            <a:br>
              <a:rPr lang="en-US" sz="11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en-US" sz="11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Business Network</a:t>
            </a:r>
          </a:p>
        </p:txBody>
      </p:sp>
      <p:sp>
        <p:nvSpPr>
          <p:cNvPr id="707" name="Google Shape;707;p37">
            <a:extLst>
              <a:ext uri="{FF2B5EF4-FFF2-40B4-BE49-F238E27FC236}">
                <a16:creationId xmlns:a16="http://schemas.microsoft.com/office/drawing/2014/main" id="{A894A6A7-FF97-4250-9E00-07FB719AFA8D}"/>
              </a:ext>
            </a:extLst>
          </p:cNvPr>
          <p:cNvSpPr/>
          <p:nvPr/>
        </p:nvSpPr>
        <p:spPr>
          <a:xfrm>
            <a:off x="518979" y="1592742"/>
            <a:ext cx="1596609" cy="423593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lIns="89954" tIns="71962" rIns="89954" bIns="71962" anchor="ctr"/>
          <a:lstStyle/>
          <a:p>
            <a:pPr algn="ctr" defTabSz="913852">
              <a:buClr>
                <a:srgbClr val="000000"/>
              </a:buClr>
              <a:defRPr/>
            </a:pPr>
            <a:endParaRPr lang="en-US" sz="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03" name="Google Shape;708;p37">
            <a:extLst>
              <a:ext uri="{FF2B5EF4-FFF2-40B4-BE49-F238E27FC236}">
                <a16:creationId xmlns:a16="http://schemas.microsoft.com/office/drawing/2014/main" id="{B3E989D7-7B1C-41F4-9443-FC0CAABB4B3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81834">
            <a:off x="3941531" y="1760179"/>
            <a:ext cx="666576" cy="66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Google Shape;709;p37">
            <a:extLst>
              <a:ext uri="{FF2B5EF4-FFF2-40B4-BE49-F238E27FC236}">
                <a16:creationId xmlns:a16="http://schemas.microsoft.com/office/drawing/2014/main" id="{C3E7173C-6F12-452D-B786-C51CBA5878E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7" t="21788" r="15030" b="24849"/>
          <a:stretch>
            <a:fillRect/>
          </a:stretch>
        </p:blipFill>
        <p:spPr bwMode="auto">
          <a:xfrm>
            <a:off x="757041" y="1754624"/>
            <a:ext cx="722124" cy="8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" name="Google Shape;719;p37">
            <a:extLst>
              <a:ext uri="{FF2B5EF4-FFF2-40B4-BE49-F238E27FC236}">
                <a16:creationId xmlns:a16="http://schemas.microsoft.com/office/drawing/2014/main" id="{333B701B-B0AF-440F-9084-05FF78825B17}"/>
              </a:ext>
            </a:extLst>
          </p:cNvPr>
          <p:cNvSpPr/>
          <p:nvPr/>
        </p:nvSpPr>
        <p:spPr>
          <a:xfrm>
            <a:off x="5256859" y="2094855"/>
            <a:ext cx="238063" cy="276637"/>
          </a:xfrm>
          <a:prstGeom prst="rect">
            <a:avLst/>
          </a:prstGeom>
          <a:noFill/>
          <a:ln>
            <a:noFill/>
          </a:ln>
        </p:spPr>
        <p:txBody>
          <a:bodyPr spcFirstLastPara="1" lIns="91377" tIns="45676" rIns="91377" bIns="45676"/>
          <a:lstStyle/>
          <a:p>
            <a:pPr defTabSz="913852">
              <a:buClr>
                <a:srgbClr val="000000"/>
              </a:buClr>
              <a:defRPr/>
            </a:pPr>
            <a:r>
              <a:rPr lang="en-US" sz="1798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721" name="Google Shape;721;p37">
            <a:extLst>
              <a:ext uri="{FF2B5EF4-FFF2-40B4-BE49-F238E27FC236}">
                <a16:creationId xmlns:a16="http://schemas.microsoft.com/office/drawing/2014/main" id="{46CE1296-FFD8-4C91-B03F-B932C56957D3}"/>
              </a:ext>
            </a:extLst>
          </p:cNvPr>
          <p:cNvSpPr txBox="1"/>
          <p:nvPr/>
        </p:nvSpPr>
        <p:spPr>
          <a:xfrm>
            <a:off x="10073241" y="2919544"/>
            <a:ext cx="1720402" cy="2437765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/>
          <a:lstStyle/>
          <a:p>
            <a:pPr algn="ctr" defTabSz="913852">
              <a:lnSpc>
                <a:spcPct val="92500"/>
              </a:lnSpc>
              <a:buClr>
                <a:srgbClr val="000000"/>
              </a:buClr>
              <a:defRPr/>
            </a:pPr>
            <a: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Carrier</a:t>
            </a:r>
            <a:b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Systems</a:t>
            </a:r>
            <a:b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&amp;</a:t>
            </a:r>
            <a:b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Mobile Apps</a:t>
            </a:r>
            <a:b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en-US" sz="12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endParaRPr lang="en-US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2" name="Google Shape;722;p37">
            <a:extLst>
              <a:ext uri="{FF2B5EF4-FFF2-40B4-BE49-F238E27FC236}">
                <a16:creationId xmlns:a16="http://schemas.microsoft.com/office/drawing/2014/main" id="{FDCFBDB8-5FA0-451B-9967-D23D263988BF}"/>
              </a:ext>
            </a:extLst>
          </p:cNvPr>
          <p:cNvSpPr txBox="1"/>
          <p:nvPr/>
        </p:nvSpPr>
        <p:spPr>
          <a:xfrm>
            <a:off x="3397010" y="3610118"/>
            <a:ext cx="2361585" cy="1064935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/>
          <a:lstStyle/>
          <a:p>
            <a:pPr algn="ctr" defTabSz="913852">
              <a:lnSpc>
                <a:spcPct val="92500"/>
              </a:lnSpc>
              <a:buClr>
                <a:srgbClr val="000000"/>
              </a:buClr>
              <a:defRPr/>
            </a:pPr>
            <a: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Logistics</a:t>
            </a:r>
            <a:b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Business</a:t>
            </a:r>
            <a:b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Network</a:t>
            </a:r>
          </a:p>
        </p:txBody>
      </p:sp>
      <p:sp>
        <p:nvSpPr>
          <p:cNvPr id="747" name="Google Shape;747;p37">
            <a:extLst>
              <a:ext uri="{FF2B5EF4-FFF2-40B4-BE49-F238E27FC236}">
                <a16:creationId xmlns:a16="http://schemas.microsoft.com/office/drawing/2014/main" id="{2BB801C6-69B5-4981-84D0-0BEF76EA3C26}"/>
              </a:ext>
            </a:extLst>
          </p:cNvPr>
          <p:cNvSpPr txBox="1"/>
          <p:nvPr/>
        </p:nvSpPr>
        <p:spPr>
          <a:xfrm>
            <a:off x="577333" y="3632147"/>
            <a:ext cx="1452185" cy="780847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/>
          <a:lstStyle/>
          <a:p>
            <a:pPr algn="ctr" defTabSz="913852">
              <a:buClr>
                <a:srgbClr val="000000"/>
              </a:buClr>
              <a:defRPr/>
            </a:pPr>
            <a: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Shipper</a:t>
            </a:r>
            <a:b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TMS</a:t>
            </a:r>
            <a:endParaRPr lang="en-US" sz="11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0" name="Google Shape;750;p37">
            <a:extLst>
              <a:ext uri="{FF2B5EF4-FFF2-40B4-BE49-F238E27FC236}">
                <a16:creationId xmlns:a16="http://schemas.microsoft.com/office/drawing/2014/main" id="{68A1DA73-EBD5-4969-B180-9C96535F8DA6}"/>
              </a:ext>
            </a:extLst>
          </p:cNvPr>
          <p:cNvSpPr txBox="1"/>
          <p:nvPr/>
        </p:nvSpPr>
        <p:spPr>
          <a:xfrm>
            <a:off x="506282" y="353226"/>
            <a:ext cx="11177851" cy="863375"/>
          </a:xfrm>
          <a:prstGeom prst="rect">
            <a:avLst/>
          </a:prstGeom>
          <a:noFill/>
          <a:ln>
            <a:noFill/>
          </a:ln>
        </p:spPr>
        <p:txBody>
          <a:bodyPr spcFirstLastPara="1" lIns="91377" tIns="45676" rIns="91377" bIns="45676"/>
          <a:lstStyle/>
          <a:p>
            <a:pPr defTabSz="913852">
              <a:buClr>
                <a:srgbClr val="000000"/>
              </a:buClr>
              <a:buSzPts val="2400"/>
              <a:defRPr/>
            </a:pPr>
            <a:r>
              <a:rPr lang="en-US" sz="2399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SAP Logistics Business Network - Integration</a:t>
            </a:r>
            <a:endParaRPr lang="en-US" sz="179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BA0FA-D2B1-43B2-BFCE-F323EBD8CF3C}"/>
              </a:ext>
            </a:extLst>
          </p:cNvPr>
          <p:cNvSpPr txBox="1"/>
          <p:nvPr/>
        </p:nvSpPr>
        <p:spPr>
          <a:xfrm>
            <a:off x="2366955" y="2395820"/>
            <a:ext cx="947128" cy="55385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3852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Request </a:t>
            </a:r>
            <a:r>
              <a:rPr lang="de-DE" sz="1200" b="1" kern="0" dirty="0" err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for</a:t>
            </a:r>
            <a:b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Quotation</a:t>
            </a:r>
            <a:b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200" b="1" kern="0" dirty="0" err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management</a:t>
            </a:r>
            <a:endParaRPr lang="de-DE" sz="900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  <a:sym typeface="Arial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A30CC2-A51F-468F-92CA-0B7080BAC4A8}"/>
              </a:ext>
            </a:extLst>
          </p:cNvPr>
          <p:cNvSpPr txBox="1"/>
          <p:nvPr/>
        </p:nvSpPr>
        <p:spPr>
          <a:xfrm>
            <a:off x="2392035" y="3879838"/>
            <a:ext cx="847767" cy="55385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3852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r>
              <a:rPr lang="de-DE" sz="1200" b="1" kern="0" dirty="0" err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Freight</a:t>
            </a:r>
            <a:b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Order</a:t>
            </a:r>
            <a:b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200" b="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management</a:t>
            </a:r>
            <a:endParaRPr lang="de-DE" sz="1200" b="1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  <a:sym typeface="Arial"/>
            </a:endParaRPr>
          </a:p>
        </p:txBody>
      </p:sp>
      <p:sp>
        <p:nvSpPr>
          <p:cNvPr id="87" name="Google Shape;707;p37">
            <a:extLst>
              <a:ext uri="{FF2B5EF4-FFF2-40B4-BE49-F238E27FC236}">
                <a16:creationId xmlns:a16="http://schemas.microsoft.com/office/drawing/2014/main" id="{B4275312-C87F-447D-B6B8-90CDA11B0349}"/>
              </a:ext>
            </a:extLst>
          </p:cNvPr>
          <p:cNvSpPr/>
          <p:nvPr/>
        </p:nvSpPr>
        <p:spPr>
          <a:xfrm>
            <a:off x="7251401" y="1592742"/>
            <a:ext cx="1829910" cy="425021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lIns="89954" tIns="71962" rIns="89954" bIns="71962" anchor="ctr"/>
          <a:lstStyle/>
          <a:p>
            <a:pPr algn="ctr" defTabSz="913852">
              <a:buClr>
                <a:srgbClr val="000000"/>
              </a:buClr>
              <a:defRPr/>
            </a:pPr>
            <a:endParaRPr lang="en-US" sz="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4BB301D-4BB3-46F5-853B-2AD9B5BD3ECD}"/>
              </a:ext>
            </a:extLst>
          </p:cNvPr>
          <p:cNvSpPr txBox="1"/>
          <p:nvPr/>
        </p:nvSpPr>
        <p:spPr>
          <a:xfrm>
            <a:off x="5799927" y="2395820"/>
            <a:ext cx="1310915" cy="36923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3852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r>
              <a:rPr lang="de-DE" sz="1200" b="1" kern="0" dirty="0" err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Freight</a:t>
            </a:r>
            <a: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 </a:t>
            </a:r>
            <a:r>
              <a:rPr lang="de-DE" sz="1200" b="1" kern="0" dirty="0" err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Tendering</a:t>
            </a:r>
            <a:br>
              <a:rPr lang="de-DE" sz="1200" b="1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200" b="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management</a:t>
            </a:r>
            <a:endParaRPr lang="de-DE" sz="1000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  <a:sym typeface="Arial"/>
            </a:endParaRPr>
          </a:p>
        </p:txBody>
      </p:sp>
      <p:pic>
        <p:nvPicPr>
          <p:cNvPr id="55322" name="Picture 125">
            <a:extLst>
              <a:ext uri="{FF2B5EF4-FFF2-40B4-BE49-F238E27FC236}">
                <a16:creationId xmlns:a16="http://schemas.microsoft.com/office/drawing/2014/main" id="{E356B08C-037B-4C55-9B94-8B2CC268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78" y="2032364"/>
            <a:ext cx="852265" cy="85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Google Shape;722;p37">
            <a:extLst>
              <a:ext uri="{FF2B5EF4-FFF2-40B4-BE49-F238E27FC236}">
                <a16:creationId xmlns:a16="http://schemas.microsoft.com/office/drawing/2014/main" id="{F7011791-01F3-4FEF-AA4B-DCFAA1582097}"/>
              </a:ext>
            </a:extLst>
          </p:cNvPr>
          <p:cNvSpPr txBox="1"/>
          <p:nvPr/>
        </p:nvSpPr>
        <p:spPr>
          <a:xfrm>
            <a:off x="6953605" y="3840677"/>
            <a:ext cx="2359998" cy="725300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/>
          <a:lstStyle/>
          <a:p>
            <a:pPr algn="ctr" defTabSz="913852">
              <a:lnSpc>
                <a:spcPct val="92500"/>
              </a:lnSpc>
              <a:buClr>
                <a:srgbClr val="000000"/>
              </a:buClr>
              <a:defRPr/>
            </a:pPr>
            <a:r>
              <a:rPr lang="en-US" sz="2398" b="1" kern="0" dirty="0">
                <a:solidFill>
                  <a:srgbClr val="000000"/>
                </a:solidFill>
                <a:cs typeface="Arial"/>
                <a:sym typeface="Arial"/>
              </a:rPr>
              <a:t>Carrier</a:t>
            </a:r>
            <a:b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en-US" sz="2398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Network</a:t>
            </a:r>
          </a:p>
        </p:txBody>
      </p:sp>
      <p:pic>
        <p:nvPicPr>
          <p:cNvPr id="55324" name="Google Shape;566;p35">
            <a:extLst>
              <a:ext uri="{FF2B5EF4-FFF2-40B4-BE49-F238E27FC236}">
                <a16:creationId xmlns:a16="http://schemas.microsoft.com/office/drawing/2014/main" id="{1DBCA49C-3D54-4DDC-9F8D-0791118787F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10"/>
          <a:stretch>
            <a:fillRect/>
          </a:stretch>
        </p:blipFill>
        <p:spPr bwMode="auto">
          <a:xfrm>
            <a:off x="4177857" y="3105425"/>
            <a:ext cx="801479" cy="39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EE5364-DD75-4793-B737-3D01333E2523}"/>
              </a:ext>
            </a:extLst>
          </p:cNvPr>
          <p:cNvSpPr txBox="1"/>
          <p:nvPr/>
        </p:nvSpPr>
        <p:spPr>
          <a:xfrm>
            <a:off x="1501385" y="6158790"/>
            <a:ext cx="2910717" cy="27615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3852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r>
              <a:rPr lang="de-DE" sz="1798" b="1" kern="0">
                <a:solidFill>
                  <a:srgbClr val="F0AB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SAP Customer Experience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A9570DA-DD81-4185-8730-ED510CCFCA01}"/>
              </a:ext>
            </a:extLst>
          </p:cNvPr>
          <p:cNvSpPr txBox="1"/>
          <p:nvPr/>
        </p:nvSpPr>
        <p:spPr>
          <a:xfrm>
            <a:off x="9275732" y="2395820"/>
            <a:ext cx="703535" cy="8461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3852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r>
              <a:rPr lang="de-DE" sz="11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Rate </a:t>
            </a:r>
            <a:br>
              <a:rPr lang="de-DE" sz="11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100" b="1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Q</a:t>
            </a:r>
            <a:r>
              <a:rPr lang="de-DE" sz="11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uotation</a:t>
            </a:r>
            <a:r>
              <a:rPr lang="de-DE" sz="1100" b="1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 </a:t>
            </a:r>
            <a:br>
              <a:rPr lang="de-DE" sz="1100" b="1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100" b="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or</a:t>
            </a:r>
            <a:r>
              <a:rPr lang="de-DE" sz="1100" b="1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 RFQ</a:t>
            </a:r>
            <a:br>
              <a:rPr lang="de-DE" sz="1100" b="1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100" b="1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 </a:t>
            </a:r>
            <a:r>
              <a:rPr lang="de-DE" sz="1100" b="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rejection</a:t>
            </a:r>
            <a:br>
              <a:rPr lang="de-DE" sz="11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endParaRPr lang="de-DE" sz="1100" b="1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  <a:sym typeface="Arial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3CB3706-008E-4467-85DC-FB1EE2E2C53E}"/>
              </a:ext>
            </a:extLst>
          </p:cNvPr>
          <p:cNvCxnSpPr>
            <a:cxnSpLocks/>
          </p:cNvCxnSpPr>
          <p:nvPr/>
        </p:nvCxnSpPr>
        <p:spPr>
          <a:xfrm>
            <a:off x="528501" y="6042932"/>
            <a:ext cx="5004084" cy="0"/>
          </a:xfrm>
          <a:prstGeom prst="line">
            <a:avLst/>
          </a:prstGeom>
          <a:ln w="28575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332" name="Google Shape;566;p35">
            <a:extLst>
              <a:ext uri="{FF2B5EF4-FFF2-40B4-BE49-F238E27FC236}">
                <a16:creationId xmlns:a16="http://schemas.microsoft.com/office/drawing/2014/main" id="{0C29339E-9AC7-4EB0-BA67-23408D30CFC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10"/>
          <a:stretch>
            <a:fillRect/>
          </a:stretch>
        </p:blipFill>
        <p:spPr bwMode="auto">
          <a:xfrm>
            <a:off x="969344" y="3162370"/>
            <a:ext cx="801478" cy="39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BCF160-BAFF-3343-ABBE-D69E0210FF9F}"/>
              </a:ext>
            </a:extLst>
          </p:cNvPr>
          <p:cNvCxnSpPr>
            <a:cxnSpLocks/>
          </p:cNvCxnSpPr>
          <p:nvPr/>
        </p:nvCxnSpPr>
        <p:spPr>
          <a:xfrm>
            <a:off x="7276941" y="6043679"/>
            <a:ext cx="4407744" cy="0"/>
          </a:xfrm>
          <a:prstGeom prst="line">
            <a:avLst/>
          </a:prstGeom>
          <a:ln w="28575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5F7B94A-376A-174F-9994-824D68F37940}"/>
              </a:ext>
            </a:extLst>
          </p:cNvPr>
          <p:cNvSpPr txBox="1"/>
          <p:nvPr/>
        </p:nvSpPr>
        <p:spPr>
          <a:xfrm>
            <a:off x="8726828" y="6158794"/>
            <a:ext cx="1750023" cy="276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8" b="1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Carrier Experience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F98136-70E7-8944-9567-573C94769C0E}"/>
              </a:ext>
            </a:extLst>
          </p:cNvPr>
          <p:cNvGrpSpPr/>
          <p:nvPr/>
        </p:nvGrpSpPr>
        <p:grpSpPr>
          <a:xfrm>
            <a:off x="10182555" y="1734324"/>
            <a:ext cx="1280231" cy="444240"/>
            <a:chOff x="10151454" y="1259341"/>
            <a:chExt cx="1280897" cy="44447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12E25E2-78FE-484F-9438-FD99114909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0862" r="9556" b="22931"/>
            <a:stretch/>
          </p:blipFill>
          <p:spPr>
            <a:xfrm>
              <a:off x="10151454" y="1259341"/>
              <a:ext cx="595384" cy="42301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57" name="Google Shape;383;p32">
              <a:extLst>
                <a:ext uri="{FF2B5EF4-FFF2-40B4-BE49-F238E27FC236}">
                  <a16:creationId xmlns:a16="http://schemas.microsoft.com/office/drawing/2014/main" id="{8FCE3575-0024-E34A-8204-E8AD8FF8E450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l="-4659" t="-6735" r="-6578" b="-3639"/>
            <a:stretch/>
          </p:blipFill>
          <p:spPr>
            <a:xfrm>
              <a:off x="10945019" y="1366558"/>
              <a:ext cx="487332" cy="33725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8" name="Google Shape;711;p37">
              <a:extLst>
                <a:ext uri="{FF2B5EF4-FFF2-40B4-BE49-F238E27FC236}">
                  <a16:creationId xmlns:a16="http://schemas.microsoft.com/office/drawing/2014/main" id="{6E7F76A3-707D-A34B-A2AF-608F3E16B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3662" y="1528792"/>
              <a:ext cx="276234" cy="1435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712;p37">
              <a:extLst>
                <a:ext uri="{FF2B5EF4-FFF2-40B4-BE49-F238E27FC236}">
                  <a16:creationId xmlns:a16="http://schemas.microsoft.com/office/drawing/2014/main" id="{61115726-86E6-134F-BBB7-5CDC3EDDE6E0}"/>
                </a:ext>
              </a:extLst>
            </p:cNvPr>
            <p:cNvSpPr/>
            <p:nvPr/>
          </p:nvSpPr>
          <p:spPr>
            <a:xfrm rot="5400000">
              <a:off x="10618625" y="1451582"/>
              <a:ext cx="132583" cy="13796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9954" tIns="71962" rIns="89954" bIns="71962" anchor="ctr" anchorCtr="0">
              <a:noAutofit/>
            </a:bodyPr>
            <a:lstStyle/>
            <a:p>
              <a:pPr algn="ctr" defTabSz="913852">
                <a:buClr>
                  <a:srgbClr val="000000"/>
                </a:buClr>
              </a:pPr>
              <a:endParaRPr lang="en-US"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712;p37">
              <a:extLst>
                <a:ext uri="{FF2B5EF4-FFF2-40B4-BE49-F238E27FC236}">
                  <a16:creationId xmlns:a16="http://schemas.microsoft.com/office/drawing/2014/main" id="{21DFD4AF-AF07-9F4B-A100-292BA373EFC6}"/>
                </a:ext>
              </a:extLst>
            </p:cNvPr>
            <p:cNvSpPr/>
            <p:nvPr/>
          </p:nvSpPr>
          <p:spPr>
            <a:xfrm rot="5400000">
              <a:off x="10906773" y="1459808"/>
              <a:ext cx="132583" cy="13796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9954" tIns="71962" rIns="89954" bIns="71962" anchor="ctr" anchorCtr="0">
              <a:noAutofit/>
            </a:bodyPr>
            <a:lstStyle/>
            <a:p>
              <a:pPr algn="ctr" defTabSz="913852">
                <a:buClr>
                  <a:srgbClr val="000000"/>
                </a:buClr>
              </a:pPr>
              <a:endParaRPr lang="en-US"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pic>
          <p:nvPicPr>
            <p:cNvPr id="61" name="Picture 77">
              <a:extLst>
                <a:ext uri="{FF2B5EF4-FFF2-40B4-BE49-F238E27FC236}">
                  <a16:creationId xmlns:a16="http://schemas.microsoft.com/office/drawing/2014/main" id="{EC18DEF6-E711-6644-8FCB-76A281C7B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1242148" y="1319266"/>
              <a:ext cx="174111" cy="104972"/>
            </a:xfrm>
            <a:prstGeom prst="rect">
              <a:avLst/>
            </a:prstGeom>
          </p:spPr>
        </p:pic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C5DF65BE-8347-B544-A08B-AB278384847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9535" t="8749" r="23211" b="7847"/>
          <a:stretch/>
        </p:blipFill>
        <p:spPr>
          <a:xfrm>
            <a:off x="10945249" y="2220958"/>
            <a:ext cx="273997" cy="39914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0A3B86F-44BE-6048-A783-92CEF5A319E1}"/>
              </a:ext>
            </a:extLst>
          </p:cNvPr>
          <p:cNvGrpSpPr/>
          <p:nvPr/>
        </p:nvGrpSpPr>
        <p:grpSpPr>
          <a:xfrm>
            <a:off x="5553689" y="2279915"/>
            <a:ext cx="1850347" cy="146139"/>
            <a:chOff x="5469650" y="2798009"/>
            <a:chExt cx="1850829" cy="146177"/>
          </a:xfrm>
        </p:grpSpPr>
        <p:grpSp>
          <p:nvGrpSpPr>
            <p:cNvPr id="55316" name="Group 107">
              <a:extLst>
                <a:ext uri="{FF2B5EF4-FFF2-40B4-BE49-F238E27FC236}">
                  <a16:creationId xmlns:a16="http://schemas.microsoft.com/office/drawing/2014/main" id="{2BC358CC-F9F0-4641-8FF0-A1E02CC03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9650" y="2805813"/>
              <a:ext cx="1712716" cy="138373"/>
              <a:chOff x="2556519" y="3524214"/>
              <a:chExt cx="1712623" cy="183117"/>
            </a:xfrm>
          </p:grpSpPr>
          <p:cxnSp>
            <p:nvCxnSpPr>
              <p:cNvPr id="55344" name="Google Shape;696;p37">
                <a:extLst>
                  <a:ext uri="{FF2B5EF4-FFF2-40B4-BE49-F238E27FC236}">
                    <a16:creationId xmlns:a16="http://schemas.microsoft.com/office/drawing/2014/main" id="{71B6C768-B5BF-49BC-9035-689AC9AB467E}"/>
                  </a:ext>
                </a:extLst>
              </p:cNvPr>
              <p:cNvCxnSpPr>
                <a:cxnSpLocks/>
                <a:endCxn id="92" idx="4"/>
              </p:cNvCxnSpPr>
              <p:nvPr/>
            </p:nvCxnSpPr>
            <p:spPr bwMode="auto">
              <a:xfrm flipV="1">
                <a:off x="2689148" y="3605446"/>
                <a:ext cx="1579994" cy="4087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0" name="Google Shape;697;p37">
                <a:extLst>
                  <a:ext uri="{FF2B5EF4-FFF2-40B4-BE49-F238E27FC236}">
                    <a16:creationId xmlns:a16="http://schemas.microsoft.com/office/drawing/2014/main" id="{FF85DE24-916B-42F8-8370-7E9AAA85DA3C}"/>
                  </a:ext>
                </a:extLst>
              </p:cNvPr>
              <p:cNvSpPr/>
              <p:nvPr/>
            </p:nvSpPr>
            <p:spPr>
              <a:xfrm rot="5400000">
                <a:off x="2534013" y="3546720"/>
                <a:ext cx="183117" cy="13810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lIns="89954" tIns="71962" rIns="89954" bIns="71962" anchor="ctr"/>
              <a:lstStyle/>
              <a:p>
                <a:pPr algn="ctr" defTabSz="913852">
                  <a:buClr>
                    <a:srgbClr val="000000"/>
                  </a:buClr>
                  <a:defRPr/>
                </a:pPr>
                <a:endPara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Google Shape;697;p37">
              <a:extLst>
                <a:ext uri="{FF2B5EF4-FFF2-40B4-BE49-F238E27FC236}">
                  <a16:creationId xmlns:a16="http://schemas.microsoft.com/office/drawing/2014/main" id="{EA2B2B73-C0AB-2646-9E8E-19B9C55D2359}"/>
                </a:ext>
              </a:extLst>
            </p:cNvPr>
            <p:cNvSpPr/>
            <p:nvPr/>
          </p:nvSpPr>
          <p:spPr bwMode="auto">
            <a:xfrm rot="5400000">
              <a:off x="7182236" y="2798139"/>
              <a:ext cx="138373" cy="13811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89954" tIns="71962" rIns="89954" bIns="71962" anchor="ctr"/>
            <a:lstStyle/>
            <a:p>
              <a:pPr algn="ctr" defTabSz="913852">
                <a:buClr>
                  <a:srgbClr val="000000"/>
                </a:buClr>
                <a:defRPr/>
              </a:pPr>
              <a:endPara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E7E6E0-03E2-6A48-968C-6CF10400065D}"/>
              </a:ext>
            </a:extLst>
          </p:cNvPr>
          <p:cNvGrpSpPr/>
          <p:nvPr/>
        </p:nvGrpSpPr>
        <p:grpSpPr>
          <a:xfrm>
            <a:off x="5500395" y="3763294"/>
            <a:ext cx="1850347" cy="146139"/>
            <a:chOff x="5469650" y="2798009"/>
            <a:chExt cx="1850829" cy="146177"/>
          </a:xfrm>
        </p:grpSpPr>
        <p:grpSp>
          <p:nvGrpSpPr>
            <p:cNvPr id="94" name="Group 107">
              <a:extLst>
                <a:ext uri="{FF2B5EF4-FFF2-40B4-BE49-F238E27FC236}">
                  <a16:creationId xmlns:a16="http://schemas.microsoft.com/office/drawing/2014/main" id="{ACD5118E-1BE9-A947-88B2-8FF78D98A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9650" y="2805813"/>
              <a:ext cx="1712716" cy="138373"/>
              <a:chOff x="2556519" y="3524214"/>
              <a:chExt cx="1712623" cy="183117"/>
            </a:xfrm>
          </p:grpSpPr>
          <p:cxnSp>
            <p:nvCxnSpPr>
              <p:cNvPr id="96" name="Google Shape;696;p37">
                <a:extLst>
                  <a:ext uri="{FF2B5EF4-FFF2-40B4-BE49-F238E27FC236}">
                    <a16:creationId xmlns:a16="http://schemas.microsoft.com/office/drawing/2014/main" id="{080FF97B-06C2-F94C-BC69-EB36AE345390}"/>
                  </a:ext>
                </a:extLst>
              </p:cNvPr>
              <p:cNvCxnSpPr>
                <a:cxnSpLocks/>
                <a:endCxn id="95" idx="4"/>
              </p:cNvCxnSpPr>
              <p:nvPr/>
            </p:nvCxnSpPr>
            <p:spPr bwMode="auto">
              <a:xfrm flipV="1">
                <a:off x="2689148" y="3605446"/>
                <a:ext cx="1579994" cy="4087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7" name="Google Shape;697;p37">
                <a:extLst>
                  <a:ext uri="{FF2B5EF4-FFF2-40B4-BE49-F238E27FC236}">
                    <a16:creationId xmlns:a16="http://schemas.microsoft.com/office/drawing/2014/main" id="{38F372F4-4D58-4D40-AD11-61894666ECEA}"/>
                  </a:ext>
                </a:extLst>
              </p:cNvPr>
              <p:cNvSpPr/>
              <p:nvPr/>
            </p:nvSpPr>
            <p:spPr>
              <a:xfrm rot="5400000">
                <a:off x="2534013" y="3546720"/>
                <a:ext cx="183117" cy="13810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lIns="89954" tIns="71962" rIns="89954" bIns="71962" anchor="ctr"/>
              <a:lstStyle/>
              <a:p>
                <a:pPr algn="ctr" defTabSz="913852">
                  <a:buClr>
                    <a:srgbClr val="000000"/>
                  </a:buClr>
                  <a:defRPr/>
                </a:pPr>
                <a:endPara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" name="Google Shape;697;p37">
              <a:extLst>
                <a:ext uri="{FF2B5EF4-FFF2-40B4-BE49-F238E27FC236}">
                  <a16:creationId xmlns:a16="http://schemas.microsoft.com/office/drawing/2014/main" id="{30525907-C19A-E14B-AA70-A2685CCDC698}"/>
                </a:ext>
              </a:extLst>
            </p:cNvPr>
            <p:cNvSpPr/>
            <p:nvPr/>
          </p:nvSpPr>
          <p:spPr bwMode="auto">
            <a:xfrm rot="5400000">
              <a:off x="7182236" y="2798139"/>
              <a:ext cx="138373" cy="13811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89954" tIns="71962" rIns="89954" bIns="71962" anchor="ctr"/>
            <a:lstStyle/>
            <a:p>
              <a:pPr algn="ctr" defTabSz="913852">
                <a:buClr>
                  <a:srgbClr val="000000"/>
                </a:buClr>
                <a:defRPr/>
              </a:pPr>
              <a:endPara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ADCB046-E78C-D641-A023-9AB0629947CA}"/>
              </a:ext>
            </a:extLst>
          </p:cNvPr>
          <p:cNvSpPr txBox="1"/>
          <p:nvPr/>
        </p:nvSpPr>
        <p:spPr>
          <a:xfrm>
            <a:off x="5861928" y="3879838"/>
            <a:ext cx="1129823" cy="36923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3852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r>
              <a:rPr lang="de-DE" sz="1200" b="1" kern="0" dirty="0" err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Subcontracting</a:t>
            </a:r>
            <a:b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200" b="1" kern="0" dirty="0" err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management</a:t>
            </a:r>
            <a:endParaRPr lang="de-DE" sz="1000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  <a:sym typeface="Arial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092C12-B4B1-0A4A-9A21-1F3C0BE2A5D6}"/>
              </a:ext>
            </a:extLst>
          </p:cNvPr>
          <p:cNvGrpSpPr/>
          <p:nvPr/>
        </p:nvGrpSpPr>
        <p:grpSpPr>
          <a:xfrm>
            <a:off x="9030162" y="2279915"/>
            <a:ext cx="1167618" cy="146139"/>
            <a:chOff x="6152557" y="2798009"/>
            <a:chExt cx="1167922" cy="146177"/>
          </a:xfrm>
        </p:grpSpPr>
        <p:grpSp>
          <p:nvGrpSpPr>
            <p:cNvPr id="100" name="Group 107">
              <a:extLst>
                <a:ext uri="{FF2B5EF4-FFF2-40B4-BE49-F238E27FC236}">
                  <a16:creationId xmlns:a16="http://schemas.microsoft.com/office/drawing/2014/main" id="{C481F4D9-7E56-EA4D-AF1D-2509E0679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2557" y="2805813"/>
              <a:ext cx="1041384" cy="138373"/>
              <a:chOff x="3239390" y="3524214"/>
              <a:chExt cx="1041328" cy="183117"/>
            </a:xfrm>
          </p:grpSpPr>
          <p:cxnSp>
            <p:nvCxnSpPr>
              <p:cNvPr id="102" name="Google Shape;696;p37">
                <a:extLst>
                  <a:ext uri="{FF2B5EF4-FFF2-40B4-BE49-F238E27FC236}">
                    <a16:creationId xmlns:a16="http://schemas.microsoft.com/office/drawing/2014/main" id="{05B50352-9CDE-A240-AA77-35CBF7E0F416}"/>
                  </a:ext>
                </a:extLst>
              </p:cNvPr>
              <p:cNvCxnSpPr>
                <a:cxnSpLocks/>
                <a:stCxn id="103" idx="0"/>
              </p:cNvCxnSpPr>
              <p:nvPr/>
            </p:nvCxnSpPr>
            <p:spPr bwMode="auto">
              <a:xfrm flipV="1">
                <a:off x="3377496" y="3605446"/>
                <a:ext cx="903222" cy="10327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3" name="Google Shape;697;p37">
                <a:extLst>
                  <a:ext uri="{FF2B5EF4-FFF2-40B4-BE49-F238E27FC236}">
                    <a16:creationId xmlns:a16="http://schemas.microsoft.com/office/drawing/2014/main" id="{F3DAA2DE-7E60-6944-A3F3-90F9343CC65E}"/>
                  </a:ext>
                </a:extLst>
              </p:cNvPr>
              <p:cNvSpPr/>
              <p:nvPr/>
            </p:nvSpPr>
            <p:spPr>
              <a:xfrm rot="5400000">
                <a:off x="3216884" y="3546720"/>
                <a:ext cx="183117" cy="13810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lIns="89954" tIns="71962" rIns="89954" bIns="71962" anchor="ctr"/>
              <a:lstStyle/>
              <a:p>
                <a:pPr algn="ctr" defTabSz="913852">
                  <a:buClr>
                    <a:srgbClr val="000000"/>
                  </a:buClr>
                  <a:defRPr/>
                </a:pPr>
                <a:endPara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697;p37">
              <a:extLst>
                <a:ext uri="{FF2B5EF4-FFF2-40B4-BE49-F238E27FC236}">
                  <a16:creationId xmlns:a16="http://schemas.microsoft.com/office/drawing/2014/main" id="{E00BBB04-DE2A-984A-9B1F-F93B0BBAC56E}"/>
                </a:ext>
              </a:extLst>
            </p:cNvPr>
            <p:cNvSpPr/>
            <p:nvPr/>
          </p:nvSpPr>
          <p:spPr bwMode="auto">
            <a:xfrm rot="5400000">
              <a:off x="7182236" y="2798139"/>
              <a:ext cx="138373" cy="13811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89954" tIns="71962" rIns="89954" bIns="71962" anchor="ctr"/>
            <a:lstStyle/>
            <a:p>
              <a:pPr algn="ctr" defTabSz="913852">
                <a:buClr>
                  <a:srgbClr val="000000"/>
                </a:buClr>
                <a:defRPr/>
              </a:pPr>
              <a:endPara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98C7407-8F48-0044-A17E-8D21344FAA3D}"/>
              </a:ext>
            </a:extLst>
          </p:cNvPr>
          <p:cNvGrpSpPr/>
          <p:nvPr/>
        </p:nvGrpSpPr>
        <p:grpSpPr>
          <a:xfrm>
            <a:off x="9032120" y="3763294"/>
            <a:ext cx="1167618" cy="146139"/>
            <a:chOff x="6152557" y="2798009"/>
            <a:chExt cx="1167922" cy="146177"/>
          </a:xfrm>
        </p:grpSpPr>
        <p:grpSp>
          <p:nvGrpSpPr>
            <p:cNvPr id="107" name="Group 107">
              <a:extLst>
                <a:ext uri="{FF2B5EF4-FFF2-40B4-BE49-F238E27FC236}">
                  <a16:creationId xmlns:a16="http://schemas.microsoft.com/office/drawing/2014/main" id="{7BAB2794-7AA0-E841-99F1-47016A3E5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2557" y="2805813"/>
              <a:ext cx="1041384" cy="138373"/>
              <a:chOff x="3239390" y="3524214"/>
              <a:chExt cx="1041328" cy="183117"/>
            </a:xfrm>
          </p:grpSpPr>
          <p:cxnSp>
            <p:nvCxnSpPr>
              <p:cNvPr id="109" name="Google Shape;696;p37">
                <a:extLst>
                  <a:ext uri="{FF2B5EF4-FFF2-40B4-BE49-F238E27FC236}">
                    <a16:creationId xmlns:a16="http://schemas.microsoft.com/office/drawing/2014/main" id="{767DD708-53FE-E642-A30A-D92B0D28E124}"/>
                  </a:ext>
                </a:extLst>
              </p:cNvPr>
              <p:cNvCxnSpPr>
                <a:cxnSpLocks/>
                <a:stCxn id="112" idx="0"/>
              </p:cNvCxnSpPr>
              <p:nvPr/>
            </p:nvCxnSpPr>
            <p:spPr bwMode="auto">
              <a:xfrm flipV="1">
                <a:off x="3377496" y="3605446"/>
                <a:ext cx="903222" cy="10327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" name="Google Shape;697;p37">
                <a:extLst>
                  <a:ext uri="{FF2B5EF4-FFF2-40B4-BE49-F238E27FC236}">
                    <a16:creationId xmlns:a16="http://schemas.microsoft.com/office/drawing/2014/main" id="{6DBAE404-0709-5941-A7CF-A9CB526CD322}"/>
                  </a:ext>
                </a:extLst>
              </p:cNvPr>
              <p:cNvSpPr/>
              <p:nvPr/>
            </p:nvSpPr>
            <p:spPr>
              <a:xfrm rot="5400000">
                <a:off x="3216884" y="3546720"/>
                <a:ext cx="183117" cy="13810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lIns="89954" tIns="71962" rIns="89954" bIns="71962" anchor="ctr"/>
              <a:lstStyle/>
              <a:p>
                <a:pPr algn="ctr" defTabSz="913852">
                  <a:buClr>
                    <a:srgbClr val="000000"/>
                  </a:buClr>
                  <a:defRPr/>
                </a:pPr>
                <a:endPara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" name="Google Shape;697;p37">
              <a:extLst>
                <a:ext uri="{FF2B5EF4-FFF2-40B4-BE49-F238E27FC236}">
                  <a16:creationId xmlns:a16="http://schemas.microsoft.com/office/drawing/2014/main" id="{EB32DE44-343E-764F-925A-6D0C033FFBE4}"/>
                </a:ext>
              </a:extLst>
            </p:cNvPr>
            <p:cNvSpPr/>
            <p:nvPr/>
          </p:nvSpPr>
          <p:spPr bwMode="auto">
            <a:xfrm rot="5400000">
              <a:off x="7182236" y="2798139"/>
              <a:ext cx="138373" cy="13811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89954" tIns="71962" rIns="89954" bIns="71962" anchor="ctr"/>
            <a:lstStyle/>
            <a:p>
              <a:pPr algn="ctr" defTabSz="913852">
                <a:buClr>
                  <a:srgbClr val="000000"/>
                </a:buClr>
                <a:defRPr/>
              </a:pPr>
              <a:endPara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BD6F5-D281-8F4B-AD3F-C03DAB70926B}"/>
              </a:ext>
            </a:extLst>
          </p:cNvPr>
          <p:cNvSpPr txBox="1"/>
          <p:nvPr/>
        </p:nvSpPr>
        <p:spPr>
          <a:xfrm>
            <a:off x="9255289" y="3879838"/>
            <a:ext cx="759625" cy="8461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3852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r>
              <a:rPr lang="de-DE" sz="1100" b="1" kern="0" dirty="0" err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Freight</a:t>
            </a:r>
            <a:r>
              <a:rPr lang="de-DE" sz="11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 </a:t>
            </a:r>
            <a:br>
              <a:rPr lang="de-DE" sz="11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100" b="1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Order </a:t>
            </a:r>
            <a:br>
              <a:rPr lang="de-DE" sz="1100" b="1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100" b="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confirmation</a:t>
            </a:r>
            <a:br>
              <a:rPr lang="de-DE" sz="1100" b="1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100" b="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or</a:t>
            </a:r>
            <a:r>
              <a:rPr lang="de-DE" sz="1100" b="1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 </a:t>
            </a:r>
            <a:r>
              <a:rPr lang="de-DE" sz="1100" b="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  <a:sym typeface="Arial"/>
              </a:rPr>
              <a:t>rejection</a:t>
            </a:r>
            <a:br>
              <a:rPr lang="de-DE" sz="11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endParaRPr lang="de-DE" sz="1100" b="1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  <a:sym typeface="Arial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4F5CC55-B21C-2747-B287-242B844D703E}"/>
              </a:ext>
            </a:extLst>
          </p:cNvPr>
          <p:cNvGrpSpPr/>
          <p:nvPr/>
        </p:nvGrpSpPr>
        <p:grpSpPr>
          <a:xfrm>
            <a:off x="2085786" y="2279915"/>
            <a:ext cx="1526335" cy="146139"/>
            <a:chOff x="5793747" y="2798009"/>
            <a:chExt cx="1526732" cy="146177"/>
          </a:xfrm>
        </p:grpSpPr>
        <p:grpSp>
          <p:nvGrpSpPr>
            <p:cNvPr id="115" name="Group 107">
              <a:extLst>
                <a:ext uri="{FF2B5EF4-FFF2-40B4-BE49-F238E27FC236}">
                  <a16:creationId xmlns:a16="http://schemas.microsoft.com/office/drawing/2014/main" id="{6FF8E3EC-4AA3-4344-B884-C3D7A2733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3747" y="2805813"/>
              <a:ext cx="1388619" cy="138373"/>
              <a:chOff x="2880598" y="3524214"/>
              <a:chExt cx="1388544" cy="183117"/>
            </a:xfrm>
          </p:grpSpPr>
          <p:cxnSp>
            <p:nvCxnSpPr>
              <p:cNvPr id="117" name="Google Shape;696;p37">
                <a:extLst>
                  <a:ext uri="{FF2B5EF4-FFF2-40B4-BE49-F238E27FC236}">
                    <a16:creationId xmlns:a16="http://schemas.microsoft.com/office/drawing/2014/main" id="{1E55E3FA-C9C6-8E46-A1E0-DBAAA6BAB267}"/>
                  </a:ext>
                </a:extLst>
              </p:cNvPr>
              <p:cNvCxnSpPr>
                <a:cxnSpLocks/>
                <a:stCxn id="118" idx="0"/>
                <a:endCxn id="116" idx="4"/>
              </p:cNvCxnSpPr>
              <p:nvPr/>
            </p:nvCxnSpPr>
            <p:spPr bwMode="auto">
              <a:xfrm flipV="1">
                <a:off x="3018704" y="3605446"/>
                <a:ext cx="1250438" cy="10327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8" name="Google Shape;697;p37">
                <a:extLst>
                  <a:ext uri="{FF2B5EF4-FFF2-40B4-BE49-F238E27FC236}">
                    <a16:creationId xmlns:a16="http://schemas.microsoft.com/office/drawing/2014/main" id="{AE45EF80-0C79-0E49-9062-204BC2FFD847}"/>
                  </a:ext>
                </a:extLst>
              </p:cNvPr>
              <p:cNvSpPr/>
              <p:nvPr/>
            </p:nvSpPr>
            <p:spPr>
              <a:xfrm rot="5400000">
                <a:off x="2858092" y="3546720"/>
                <a:ext cx="183117" cy="13810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lIns="89954" tIns="71962" rIns="89954" bIns="71962" anchor="ctr"/>
              <a:lstStyle/>
              <a:p>
                <a:pPr algn="ctr" defTabSz="913852">
                  <a:buClr>
                    <a:srgbClr val="000000"/>
                  </a:buClr>
                  <a:defRPr/>
                </a:pPr>
                <a:endPara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" name="Google Shape;697;p37">
              <a:extLst>
                <a:ext uri="{FF2B5EF4-FFF2-40B4-BE49-F238E27FC236}">
                  <a16:creationId xmlns:a16="http://schemas.microsoft.com/office/drawing/2014/main" id="{B9DB2262-50E4-AC4A-95AF-8D6428AA7413}"/>
                </a:ext>
              </a:extLst>
            </p:cNvPr>
            <p:cNvSpPr/>
            <p:nvPr/>
          </p:nvSpPr>
          <p:spPr bwMode="auto">
            <a:xfrm rot="5400000">
              <a:off x="7182236" y="2798139"/>
              <a:ext cx="138373" cy="13811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89954" tIns="71962" rIns="89954" bIns="71962" anchor="ctr"/>
            <a:lstStyle/>
            <a:p>
              <a:pPr algn="ctr" defTabSz="913852">
                <a:buClr>
                  <a:srgbClr val="000000"/>
                </a:buClr>
                <a:defRPr/>
              </a:pPr>
              <a:endPara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1D31C71-FB92-E44A-9946-802747F43819}"/>
              </a:ext>
            </a:extLst>
          </p:cNvPr>
          <p:cNvGrpSpPr/>
          <p:nvPr/>
        </p:nvGrpSpPr>
        <p:grpSpPr>
          <a:xfrm>
            <a:off x="2091966" y="3763294"/>
            <a:ext cx="1526335" cy="146139"/>
            <a:chOff x="5793747" y="2798009"/>
            <a:chExt cx="1526732" cy="146177"/>
          </a:xfrm>
        </p:grpSpPr>
        <p:grpSp>
          <p:nvGrpSpPr>
            <p:cNvPr id="121" name="Group 107">
              <a:extLst>
                <a:ext uri="{FF2B5EF4-FFF2-40B4-BE49-F238E27FC236}">
                  <a16:creationId xmlns:a16="http://schemas.microsoft.com/office/drawing/2014/main" id="{522A334E-B255-9C47-BAB8-01361FDD61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3747" y="2805813"/>
              <a:ext cx="1388619" cy="138373"/>
              <a:chOff x="2880598" y="3524214"/>
              <a:chExt cx="1388544" cy="183117"/>
            </a:xfrm>
          </p:grpSpPr>
          <p:cxnSp>
            <p:nvCxnSpPr>
              <p:cNvPr id="123" name="Google Shape;696;p37">
                <a:extLst>
                  <a:ext uri="{FF2B5EF4-FFF2-40B4-BE49-F238E27FC236}">
                    <a16:creationId xmlns:a16="http://schemas.microsoft.com/office/drawing/2014/main" id="{26B34F3A-72B2-9C47-B812-2D4860A4E8B4}"/>
                  </a:ext>
                </a:extLst>
              </p:cNvPr>
              <p:cNvCxnSpPr>
                <a:cxnSpLocks/>
                <a:stCxn id="126" idx="0"/>
                <a:endCxn id="122" idx="4"/>
              </p:cNvCxnSpPr>
              <p:nvPr/>
            </p:nvCxnSpPr>
            <p:spPr bwMode="auto">
              <a:xfrm flipV="1">
                <a:off x="3018704" y="3605446"/>
                <a:ext cx="1250438" cy="10327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6" name="Google Shape;697;p37">
                <a:extLst>
                  <a:ext uri="{FF2B5EF4-FFF2-40B4-BE49-F238E27FC236}">
                    <a16:creationId xmlns:a16="http://schemas.microsoft.com/office/drawing/2014/main" id="{0A661572-B813-434F-9E64-28EE142A9AD9}"/>
                  </a:ext>
                </a:extLst>
              </p:cNvPr>
              <p:cNvSpPr/>
              <p:nvPr/>
            </p:nvSpPr>
            <p:spPr>
              <a:xfrm rot="5400000">
                <a:off x="2858092" y="3546720"/>
                <a:ext cx="183117" cy="13810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lIns="89954" tIns="71962" rIns="89954" bIns="71962" anchor="ctr"/>
              <a:lstStyle/>
              <a:p>
                <a:pPr algn="ctr" defTabSz="913852">
                  <a:buClr>
                    <a:srgbClr val="000000"/>
                  </a:buClr>
                  <a:defRPr/>
                </a:pPr>
                <a:endPara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" name="Google Shape;697;p37">
              <a:extLst>
                <a:ext uri="{FF2B5EF4-FFF2-40B4-BE49-F238E27FC236}">
                  <a16:creationId xmlns:a16="http://schemas.microsoft.com/office/drawing/2014/main" id="{035750B8-AC87-9848-975D-1DFF3CC0EBB6}"/>
                </a:ext>
              </a:extLst>
            </p:cNvPr>
            <p:cNvSpPr/>
            <p:nvPr/>
          </p:nvSpPr>
          <p:spPr bwMode="auto">
            <a:xfrm rot="5400000">
              <a:off x="7182236" y="2798139"/>
              <a:ext cx="138373" cy="13811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89954" tIns="71962" rIns="89954" bIns="71962" anchor="ctr"/>
            <a:lstStyle/>
            <a:p>
              <a:pPr algn="ctr" defTabSz="913852">
                <a:buClr>
                  <a:srgbClr val="000000"/>
                </a:buClr>
                <a:defRPr/>
              </a:pPr>
              <a:endPara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2BB206-7C88-CF46-987A-4B4FED5CBD95}"/>
              </a:ext>
            </a:extLst>
          </p:cNvPr>
          <p:cNvGrpSpPr/>
          <p:nvPr/>
        </p:nvGrpSpPr>
        <p:grpSpPr>
          <a:xfrm>
            <a:off x="2047343" y="4968846"/>
            <a:ext cx="1526335" cy="146139"/>
            <a:chOff x="5793747" y="2798009"/>
            <a:chExt cx="1526732" cy="146177"/>
          </a:xfrm>
        </p:grpSpPr>
        <p:grpSp>
          <p:nvGrpSpPr>
            <p:cNvPr id="69" name="Group 107">
              <a:extLst>
                <a:ext uri="{FF2B5EF4-FFF2-40B4-BE49-F238E27FC236}">
                  <a16:creationId xmlns:a16="http://schemas.microsoft.com/office/drawing/2014/main" id="{04D78458-1489-624C-A18E-AC81B357E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3747" y="2805813"/>
              <a:ext cx="1388619" cy="138373"/>
              <a:chOff x="2880598" y="3524214"/>
              <a:chExt cx="1388544" cy="183117"/>
            </a:xfrm>
          </p:grpSpPr>
          <p:cxnSp>
            <p:nvCxnSpPr>
              <p:cNvPr id="72" name="Google Shape;696;p37">
                <a:extLst>
                  <a:ext uri="{FF2B5EF4-FFF2-40B4-BE49-F238E27FC236}">
                    <a16:creationId xmlns:a16="http://schemas.microsoft.com/office/drawing/2014/main" id="{8977AA35-D740-E64A-A03A-0BFE03543ED9}"/>
                  </a:ext>
                </a:extLst>
              </p:cNvPr>
              <p:cNvCxnSpPr>
                <a:cxnSpLocks/>
                <a:stCxn id="73" idx="0"/>
                <a:endCxn id="71" idx="4"/>
              </p:cNvCxnSpPr>
              <p:nvPr/>
            </p:nvCxnSpPr>
            <p:spPr bwMode="auto">
              <a:xfrm flipV="1">
                <a:off x="3018704" y="3605446"/>
                <a:ext cx="1250438" cy="10327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" name="Google Shape;697;p37">
                <a:extLst>
                  <a:ext uri="{FF2B5EF4-FFF2-40B4-BE49-F238E27FC236}">
                    <a16:creationId xmlns:a16="http://schemas.microsoft.com/office/drawing/2014/main" id="{F2DE5D05-E93A-E947-9F66-CBC44771CD6D}"/>
                  </a:ext>
                </a:extLst>
              </p:cNvPr>
              <p:cNvSpPr/>
              <p:nvPr/>
            </p:nvSpPr>
            <p:spPr>
              <a:xfrm rot="5400000">
                <a:off x="2858092" y="3546720"/>
                <a:ext cx="183117" cy="13810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lIns="89954" tIns="71962" rIns="89954" bIns="71962" anchor="ctr"/>
              <a:lstStyle/>
              <a:p>
                <a:pPr algn="ctr" defTabSz="913852">
                  <a:buClr>
                    <a:srgbClr val="000000"/>
                  </a:buClr>
                  <a:defRPr/>
                </a:pPr>
                <a:endPara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" name="Google Shape;697;p37">
              <a:extLst>
                <a:ext uri="{FF2B5EF4-FFF2-40B4-BE49-F238E27FC236}">
                  <a16:creationId xmlns:a16="http://schemas.microsoft.com/office/drawing/2014/main" id="{0025CC31-33F7-6547-B8C6-FC54B83482DA}"/>
                </a:ext>
              </a:extLst>
            </p:cNvPr>
            <p:cNvSpPr/>
            <p:nvPr/>
          </p:nvSpPr>
          <p:spPr bwMode="auto">
            <a:xfrm rot="5400000">
              <a:off x="7182236" y="2798139"/>
              <a:ext cx="138373" cy="13811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89954" tIns="71962" rIns="89954" bIns="71962" anchor="ctr"/>
            <a:lstStyle/>
            <a:p>
              <a:pPr algn="ctr" defTabSz="913852">
                <a:buClr>
                  <a:srgbClr val="000000"/>
                </a:buClr>
                <a:defRPr/>
              </a:pPr>
              <a:endPara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A13348-C064-384E-9FCD-5F04E9BD4FAD}"/>
              </a:ext>
            </a:extLst>
          </p:cNvPr>
          <p:cNvGrpSpPr/>
          <p:nvPr/>
        </p:nvGrpSpPr>
        <p:grpSpPr>
          <a:xfrm>
            <a:off x="5494922" y="4961044"/>
            <a:ext cx="1850347" cy="146139"/>
            <a:chOff x="5469650" y="2798009"/>
            <a:chExt cx="1850829" cy="146177"/>
          </a:xfrm>
        </p:grpSpPr>
        <p:grpSp>
          <p:nvGrpSpPr>
            <p:cNvPr id="75" name="Group 107">
              <a:extLst>
                <a:ext uri="{FF2B5EF4-FFF2-40B4-BE49-F238E27FC236}">
                  <a16:creationId xmlns:a16="http://schemas.microsoft.com/office/drawing/2014/main" id="{DAEA81F0-2E07-2B4F-9AEA-9191AB280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9650" y="2805813"/>
              <a:ext cx="1712716" cy="138373"/>
              <a:chOff x="2556519" y="3524214"/>
              <a:chExt cx="1712623" cy="183117"/>
            </a:xfrm>
          </p:grpSpPr>
          <p:cxnSp>
            <p:nvCxnSpPr>
              <p:cNvPr id="77" name="Google Shape;696;p37">
                <a:extLst>
                  <a:ext uri="{FF2B5EF4-FFF2-40B4-BE49-F238E27FC236}">
                    <a16:creationId xmlns:a16="http://schemas.microsoft.com/office/drawing/2014/main" id="{03DF2388-A8F6-D44B-A780-E4A18A1B5742}"/>
                  </a:ext>
                </a:extLst>
              </p:cNvPr>
              <p:cNvCxnSpPr>
                <a:cxnSpLocks/>
                <a:endCxn id="76" idx="4"/>
              </p:cNvCxnSpPr>
              <p:nvPr/>
            </p:nvCxnSpPr>
            <p:spPr bwMode="auto">
              <a:xfrm flipV="1">
                <a:off x="2689148" y="3605446"/>
                <a:ext cx="1579994" cy="4087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Google Shape;697;p37">
                <a:extLst>
                  <a:ext uri="{FF2B5EF4-FFF2-40B4-BE49-F238E27FC236}">
                    <a16:creationId xmlns:a16="http://schemas.microsoft.com/office/drawing/2014/main" id="{DFF5702C-26D4-1044-ADC7-D16F31D07B44}"/>
                  </a:ext>
                </a:extLst>
              </p:cNvPr>
              <p:cNvSpPr/>
              <p:nvPr/>
            </p:nvSpPr>
            <p:spPr>
              <a:xfrm rot="5400000">
                <a:off x="2534013" y="3546720"/>
                <a:ext cx="183117" cy="13810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lIns="89954" tIns="71962" rIns="89954" bIns="71962" anchor="ctr"/>
              <a:lstStyle/>
              <a:p>
                <a:pPr algn="ctr" defTabSz="913852">
                  <a:buClr>
                    <a:srgbClr val="000000"/>
                  </a:buClr>
                  <a:defRPr/>
                </a:pPr>
                <a:endPara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" name="Google Shape;697;p37">
              <a:extLst>
                <a:ext uri="{FF2B5EF4-FFF2-40B4-BE49-F238E27FC236}">
                  <a16:creationId xmlns:a16="http://schemas.microsoft.com/office/drawing/2014/main" id="{27BCBE8D-1F61-244F-B9F6-15274100A5C6}"/>
                </a:ext>
              </a:extLst>
            </p:cNvPr>
            <p:cNvSpPr/>
            <p:nvPr/>
          </p:nvSpPr>
          <p:spPr bwMode="auto">
            <a:xfrm rot="5400000">
              <a:off x="7182236" y="2798139"/>
              <a:ext cx="138373" cy="13811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89954" tIns="71962" rIns="89954" bIns="71962" anchor="ctr"/>
            <a:lstStyle/>
            <a:p>
              <a:pPr algn="ctr" defTabSz="913852">
                <a:buClr>
                  <a:srgbClr val="000000"/>
                </a:buClr>
                <a:defRPr/>
              </a:pPr>
              <a:endPara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1372A32-FE34-294F-A28E-E39D966A55F3}"/>
              </a:ext>
            </a:extLst>
          </p:cNvPr>
          <p:cNvGrpSpPr/>
          <p:nvPr/>
        </p:nvGrpSpPr>
        <p:grpSpPr>
          <a:xfrm>
            <a:off x="9026646" y="4969995"/>
            <a:ext cx="1167618" cy="146139"/>
            <a:chOff x="6152557" y="2798009"/>
            <a:chExt cx="1167922" cy="146177"/>
          </a:xfrm>
        </p:grpSpPr>
        <p:grpSp>
          <p:nvGrpSpPr>
            <p:cNvPr id="80" name="Group 107">
              <a:extLst>
                <a:ext uri="{FF2B5EF4-FFF2-40B4-BE49-F238E27FC236}">
                  <a16:creationId xmlns:a16="http://schemas.microsoft.com/office/drawing/2014/main" id="{789B6953-DC44-0147-B441-EF3B52B26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2557" y="2805813"/>
              <a:ext cx="1041384" cy="138373"/>
              <a:chOff x="3239390" y="3524214"/>
              <a:chExt cx="1041328" cy="183117"/>
            </a:xfrm>
          </p:grpSpPr>
          <p:cxnSp>
            <p:nvCxnSpPr>
              <p:cNvPr id="82" name="Google Shape;696;p37">
                <a:extLst>
                  <a:ext uri="{FF2B5EF4-FFF2-40B4-BE49-F238E27FC236}">
                    <a16:creationId xmlns:a16="http://schemas.microsoft.com/office/drawing/2014/main" id="{FE55C908-4E19-8A4A-B362-76D304CDD7B6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 bwMode="auto">
              <a:xfrm flipV="1">
                <a:off x="3377496" y="3605446"/>
                <a:ext cx="903222" cy="10327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" name="Google Shape;697;p37">
                <a:extLst>
                  <a:ext uri="{FF2B5EF4-FFF2-40B4-BE49-F238E27FC236}">
                    <a16:creationId xmlns:a16="http://schemas.microsoft.com/office/drawing/2014/main" id="{70EFC274-06CF-DA46-B77D-21A77657741E}"/>
                  </a:ext>
                </a:extLst>
              </p:cNvPr>
              <p:cNvSpPr/>
              <p:nvPr/>
            </p:nvSpPr>
            <p:spPr>
              <a:xfrm rot="5400000">
                <a:off x="3216884" y="3546720"/>
                <a:ext cx="183117" cy="13810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lIns="89954" tIns="71962" rIns="89954" bIns="71962" anchor="ctr"/>
              <a:lstStyle/>
              <a:p>
                <a:pPr algn="ctr" defTabSz="913852">
                  <a:buClr>
                    <a:srgbClr val="000000"/>
                  </a:buClr>
                  <a:defRPr/>
                </a:pPr>
                <a:endPara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697;p37">
              <a:extLst>
                <a:ext uri="{FF2B5EF4-FFF2-40B4-BE49-F238E27FC236}">
                  <a16:creationId xmlns:a16="http://schemas.microsoft.com/office/drawing/2014/main" id="{92D2C012-E2CF-0847-8DBB-91A3B13B36C4}"/>
                </a:ext>
              </a:extLst>
            </p:cNvPr>
            <p:cNvSpPr/>
            <p:nvPr/>
          </p:nvSpPr>
          <p:spPr bwMode="auto">
            <a:xfrm rot="5400000">
              <a:off x="7182236" y="2798139"/>
              <a:ext cx="138373" cy="13811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89954" tIns="71962" rIns="89954" bIns="71962" anchor="ctr"/>
            <a:lstStyle/>
            <a:p>
              <a:pPr algn="ctr" defTabSz="913852">
                <a:buClr>
                  <a:srgbClr val="000000"/>
                </a:buClr>
                <a:defRPr/>
              </a:pPr>
              <a:endPara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E7BC0F9-F5B0-2F4F-9131-27968F7FA214}"/>
              </a:ext>
            </a:extLst>
          </p:cNvPr>
          <p:cNvSpPr txBox="1"/>
          <p:nvPr/>
        </p:nvSpPr>
        <p:spPr>
          <a:xfrm>
            <a:off x="2401557" y="5075678"/>
            <a:ext cx="641201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3852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r>
              <a:rPr lang="de-DE" sz="1200" b="1" kern="0" dirty="0" err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Freight</a:t>
            </a:r>
            <a:b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Tracking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E6F3C-4910-9B42-A53B-5C71D88436B2}"/>
              </a:ext>
            </a:extLst>
          </p:cNvPr>
          <p:cNvSpPr txBox="1"/>
          <p:nvPr/>
        </p:nvSpPr>
        <p:spPr>
          <a:xfrm>
            <a:off x="5966674" y="5045816"/>
            <a:ext cx="641201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3852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r>
              <a:rPr lang="de-DE" sz="1200" b="1" kern="0" dirty="0" err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Freight</a:t>
            </a:r>
            <a:b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Tracking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656389-BAC6-B447-B3CB-73217EBBDB49}"/>
              </a:ext>
            </a:extLst>
          </p:cNvPr>
          <p:cNvSpPr txBox="1"/>
          <p:nvPr/>
        </p:nvSpPr>
        <p:spPr>
          <a:xfrm>
            <a:off x="9184047" y="5090045"/>
            <a:ext cx="641201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3852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r>
              <a:rPr lang="de-DE" sz="1200" b="1" kern="0" dirty="0" err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Freight</a:t>
            </a:r>
            <a:b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</a:br>
            <a:r>
              <a:rPr lang="de-DE" sz="12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Arial"/>
              </a:rPr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5088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6957CF94-1E3A-F245-93E8-1ECCCDE0F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11" y="802861"/>
            <a:ext cx="1077912" cy="15494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6B7C5A98-A399-5544-9DA4-90DC60B2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798" y="802861"/>
            <a:ext cx="1077913" cy="15494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Carrier/Partner system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73806D-D33A-A847-85B9-4F8B7BEAFEB4}"/>
              </a:ext>
            </a:extLst>
          </p:cNvPr>
          <p:cNvCxnSpPr/>
          <p:nvPr/>
        </p:nvCxnSpPr>
        <p:spPr>
          <a:xfrm>
            <a:off x="1323423" y="1042574"/>
            <a:ext cx="1858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C56CD2-56C8-204D-B433-5CCEADFE5951}"/>
              </a:ext>
            </a:extLst>
          </p:cNvPr>
          <p:cNvCxnSpPr/>
          <p:nvPr/>
        </p:nvCxnSpPr>
        <p:spPr>
          <a:xfrm flipH="1">
            <a:off x="1323423" y="1949036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7">
            <a:extLst>
              <a:ext uri="{FF2B5EF4-FFF2-40B4-BE49-F238E27FC236}">
                <a16:creationId xmlns:a16="http://schemas.microsoft.com/office/drawing/2014/main" id="{4A813033-587D-E946-9C62-3D684FC65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23" y="753649"/>
            <a:ext cx="19923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Consumer API for Freight Tendering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4836096C-DCAE-8243-8248-A8F6577A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986" y="1660111"/>
            <a:ext cx="19923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Provider API for Freight Tendering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30A4364F-E3F9-214E-A51A-864F0B510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Freight Collaboration Tendering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C455DB-7874-974E-A0B4-1C1E46C1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863862-59A3-9E44-97C2-F6F6B078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031EA4B1-8235-974B-9979-F552EBE7C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1F5E34D-B8E2-7B4E-BC31-C07134511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63058"/>
              </p:ext>
            </p:extLst>
          </p:nvPr>
        </p:nvGraphicFramePr>
        <p:xfrm>
          <a:off x="4966253" y="587997"/>
          <a:ext cx="5400465" cy="5940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5784">
                  <a:extLst>
                    <a:ext uri="{9D8B030D-6E8A-4147-A177-3AD203B41FA5}">
                      <a16:colId xmlns:a16="http://schemas.microsoft.com/office/drawing/2014/main" val="962920290"/>
                    </a:ext>
                  </a:extLst>
                </a:gridCol>
                <a:gridCol w="1945784">
                  <a:extLst>
                    <a:ext uri="{9D8B030D-6E8A-4147-A177-3AD203B41FA5}">
                      <a16:colId xmlns:a16="http://schemas.microsoft.com/office/drawing/2014/main" val="2739485333"/>
                    </a:ext>
                  </a:extLst>
                </a:gridCol>
                <a:gridCol w="1508897">
                  <a:extLst>
                    <a:ext uri="{9D8B030D-6E8A-4147-A177-3AD203B41FA5}">
                      <a16:colId xmlns:a16="http://schemas.microsoft.com/office/drawing/2014/main" val="1941851731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API 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API document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009839017"/>
                  </a:ext>
                </a:extLst>
              </a:tr>
              <a:tr h="2056352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Consumer API for Freight Tendering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This interface is called by SAP Logistics Business Network to Carrier or partner system when an ordering party creates, updates or deletes a freight request for quotation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r>
                        <a:rPr lang="en-IN" sz="1200" u="sng" dirty="0">
                          <a:effectLst/>
                          <a:hlinkClick r:id="rId2"/>
                        </a:rPr>
                        <a:t>https://api.sap.com/api/FreightTendering_Consumer/resource</a:t>
                      </a:r>
                      <a:endParaRPr lang="en-IN" sz="1200" dirty="0">
                        <a:effectLst/>
                      </a:endParaRPr>
                    </a:p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</a:endParaRPr>
                    </a:p>
                    <a:p>
                      <a:r>
                        <a:rPr lang="en-US" sz="1200" dirty="0">
                          <a:effectLst/>
                        </a:rPr>
                        <a:t>-Freight Request for  Quotation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448738743"/>
                  </a:ext>
                </a:extLst>
              </a:tr>
              <a:tr h="182787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Provider API for Freight Tendering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Creates a freight quotation for a freight request for quotation in SAP Logistics Business Network. This </a:t>
                      </a:r>
                      <a:r>
                        <a:rPr lang="en-US" sz="1200" err="1">
                          <a:effectLst/>
                        </a:rPr>
                        <a:t>api</a:t>
                      </a:r>
                      <a:r>
                        <a:rPr lang="en-US" sz="1200" dirty="0">
                          <a:effectLst/>
                        </a:rPr>
                        <a:t> is called by the carrier or partner system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r>
                        <a:rPr lang="en-IN" sz="1200" u="sng" dirty="0">
                          <a:effectLst/>
                          <a:hlinkClick r:id="rId3"/>
                        </a:rPr>
                        <a:t>https://api.sap.com/api/FreightTendering_Provider/resource</a:t>
                      </a:r>
                      <a:endParaRPr lang="en-IN" sz="1200" dirty="0">
                        <a:effectLst/>
                      </a:endParaRPr>
                    </a:p>
                    <a:p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117439663"/>
                  </a:ext>
                </a:extLst>
              </a:tr>
              <a:tr h="182787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Consumer API for Freight Tendering – Freight Quotation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This interface is called by SAP Logistics Business Network when an ordering party awards or rejects a freight quotation.</a:t>
                      </a:r>
                    </a:p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r>
                        <a:rPr lang="en-IN" sz="1200" u="sng" dirty="0">
                          <a:effectLst/>
                          <a:hlinkClick r:id="rId2"/>
                        </a:rPr>
                        <a:t>https://api.sap.com/api/FreightTendering_Consumer/resource</a:t>
                      </a:r>
                      <a:endParaRPr lang="en-IN" sz="1200" dirty="0">
                        <a:effectLst/>
                      </a:endParaRPr>
                    </a:p>
                    <a:p>
                      <a:endParaRPr lang="en-IN" sz="1200" dirty="0">
                        <a:effectLst/>
                      </a:endParaRPr>
                    </a:p>
                    <a:p>
                      <a:endParaRPr lang="en-IN" sz="1200" dirty="0">
                        <a:effectLst/>
                      </a:endParaRP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en-IN" sz="1200">
                          <a:effectLst/>
                        </a:rPr>
                        <a:t>Freight Quotation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74018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3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44D931B3-FCA0-1844-B038-55B9FA9E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36" y="609600"/>
            <a:ext cx="1077913" cy="1709737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9652F57F-CDC9-9044-8F3D-40938D8E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724" y="609600"/>
            <a:ext cx="1077912" cy="1709737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Carrier/Partner system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2AF251-C6AD-8F4B-BEFE-9C0219707187}"/>
              </a:ext>
            </a:extLst>
          </p:cNvPr>
          <p:cNvCxnSpPr/>
          <p:nvPr/>
        </p:nvCxnSpPr>
        <p:spPr>
          <a:xfrm>
            <a:off x="1400714" y="1044312"/>
            <a:ext cx="1858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1B6422-27E0-7940-91F6-8B15172B6B81}"/>
              </a:ext>
            </a:extLst>
          </p:cNvPr>
          <p:cNvCxnSpPr/>
          <p:nvPr/>
        </p:nvCxnSpPr>
        <p:spPr>
          <a:xfrm flipH="1">
            <a:off x="1400714" y="1727572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1">
            <a:extLst>
              <a:ext uri="{FF2B5EF4-FFF2-40B4-BE49-F238E27FC236}">
                <a16:creationId xmlns:a16="http://schemas.microsoft.com/office/drawing/2014/main" id="{07E81D6E-26EC-DD4A-BBF0-ADF5EE4C3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14" y="738821"/>
            <a:ext cx="19923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Consumer API for Freight Subcontracting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652BA146-8B07-3F4B-BB38-F2D37CC6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14" y="1537362"/>
            <a:ext cx="19923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Provider API for Freight Subcontracting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C5A35B9-DEA5-FC49-991C-CAFCAF033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Freight collaboration Subcontracting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C9A1E-0E78-5E4D-8ACC-39F4F90D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C3C17-32B5-D949-96B3-C713F608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79130C8-B6F6-4E42-A088-2D13C8AE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30B82A9-5AF1-1F45-A00B-0063133C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70158"/>
              </p:ext>
            </p:extLst>
          </p:nvPr>
        </p:nvGraphicFramePr>
        <p:xfrm>
          <a:off x="4797841" y="673416"/>
          <a:ext cx="6049518" cy="515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5367">
                  <a:extLst>
                    <a:ext uri="{9D8B030D-6E8A-4147-A177-3AD203B41FA5}">
                      <a16:colId xmlns:a16="http://schemas.microsoft.com/office/drawing/2014/main" val="1385704520"/>
                    </a:ext>
                  </a:extLst>
                </a:gridCol>
                <a:gridCol w="2178783">
                  <a:extLst>
                    <a:ext uri="{9D8B030D-6E8A-4147-A177-3AD203B41FA5}">
                      <a16:colId xmlns:a16="http://schemas.microsoft.com/office/drawing/2014/main" val="3828325133"/>
                    </a:ext>
                  </a:extLst>
                </a:gridCol>
                <a:gridCol w="1695368">
                  <a:extLst>
                    <a:ext uri="{9D8B030D-6E8A-4147-A177-3AD203B41FA5}">
                      <a16:colId xmlns:a16="http://schemas.microsoft.com/office/drawing/2014/main" val="3389728192"/>
                    </a:ext>
                  </a:extLst>
                </a:gridCol>
              </a:tblGrid>
              <a:tr h="28789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API 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API document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676956"/>
                  </a:ext>
                </a:extLst>
              </a:tr>
              <a:tr h="2577941">
                <a:tc>
                  <a:txBody>
                    <a:bodyPr/>
                    <a:lstStyle/>
                    <a:p>
                      <a:r>
                        <a:rPr lang="en-US" sz="1200" u="sng" dirty="0">
                          <a:effectLst/>
                        </a:rPr>
                        <a:t>Consumer API for Freight Subcontracting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This interface is called by SAP Logistics Business Network to carrier or partner system when an ordering party creates, updates or deletes a freight order for subcontracting.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 u="sng" dirty="0">
                          <a:effectLst/>
                          <a:hlinkClick r:id="rId2"/>
                        </a:rPr>
                        <a:t>https://api.sap.com/api/FreightOrderForSubcontracting_Consumer/resource</a:t>
                      </a:r>
                      <a:r>
                        <a:rPr lang="en-IN" sz="8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</a:endParaRPr>
                    </a:p>
                    <a:p>
                      <a:pPr indent="-715010"/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207902"/>
                  </a:ext>
                </a:extLst>
              </a:tr>
              <a:tr h="22900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Provider API for Freight Subcontracting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Creates a carrier response for a freight order for subcontracting in SAP Logistics Business </a:t>
                      </a:r>
                      <a:r>
                        <a:rPr lang="en-US" sz="1200" err="1">
                          <a:effectLst/>
                        </a:rPr>
                        <a:t>Network.This</a:t>
                      </a:r>
                      <a:r>
                        <a:rPr lang="en-US" sz="1200" dirty="0">
                          <a:effectLst/>
                        </a:rPr>
                        <a:t> API is called by carrier or partner system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 u="sng" dirty="0">
                          <a:effectLst/>
                          <a:hlinkClick r:id="rId3"/>
                        </a:rPr>
                        <a:t>https://api.sap.com/api/FreightOrderForSubcontracting_Provider/resource</a:t>
                      </a:r>
                      <a:endParaRPr lang="en-IN" sz="1200" dirty="0">
                        <a:effectLst/>
                      </a:endParaRPr>
                    </a:p>
                    <a:p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70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8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44D931B3-FCA0-1844-B038-55B9FA9E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36" y="609600"/>
            <a:ext cx="1077913" cy="1709737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9652F57F-CDC9-9044-8F3D-40938D8E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724" y="609600"/>
            <a:ext cx="1077912" cy="1709737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Carrier/Partner system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2AF251-C6AD-8F4B-BEFE-9C0219707187}"/>
              </a:ext>
            </a:extLst>
          </p:cNvPr>
          <p:cNvCxnSpPr/>
          <p:nvPr/>
        </p:nvCxnSpPr>
        <p:spPr>
          <a:xfrm>
            <a:off x="1400714" y="1044312"/>
            <a:ext cx="1858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1B6422-27E0-7940-91F6-8B15172B6B81}"/>
              </a:ext>
            </a:extLst>
          </p:cNvPr>
          <p:cNvCxnSpPr/>
          <p:nvPr/>
        </p:nvCxnSpPr>
        <p:spPr>
          <a:xfrm flipH="1">
            <a:off x="1400714" y="1727572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1">
            <a:extLst>
              <a:ext uri="{FF2B5EF4-FFF2-40B4-BE49-F238E27FC236}">
                <a16:creationId xmlns:a16="http://schemas.microsoft.com/office/drawing/2014/main" id="{07E81D6E-26EC-DD4A-BBF0-ADF5EE4C3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14" y="738821"/>
            <a:ext cx="19923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Consumer API for Order Tracking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652BA146-8B07-3F4B-BB38-F2D37CC6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14" y="1537362"/>
            <a:ext cx="19923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Provider API for Order Events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C5A35B9-DEA5-FC49-991C-CAFCAF033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570"/>
            <a:ext cx="2155205" cy="54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Freight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collaboration Tracking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C9A1E-0E78-5E4D-8ACC-39F4F90D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C3C17-32B5-D949-96B3-C713F608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79130C8-B6F6-4E42-A088-2D13C8AE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30B82A9-5AF1-1F45-A00B-0063133C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35071"/>
              </p:ext>
            </p:extLst>
          </p:nvPr>
        </p:nvGraphicFramePr>
        <p:xfrm>
          <a:off x="4797841" y="673416"/>
          <a:ext cx="6049518" cy="515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5367">
                  <a:extLst>
                    <a:ext uri="{9D8B030D-6E8A-4147-A177-3AD203B41FA5}">
                      <a16:colId xmlns:a16="http://schemas.microsoft.com/office/drawing/2014/main" val="1385704520"/>
                    </a:ext>
                  </a:extLst>
                </a:gridCol>
                <a:gridCol w="2178783">
                  <a:extLst>
                    <a:ext uri="{9D8B030D-6E8A-4147-A177-3AD203B41FA5}">
                      <a16:colId xmlns:a16="http://schemas.microsoft.com/office/drawing/2014/main" val="3828325133"/>
                    </a:ext>
                  </a:extLst>
                </a:gridCol>
                <a:gridCol w="1695368">
                  <a:extLst>
                    <a:ext uri="{9D8B030D-6E8A-4147-A177-3AD203B41FA5}">
                      <a16:colId xmlns:a16="http://schemas.microsoft.com/office/drawing/2014/main" val="3389728192"/>
                    </a:ext>
                  </a:extLst>
                </a:gridCol>
              </a:tblGrid>
              <a:tr h="28789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API 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API document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676956"/>
                  </a:ext>
                </a:extLst>
              </a:tr>
              <a:tr h="2577941">
                <a:tc>
                  <a:txBody>
                    <a:bodyPr/>
                    <a:lstStyle/>
                    <a:p>
                      <a:r>
                        <a:rPr lang="en-US" sz="1200" u="sng" dirty="0">
                          <a:effectLst/>
                        </a:rPr>
                        <a:t>Consumer API for Order Tracking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interface is called by SAP Logistics Business Network to carrier or partner system when an ordering party sets the orders for execution or initiates orders for tracking</a:t>
                      </a:r>
                      <a:endParaRPr lang="en-IN" sz="12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</a:t>
                      </a:r>
                      <a:r>
                        <a:rPr lang="en-IN" sz="12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api.sap.com</a:t>
                      </a:r>
                      <a:r>
                        <a:rPr lang="en-IN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2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IN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2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OrderForTracking_Consumer</a:t>
                      </a:r>
                      <a:r>
                        <a:rPr lang="en-IN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207902"/>
                  </a:ext>
                </a:extLst>
              </a:tr>
              <a:tr h="22900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Provider API for Freight Subcontracting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Creates an event in SAP Logistics business Network. This API is called by carrier or partner system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 u="sng" dirty="0">
                          <a:effectLst/>
                        </a:rPr>
                        <a:t>https://</a:t>
                      </a:r>
                      <a:r>
                        <a:rPr lang="en-IN" sz="1200" u="sng" dirty="0" err="1">
                          <a:effectLst/>
                        </a:rPr>
                        <a:t>api.sap.com</a:t>
                      </a:r>
                      <a:r>
                        <a:rPr lang="en-IN" sz="1200" u="sng" dirty="0">
                          <a:effectLst/>
                        </a:rPr>
                        <a:t>/</a:t>
                      </a:r>
                      <a:r>
                        <a:rPr lang="en-IN" sz="1200" u="sng" dirty="0" err="1">
                          <a:effectLst/>
                        </a:rPr>
                        <a:t>api</a:t>
                      </a:r>
                      <a:r>
                        <a:rPr lang="en-IN" sz="1200" u="sng" dirty="0">
                          <a:effectLst/>
                        </a:rPr>
                        <a:t>/</a:t>
                      </a:r>
                      <a:r>
                        <a:rPr lang="en-IN" sz="1200" u="sng" dirty="0" err="1">
                          <a:effectLst/>
                        </a:rPr>
                        <a:t>OrderEvents_Provider</a:t>
                      </a:r>
                      <a:r>
                        <a:rPr lang="en-IN" sz="1200" u="sng" dirty="0">
                          <a:effectLst/>
                        </a:rPr>
                        <a:t>/resource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70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7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85E7693D26FF479D8BBF4CAE84D48E" ma:contentTypeVersion="12" ma:contentTypeDescription="Create a new document." ma:contentTypeScope="" ma:versionID="57f1d91cb265bd900a34f5e9c536ff7f">
  <xsd:schema xmlns:xsd="http://www.w3.org/2001/XMLSchema" xmlns:xs="http://www.w3.org/2001/XMLSchema" xmlns:p="http://schemas.microsoft.com/office/2006/metadata/properties" xmlns:ns2="36ffbed7-2469-4baa-b77d-ff7531ef2cb4" xmlns:ns3="92824065-a7da-47f8-95d3-641f555a5741" targetNamespace="http://schemas.microsoft.com/office/2006/metadata/properties" ma:root="true" ma:fieldsID="cabeebbda6869d2a5d3dbab46bfbd4dd" ns2:_="" ns3:_="">
    <xsd:import namespace="36ffbed7-2469-4baa-b77d-ff7531ef2cb4"/>
    <xsd:import namespace="92824065-a7da-47f8-95d3-641f555a57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fbed7-2469-4baa-b77d-ff7531ef2c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24065-a7da-47f8-95d3-641f555a574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2BE1AE-D362-4DF4-8D67-64DB7BD6D2D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92824065-a7da-47f8-95d3-641f555a5741"/>
    <ds:schemaRef ds:uri="http://purl.org/dc/terms/"/>
    <ds:schemaRef ds:uri="http://schemas.microsoft.com/office/infopath/2007/PartnerControls"/>
    <ds:schemaRef ds:uri="http://purl.org/dc/elements/1.1/"/>
    <ds:schemaRef ds:uri="36ffbed7-2469-4baa-b77d-ff7531ef2cb4"/>
  </ds:schemaRefs>
</ds:datastoreItem>
</file>

<file path=customXml/itemProps2.xml><?xml version="1.0" encoding="utf-8"?>
<ds:datastoreItem xmlns:ds="http://schemas.openxmlformats.org/officeDocument/2006/customXml" ds:itemID="{250F9664-1F6E-498E-A975-0FB5F2D1A5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ffbed7-2469-4baa-b77d-ff7531ef2cb4"/>
    <ds:schemaRef ds:uri="92824065-a7da-47f8-95d3-641f555a57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187FE0-6943-4290-B293-5085304B06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487</Words>
  <Application>Microsoft Macintosh PowerPoint</Application>
  <PresentationFormat>Widescreen</PresentationFormat>
  <Paragraphs>83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Ravish Shetty</dc:creator>
  <cp:lastModifiedBy>R, Ravish Shetty</cp:lastModifiedBy>
  <cp:revision>4</cp:revision>
  <dcterms:created xsi:type="dcterms:W3CDTF">2020-09-28T04:18:46Z</dcterms:created>
  <dcterms:modified xsi:type="dcterms:W3CDTF">2020-11-17T06:59:09Z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0x0101002785E7693D26FF479D8BBF4CAE84D48E</vt:lpwstr>
  </property>
</Properties>
</file>