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4" r:id="rId2"/>
    <p:sldId id="325" r:id="rId3"/>
    <p:sldId id="327" r:id="rId4"/>
    <p:sldId id="326" r:id="rId5"/>
    <p:sldId id="312" r:id="rId6"/>
    <p:sldId id="328" r:id="rId7"/>
    <p:sldId id="329" r:id="rId8"/>
    <p:sldId id="317" r:id="rId9"/>
    <p:sldId id="331" r:id="rId10"/>
    <p:sldId id="332" r:id="rId11"/>
    <p:sldId id="333" r:id="rId12"/>
    <p:sldId id="334" r:id="rId13"/>
    <p:sldId id="316" r:id="rId14"/>
    <p:sldId id="322" r:id="rId15"/>
    <p:sldId id="320" r:id="rId16"/>
    <p:sldId id="323" r:id="rId17"/>
    <p:sldId id="336" r:id="rId18"/>
    <p:sldId id="30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indelingen" id="{475700AD-E78B-4350-9699-349DFA2AF077}">
          <p14:sldIdLst>
            <p14:sldId id="304"/>
            <p14:sldId id="325"/>
            <p14:sldId id="327"/>
            <p14:sldId id="326"/>
            <p14:sldId id="312"/>
            <p14:sldId id="328"/>
            <p14:sldId id="329"/>
            <p14:sldId id="317"/>
            <p14:sldId id="331"/>
            <p14:sldId id="332"/>
            <p14:sldId id="333"/>
            <p14:sldId id="334"/>
            <p14:sldId id="316"/>
            <p14:sldId id="322"/>
            <p14:sldId id="320"/>
            <p14:sldId id="323"/>
            <p14:sldId id="33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2" clrIdx="0">
    <p:extLst>
      <p:ext uri="{19B8F6BF-5375-455C-9EA6-DF929625EA0E}">
        <p15:presenceInfo xmlns:p15="http://schemas.microsoft.com/office/powerpoint/2012/main" userId="S-1-5-21-2890558824-3927818043-3374662254-1152" providerId="AD"/>
      </p:ext>
    </p:extLst>
  </p:cmAuthor>
  <p:cmAuthor id="2" name="Karlijn van den Hoff" initials="KvdH" lastIdx="39" clrIdx="1">
    <p:extLst>
      <p:ext uri="{19B8F6BF-5375-455C-9EA6-DF929625EA0E}">
        <p15:presenceInfo xmlns:p15="http://schemas.microsoft.com/office/powerpoint/2012/main" userId="S::karlijn@pptsolutions.nl::5c737ac9-a67f-4e47-9413-1fe943df24bb" providerId="AD"/>
      </p:ext>
    </p:extLst>
  </p:cmAuthor>
  <p:cmAuthor id="3" name="Silvana Salamur" initials="SS" lastIdx="27" clrIdx="2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4" name="Tess Hoogenraad" initials="TH" lastIdx="10" clrIdx="3">
    <p:extLst>
      <p:ext uri="{19B8F6BF-5375-455C-9EA6-DF929625EA0E}">
        <p15:presenceInfo xmlns:p15="http://schemas.microsoft.com/office/powerpoint/2012/main" userId="S::Tess@pptsolutions.nl::ad89eacd-c4f1-458c-9024-2bde21ebb3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  <a:srgbClr val="00B7D3"/>
    <a:srgbClr val="0066A2"/>
    <a:srgbClr val="61A4B4"/>
    <a:srgbClr val="EB7246"/>
    <a:srgbClr val="82D7C6"/>
    <a:srgbClr val="00A390"/>
    <a:srgbClr val="4E2172"/>
    <a:srgbClr val="017188"/>
    <a:srgbClr val="C3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59A3F-97C4-409C-9A05-542CDB193349}" v="554" dt="2021-10-28T01:01:31.090"/>
    <p1510:client id="{A747C502-7003-B611-8CFE-D54FF384200B}" v="712" dt="2021-10-28T02:31:06.186"/>
    <p1510:client id="{AF5E4256-E093-4E68-B17B-57D8BAE89CDA}" v="299" dt="2021-10-28T03:27:2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0" autoAdjust="0"/>
    <p:restoredTop sz="94700" autoAdjust="0"/>
  </p:normalViewPr>
  <p:slideViewPr>
    <p:cSldViewPr snapToGrid="0" showGuides="1">
      <p:cViewPr varScale="1">
        <p:scale>
          <a:sx n="106" d="100"/>
          <a:sy n="106" d="100"/>
        </p:scale>
        <p:origin x="1602" y="168"/>
      </p:cViewPr>
      <p:guideLst/>
    </p:cSldViewPr>
  </p:slideViewPr>
  <p:outlineViewPr>
    <p:cViewPr>
      <p:scale>
        <a:sx n="75" d="100"/>
        <a:sy n="75" d="100"/>
      </p:scale>
      <p:origin x="0" y="-11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927DE-783F-4E1F-ABD1-C787F22429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57E62A-87D3-40E8-AC44-FC04A3369A6C}">
      <dgm:prSet/>
      <dgm:spPr/>
      <dgm:t>
        <a:bodyPr/>
        <a:lstStyle/>
        <a:p>
          <a:pPr>
            <a:defRPr cap="all"/>
          </a:pPr>
          <a:r>
            <a:rPr lang="en-US"/>
            <a:t>random forest</a:t>
          </a:r>
        </a:p>
      </dgm:t>
    </dgm:pt>
    <dgm:pt modelId="{0D83C5C4-D62F-4F3B-B4FF-9F85DAF5A837}" type="parTrans" cxnId="{FD193272-C28F-4D3C-A071-0DB7FAFBF678}">
      <dgm:prSet/>
      <dgm:spPr/>
      <dgm:t>
        <a:bodyPr/>
        <a:lstStyle/>
        <a:p>
          <a:endParaRPr lang="en-US"/>
        </a:p>
      </dgm:t>
    </dgm:pt>
    <dgm:pt modelId="{697F0406-1B49-41D9-A5E3-F9D8EEACC482}" type="sibTrans" cxnId="{FD193272-C28F-4D3C-A071-0DB7FAFBF678}">
      <dgm:prSet/>
      <dgm:spPr/>
      <dgm:t>
        <a:bodyPr/>
        <a:lstStyle/>
        <a:p>
          <a:endParaRPr lang="en-US"/>
        </a:p>
      </dgm:t>
    </dgm:pt>
    <dgm:pt modelId="{4241D0CF-F53F-414F-859A-8A510FA46526}">
      <dgm:prSet/>
      <dgm:spPr/>
      <dgm:t>
        <a:bodyPr/>
        <a:lstStyle/>
        <a:p>
          <a:pPr>
            <a:defRPr cap="all"/>
          </a:pPr>
          <a:r>
            <a:rPr lang="en-US" dirty="0"/>
            <a:t>Linear Regressor</a:t>
          </a:r>
        </a:p>
      </dgm:t>
    </dgm:pt>
    <dgm:pt modelId="{E6B52272-3B9B-400C-83CB-E99BD44E04DE}" type="parTrans" cxnId="{426B2009-9303-4EF3-9FCA-0EAF7D893C58}">
      <dgm:prSet/>
      <dgm:spPr/>
      <dgm:t>
        <a:bodyPr/>
        <a:lstStyle/>
        <a:p>
          <a:endParaRPr lang="en-US"/>
        </a:p>
      </dgm:t>
    </dgm:pt>
    <dgm:pt modelId="{DEDDB9CE-437C-41FA-9F31-EA61C96D3B4D}" type="sibTrans" cxnId="{426B2009-9303-4EF3-9FCA-0EAF7D893C58}">
      <dgm:prSet/>
      <dgm:spPr/>
      <dgm:t>
        <a:bodyPr/>
        <a:lstStyle/>
        <a:p>
          <a:endParaRPr lang="en-US"/>
        </a:p>
      </dgm:t>
    </dgm:pt>
    <dgm:pt modelId="{D1189ACB-874A-4A7D-9596-B5042EA5CA19}" type="pres">
      <dgm:prSet presAssocID="{91B927DE-783F-4E1F-ABD1-C787F2242956}" presName="root" presStyleCnt="0">
        <dgm:presLayoutVars>
          <dgm:dir/>
          <dgm:resizeHandles val="exact"/>
        </dgm:presLayoutVars>
      </dgm:prSet>
      <dgm:spPr/>
    </dgm:pt>
    <dgm:pt modelId="{6298EC30-662E-40FB-B7B5-F1E5EE0C0BD4}" type="pres">
      <dgm:prSet presAssocID="{D257E62A-87D3-40E8-AC44-FC04A3369A6C}" presName="compNode" presStyleCnt="0"/>
      <dgm:spPr/>
    </dgm:pt>
    <dgm:pt modelId="{A6E31F94-4366-4474-B116-4CF97A2BCC96}" type="pres">
      <dgm:prSet presAssocID="{D257E62A-87D3-40E8-AC44-FC04A3369A6C}" presName="iconBgRect" presStyleLbl="bgShp" presStyleIdx="0" presStyleCnt="2"/>
      <dgm:spPr/>
    </dgm:pt>
    <dgm:pt modelId="{440D7B9C-46CD-4746-B65A-CF95E371160E}" type="pres">
      <dgm:prSet presAssocID="{D257E62A-87D3-40E8-AC44-FC04A3369A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9B33B88-AF1F-4C46-A766-A073C0925F1B}" type="pres">
      <dgm:prSet presAssocID="{D257E62A-87D3-40E8-AC44-FC04A3369A6C}" presName="spaceRect" presStyleCnt="0"/>
      <dgm:spPr/>
    </dgm:pt>
    <dgm:pt modelId="{9A805357-A5B9-4570-A5E3-CA04F3EF9AE3}" type="pres">
      <dgm:prSet presAssocID="{D257E62A-87D3-40E8-AC44-FC04A3369A6C}" presName="textRect" presStyleLbl="revTx" presStyleIdx="0" presStyleCnt="2">
        <dgm:presLayoutVars>
          <dgm:chMax val="1"/>
          <dgm:chPref val="1"/>
        </dgm:presLayoutVars>
      </dgm:prSet>
      <dgm:spPr/>
    </dgm:pt>
    <dgm:pt modelId="{A743A89F-9F2D-4029-9513-4A3A2BFF2B43}" type="pres">
      <dgm:prSet presAssocID="{697F0406-1B49-41D9-A5E3-F9D8EEACC482}" presName="sibTrans" presStyleCnt="0"/>
      <dgm:spPr/>
    </dgm:pt>
    <dgm:pt modelId="{B293156C-076C-4FC6-8B05-4C57ED39AECA}" type="pres">
      <dgm:prSet presAssocID="{4241D0CF-F53F-414F-859A-8A510FA46526}" presName="compNode" presStyleCnt="0"/>
      <dgm:spPr/>
    </dgm:pt>
    <dgm:pt modelId="{C12B6801-D242-47F8-B0DA-D2DC52DCFE49}" type="pres">
      <dgm:prSet presAssocID="{4241D0CF-F53F-414F-859A-8A510FA46526}" presName="iconBgRect" presStyleLbl="bgShp" presStyleIdx="1" presStyleCnt="2"/>
      <dgm:spPr/>
    </dgm:pt>
    <dgm:pt modelId="{7D8463C9-CA37-476B-BFF9-E7EF4FC14475}" type="pres">
      <dgm:prSet presAssocID="{4241D0CF-F53F-414F-859A-8A510FA465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CEEC9-1A45-426C-B9EB-AE91CB34C8C0}" type="pres">
      <dgm:prSet presAssocID="{4241D0CF-F53F-414F-859A-8A510FA46526}" presName="spaceRect" presStyleCnt="0"/>
      <dgm:spPr/>
    </dgm:pt>
    <dgm:pt modelId="{7850CF93-FD6E-4A83-B426-98DD4B74F447}" type="pres">
      <dgm:prSet presAssocID="{4241D0CF-F53F-414F-859A-8A510FA465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6B2009-9303-4EF3-9FCA-0EAF7D893C58}" srcId="{91B927DE-783F-4E1F-ABD1-C787F2242956}" destId="{4241D0CF-F53F-414F-859A-8A510FA46526}" srcOrd="1" destOrd="0" parTransId="{E6B52272-3B9B-400C-83CB-E99BD44E04DE}" sibTransId="{DEDDB9CE-437C-41FA-9F31-EA61C96D3B4D}"/>
    <dgm:cxn modelId="{FD193272-C28F-4D3C-A071-0DB7FAFBF678}" srcId="{91B927DE-783F-4E1F-ABD1-C787F2242956}" destId="{D257E62A-87D3-40E8-AC44-FC04A3369A6C}" srcOrd="0" destOrd="0" parTransId="{0D83C5C4-D62F-4F3B-B4FF-9F85DAF5A837}" sibTransId="{697F0406-1B49-41D9-A5E3-F9D8EEACC482}"/>
    <dgm:cxn modelId="{5AF9B481-BD0E-4C9C-8C05-DD2852177E1D}" type="presOf" srcId="{91B927DE-783F-4E1F-ABD1-C787F2242956}" destId="{D1189ACB-874A-4A7D-9596-B5042EA5CA19}" srcOrd="0" destOrd="0" presId="urn:microsoft.com/office/officeart/2018/5/layout/IconCircleLabelList"/>
    <dgm:cxn modelId="{5E87DC91-4961-4C9B-9980-C7FBB0125260}" type="presOf" srcId="{4241D0CF-F53F-414F-859A-8A510FA46526}" destId="{7850CF93-FD6E-4A83-B426-98DD4B74F447}" srcOrd="0" destOrd="0" presId="urn:microsoft.com/office/officeart/2018/5/layout/IconCircleLabelList"/>
    <dgm:cxn modelId="{10B629B4-AD7C-4A3D-9B1C-A6F1EBB99007}" type="presOf" srcId="{D257E62A-87D3-40E8-AC44-FC04A3369A6C}" destId="{9A805357-A5B9-4570-A5E3-CA04F3EF9AE3}" srcOrd="0" destOrd="0" presId="urn:microsoft.com/office/officeart/2018/5/layout/IconCircleLabelList"/>
    <dgm:cxn modelId="{015C97F1-FCA1-4DC3-AB52-75F6A631808F}" type="presParOf" srcId="{D1189ACB-874A-4A7D-9596-B5042EA5CA19}" destId="{6298EC30-662E-40FB-B7B5-F1E5EE0C0BD4}" srcOrd="0" destOrd="0" presId="urn:microsoft.com/office/officeart/2018/5/layout/IconCircleLabelList"/>
    <dgm:cxn modelId="{BB2B5426-0FD9-4851-9C6C-9A4118060C35}" type="presParOf" srcId="{6298EC30-662E-40FB-B7B5-F1E5EE0C0BD4}" destId="{A6E31F94-4366-4474-B116-4CF97A2BCC96}" srcOrd="0" destOrd="0" presId="urn:microsoft.com/office/officeart/2018/5/layout/IconCircleLabelList"/>
    <dgm:cxn modelId="{D7E8350D-658C-472A-81FB-83C64EB88616}" type="presParOf" srcId="{6298EC30-662E-40FB-B7B5-F1E5EE0C0BD4}" destId="{440D7B9C-46CD-4746-B65A-CF95E371160E}" srcOrd="1" destOrd="0" presId="urn:microsoft.com/office/officeart/2018/5/layout/IconCircleLabelList"/>
    <dgm:cxn modelId="{36A5D2F4-C638-4E78-8103-BE1D2C7637C0}" type="presParOf" srcId="{6298EC30-662E-40FB-B7B5-F1E5EE0C0BD4}" destId="{59B33B88-AF1F-4C46-A766-A073C0925F1B}" srcOrd="2" destOrd="0" presId="urn:microsoft.com/office/officeart/2018/5/layout/IconCircleLabelList"/>
    <dgm:cxn modelId="{D47D0796-CC21-46B7-87E3-63F53D975F7D}" type="presParOf" srcId="{6298EC30-662E-40FB-B7B5-F1E5EE0C0BD4}" destId="{9A805357-A5B9-4570-A5E3-CA04F3EF9AE3}" srcOrd="3" destOrd="0" presId="urn:microsoft.com/office/officeart/2018/5/layout/IconCircleLabelList"/>
    <dgm:cxn modelId="{EA96C83B-0C59-4FBB-9C1E-9A81549879D2}" type="presParOf" srcId="{D1189ACB-874A-4A7D-9596-B5042EA5CA19}" destId="{A743A89F-9F2D-4029-9513-4A3A2BFF2B43}" srcOrd="1" destOrd="0" presId="urn:microsoft.com/office/officeart/2018/5/layout/IconCircleLabelList"/>
    <dgm:cxn modelId="{D7C42EA6-937D-4ED6-AAB3-8419825DA0A2}" type="presParOf" srcId="{D1189ACB-874A-4A7D-9596-B5042EA5CA19}" destId="{B293156C-076C-4FC6-8B05-4C57ED39AECA}" srcOrd="2" destOrd="0" presId="urn:microsoft.com/office/officeart/2018/5/layout/IconCircleLabelList"/>
    <dgm:cxn modelId="{EF77A827-0002-4A84-B1F5-4C34D51A557F}" type="presParOf" srcId="{B293156C-076C-4FC6-8B05-4C57ED39AECA}" destId="{C12B6801-D242-47F8-B0DA-D2DC52DCFE49}" srcOrd="0" destOrd="0" presId="urn:microsoft.com/office/officeart/2018/5/layout/IconCircleLabelList"/>
    <dgm:cxn modelId="{D29BEA6E-62D1-40CB-9AD5-FDEFD605C71F}" type="presParOf" srcId="{B293156C-076C-4FC6-8B05-4C57ED39AECA}" destId="{7D8463C9-CA37-476B-BFF9-E7EF4FC14475}" srcOrd="1" destOrd="0" presId="urn:microsoft.com/office/officeart/2018/5/layout/IconCircleLabelList"/>
    <dgm:cxn modelId="{AF77521B-7B78-4751-B9B3-703DAA2DEAF2}" type="presParOf" srcId="{B293156C-076C-4FC6-8B05-4C57ED39AECA}" destId="{28ECEEC9-1A45-426C-B9EB-AE91CB34C8C0}" srcOrd="2" destOrd="0" presId="urn:microsoft.com/office/officeart/2018/5/layout/IconCircleLabelList"/>
    <dgm:cxn modelId="{B33FA295-8D75-455D-85E7-F135432BE6DC}" type="presParOf" srcId="{B293156C-076C-4FC6-8B05-4C57ED39AECA}" destId="{7850CF93-FD6E-4A83-B426-98DD4B74F4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6E730-56D9-48A1-9B4B-C7F286CF0D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90E26C-7D83-4EE8-8D22-5E9A2F676F81}">
      <dgm:prSet/>
      <dgm:spPr/>
      <dgm:t>
        <a:bodyPr/>
        <a:lstStyle/>
        <a:p>
          <a:pPr>
            <a:defRPr cap="all"/>
          </a:pPr>
          <a:r>
            <a:rPr lang="en-US"/>
            <a:t>Max epoch is most important factor</a:t>
          </a:r>
        </a:p>
      </dgm:t>
    </dgm:pt>
    <dgm:pt modelId="{0F301274-80BA-41EE-A3D7-83D7E54E1844}" type="parTrans" cxnId="{72A3EF1C-07E1-41C6-BD50-6CCC34BDE4D8}">
      <dgm:prSet/>
      <dgm:spPr/>
      <dgm:t>
        <a:bodyPr/>
        <a:lstStyle/>
        <a:p>
          <a:endParaRPr lang="en-US"/>
        </a:p>
      </dgm:t>
    </dgm:pt>
    <dgm:pt modelId="{4F419211-3ACD-41EC-A4AA-127094126EA9}" type="sibTrans" cxnId="{72A3EF1C-07E1-41C6-BD50-6CCC34BDE4D8}">
      <dgm:prSet/>
      <dgm:spPr/>
      <dgm:t>
        <a:bodyPr/>
        <a:lstStyle/>
        <a:p>
          <a:endParaRPr lang="en-US"/>
        </a:p>
      </dgm:t>
    </dgm:pt>
    <dgm:pt modelId="{FD1BB842-3970-48DD-8E12-947294E83E42}">
      <dgm:prSet/>
      <dgm:spPr/>
      <dgm:t>
        <a:bodyPr/>
        <a:lstStyle/>
        <a:p>
          <a:pPr>
            <a:defRPr cap="all"/>
          </a:pPr>
          <a:r>
            <a:rPr lang="en-US"/>
            <a:t>Given Time limit for training time</a:t>
          </a:r>
          <a:br>
            <a:rPr lang="en-US"/>
          </a:br>
          <a:endParaRPr lang="en-US"/>
        </a:p>
      </dgm:t>
    </dgm:pt>
    <dgm:pt modelId="{C4A95C3A-C81A-4706-AE25-81C704B795DD}" type="parTrans" cxnId="{839B4371-6EE3-4F36-B6BC-1CF8A33C68E7}">
      <dgm:prSet/>
      <dgm:spPr/>
      <dgm:t>
        <a:bodyPr/>
        <a:lstStyle/>
        <a:p>
          <a:endParaRPr lang="en-US"/>
        </a:p>
      </dgm:t>
    </dgm:pt>
    <dgm:pt modelId="{B4774270-2360-4DBA-8453-D43185B5A0DC}" type="sibTrans" cxnId="{839B4371-6EE3-4F36-B6BC-1CF8A33C68E7}">
      <dgm:prSet/>
      <dgm:spPr/>
      <dgm:t>
        <a:bodyPr/>
        <a:lstStyle/>
        <a:p>
          <a:endParaRPr lang="en-US"/>
        </a:p>
      </dgm:t>
    </dgm:pt>
    <dgm:pt modelId="{1AED237C-17C7-45F4-8DE8-B21E27E407CF}">
      <dgm:prSet/>
      <dgm:spPr/>
      <dgm:t>
        <a:bodyPr/>
        <a:lstStyle/>
        <a:p>
          <a:pPr>
            <a:defRPr cap="all"/>
          </a:pPr>
          <a:r>
            <a:rPr lang="en-US"/>
            <a:t>Find best settings that satisfy this requirement</a:t>
          </a:r>
        </a:p>
      </dgm:t>
    </dgm:pt>
    <dgm:pt modelId="{F126A1C7-E509-47BD-8A4A-E853957AF3FB}" type="parTrans" cxnId="{C0E6333E-41B6-4BA4-926D-94E843A3CEAD}">
      <dgm:prSet/>
      <dgm:spPr/>
      <dgm:t>
        <a:bodyPr/>
        <a:lstStyle/>
        <a:p>
          <a:endParaRPr lang="en-US"/>
        </a:p>
      </dgm:t>
    </dgm:pt>
    <dgm:pt modelId="{60B0EC6F-CAA6-48FB-9AEF-2E214D6E2A70}" type="sibTrans" cxnId="{C0E6333E-41B6-4BA4-926D-94E843A3CEAD}">
      <dgm:prSet/>
      <dgm:spPr/>
      <dgm:t>
        <a:bodyPr/>
        <a:lstStyle/>
        <a:p>
          <a:endParaRPr lang="en-US"/>
        </a:p>
      </dgm:t>
    </dgm:pt>
    <dgm:pt modelId="{C2515719-432E-48F4-960E-C9A40622D567}" type="pres">
      <dgm:prSet presAssocID="{6086E730-56D9-48A1-9B4B-C7F286CF0DB1}" presName="root" presStyleCnt="0">
        <dgm:presLayoutVars>
          <dgm:dir/>
          <dgm:resizeHandles val="exact"/>
        </dgm:presLayoutVars>
      </dgm:prSet>
      <dgm:spPr/>
    </dgm:pt>
    <dgm:pt modelId="{DB72C7EC-5522-49A6-90DB-C7BFCE8D96FE}" type="pres">
      <dgm:prSet presAssocID="{7690E26C-7D83-4EE8-8D22-5E9A2F676F81}" presName="compNode" presStyleCnt="0"/>
      <dgm:spPr/>
    </dgm:pt>
    <dgm:pt modelId="{281ADDFE-D8B9-441C-965B-61FE0DE4B1C5}" type="pres">
      <dgm:prSet presAssocID="{7690E26C-7D83-4EE8-8D22-5E9A2F676F81}" presName="iconBgRect" presStyleLbl="bgShp" presStyleIdx="0" presStyleCnt="3"/>
      <dgm:spPr/>
    </dgm:pt>
    <dgm:pt modelId="{2DF636A8-C9A2-4BE2-8F45-505E009E2349}" type="pres">
      <dgm:prSet presAssocID="{7690E26C-7D83-4EE8-8D22-5E9A2F676F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D9AE888-691C-4EA3-9376-D33D6A77F6DC}" type="pres">
      <dgm:prSet presAssocID="{7690E26C-7D83-4EE8-8D22-5E9A2F676F81}" presName="spaceRect" presStyleCnt="0"/>
      <dgm:spPr/>
    </dgm:pt>
    <dgm:pt modelId="{7D62B055-8366-4DB4-82BF-216C189B83E8}" type="pres">
      <dgm:prSet presAssocID="{7690E26C-7D83-4EE8-8D22-5E9A2F676F81}" presName="textRect" presStyleLbl="revTx" presStyleIdx="0" presStyleCnt="3">
        <dgm:presLayoutVars>
          <dgm:chMax val="1"/>
          <dgm:chPref val="1"/>
        </dgm:presLayoutVars>
      </dgm:prSet>
      <dgm:spPr/>
    </dgm:pt>
    <dgm:pt modelId="{136F3F10-C8FE-44F6-866B-D3673C4354B0}" type="pres">
      <dgm:prSet presAssocID="{4F419211-3ACD-41EC-A4AA-127094126EA9}" presName="sibTrans" presStyleCnt="0"/>
      <dgm:spPr/>
    </dgm:pt>
    <dgm:pt modelId="{4AD2AC44-A7F6-4F94-9E16-8F84A5151B55}" type="pres">
      <dgm:prSet presAssocID="{FD1BB842-3970-48DD-8E12-947294E83E42}" presName="compNode" presStyleCnt="0"/>
      <dgm:spPr/>
    </dgm:pt>
    <dgm:pt modelId="{F34CE6B0-26E3-423F-8810-B44AEC03DD95}" type="pres">
      <dgm:prSet presAssocID="{FD1BB842-3970-48DD-8E12-947294E83E42}" presName="iconBgRect" presStyleLbl="bgShp" presStyleIdx="1" presStyleCnt="3"/>
      <dgm:spPr/>
    </dgm:pt>
    <dgm:pt modelId="{B69C6813-2FE0-4C83-9DD2-D49047E79C7E}" type="pres">
      <dgm:prSet presAssocID="{FD1BB842-3970-48DD-8E12-947294E83E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D23CB129-7D72-4222-9124-658F171C9B3E}" type="pres">
      <dgm:prSet presAssocID="{FD1BB842-3970-48DD-8E12-947294E83E42}" presName="spaceRect" presStyleCnt="0"/>
      <dgm:spPr/>
    </dgm:pt>
    <dgm:pt modelId="{D4AF6A27-C8F0-49AA-AE79-E30281F812D2}" type="pres">
      <dgm:prSet presAssocID="{FD1BB842-3970-48DD-8E12-947294E83E42}" presName="textRect" presStyleLbl="revTx" presStyleIdx="1" presStyleCnt="3">
        <dgm:presLayoutVars>
          <dgm:chMax val="1"/>
          <dgm:chPref val="1"/>
        </dgm:presLayoutVars>
      </dgm:prSet>
      <dgm:spPr/>
    </dgm:pt>
    <dgm:pt modelId="{83F025D2-F77B-49D0-8ED7-720A2FE20B6C}" type="pres">
      <dgm:prSet presAssocID="{B4774270-2360-4DBA-8453-D43185B5A0DC}" presName="sibTrans" presStyleCnt="0"/>
      <dgm:spPr/>
    </dgm:pt>
    <dgm:pt modelId="{BD0190D7-295D-4E76-BE72-448586CC3BE5}" type="pres">
      <dgm:prSet presAssocID="{1AED237C-17C7-45F4-8DE8-B21E27E407CF}" presName="compNode" presStyleCnt="0"/>
      <dgm:spPr/>
    </dgm:pt>
    <dgm:pt modelId="{7A57679F-73E7-4505-BA25-DC70CC2035FB}" type="pres">
      <dgm:prSet presAssocID="{1AED237C-17C7-45F4-8DE8-B21E27E407CF}" presName="iconBgRect" presStyleLbl="bgShp" presStyleIdx="2" presStyleCnt="3"/>
      <dgm:spPr/>
    </dgm:pt>
    <dgm:pt modelId="{9DC8C3A3-7DFC-4087-8BF1-7F51F55160FA}" type="pres">
      <dgm:prSet presAssocID="{1AED237C-17C7-45F4-8DE8-B21E27E407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EBDB5-6D0E-49C6-BA55-5E16AA308199}" type="pres">
      <dgm:prSet presAssocID="{1AED237C-17C7-45F4-8DE8-B21E27E407CF}" presName="spaceRect" presStyleCnt="0"/>
      <dgm:spPr/>
    </dgm:pt>
    <dgm:pt modelId="{839FFFBC-36E2-4C70-A42A-E90B976C8EF2}" type="pres">
      <dgm:prSet presAssocID="{1AED237C-17C7-45F4-8DE8-B21E27E407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A3EF1C-07E1-41C6-BD50-6CCC34BDE4D8}" srcId="{6086E730-56D9-48A1-9B4B-C7F286CF0DB1}" destId="{7690E26C-7D83-4EE8-8D22-5E9A2F676F81}" srcOrd="0" destOrd="0" parTransId="{0F301274-80BA-41EE-A3D7-83D7E54E1844}" sibTransId="{4F419211-3ACD-41EC-A4AA-127094126EA9}"/>
    <dgm:cxn modelId="{6B2B2126-78D5-4E03-98E5-02F97782F10F}" type="presOf" srcId="{6086E730-56D9-48A1-9B4B-C7F286CF0DB1}" destId="{C2515719-432E-48F4-960E-C9A40622D567}" srcOrd="0" destOrd="0" presId="urn:microsoft.com/office/officeart/2018/5/layout/IconCircleLabelList"/>
    <dgm:cxn modelId="{C0E6333E-41B6-4BA4-926D-94E843A3CEAD}" srcId="{6086E730-56D9-48A1-9B4B-C7F286CF0DB1}" destId="{1AED237C-17C7-45F4-8DE8-B21E27E407CF}" srcOrd="2" destOrd="0" parTransId="{F126A1C7-E509-47BD-8A4A-E853957AF3FB}" sibTransId="{60B0EC6F-CAA6-48FB-9AEF-2E214D6E2A70}"/>
    <dgm:cxn modelId="{839B4371-6EE3-4F36-B6BC-1CF8A33C68E7}" srcId="{6086E730-56D9-48A1-9B4B-C7F286CF0DB1}" destId="{FD1BB842-3970-48DD-8E12-947294E83E42}" srcOrd="1" destOrd="0" parTransId="{C4A95C3A-C81A-4706-AE25-81C704B795DD}" sibTransId="{B4774270-2360-4DBA-8453-D43185B5A0DC}"/>
    <dgm:cxn modelId="{D39FC396-FFB4-4982-8DB4-7FE76BB490FF}" type="presOf" srcId="{7690E26C-7D83-4EE8-8D22-5E9A2F676F81}" destId="{7D62B055-8366-4DB4-82BF-216C189B83E8}" srcOrd="0" destOrd="0" presId="urn:microsoft.com/office/officeart/2018/5/layout/IconCircleLabelList"/>
    <dgm:cxn modelId="{AFA216A7-B257-42CF-B4B6-F2907FBAD306}" type="presOf" srcId="{FD1BB842-3970-48DD-8E12-947294E83E42}" destId="{D4AF6A27-C8F0-49AA-AE79-E30281F812D2}" srcOrd="0" destOrd="0" presId="urn:microsoft.com/office/officeart/2018/5/layout/IconCircleLabelList"/>
    <dgm:cxn modelId="{4A4CE1AB-4883-4412-A45F-BDCAFEA170E3}" type="presOf" srcId="{1AED237C-17C7-45F4-8DE8-B21E27E407CF}" destId="{839FFFBC-36E2-4C70-A42A-E90B976C8EF2}" srcOrd="0" destOrd="0" presId="urn:microsoft.com/office/officeart/2018/5/layout/IconCircleLabelList"/>
    <dgm:cxn modelId="{3D03A27E-B058-4C2A-B990-E0CD8EB84616}" type="presParOf" srcId="{C2515719-432E-48F4-960E-C9A40622D567}" destId="{DB72C7EC-5522-49A6-90DB-C7BFCE8D96FE}" srcOrd="0" destOrd="0" presId="urn:microsoft.com/office/officeart/2018/5/layout/IconCircleLabelList"/>
    <dgm:cxn modelId="{86F518B5-BE79-4CC0-9E83-3223EB23BFBD}" type="presParOf" srcId="{DB72C7EC-5522-49A6-90DB-C7BFCE8D96FE}" destId="{281ADDFE-D8B9-441C-965B-61FE0DE4B1C5}" srcOrd="0" destOrd="0" presId="urn:microsoft.com/office/officeart/2018/5/layout/IconCircleLabelList"/>
    <dgm:cxn modelId="{97B9C5C5-8622-4516-9019-EDAAB7F13070}" type="presParOf" srcId="{DB72C7EC-5522-49A6-90DB-C7BFCE8D96FE}" destId="{2DF636A8-C9A2-4BE2-8F45-505E009E2349}" srcOrd="1" destOrd="0" presId="urn:microsoft.com/office/officeart/2018/5/layout/IconCircleLabelList"/>
    <dgm:cxn modelId="{793EE113-5A5B-42A8-8B20-85E2BA89A73F}" type="presParOf" srcId="{DB72C7EC-5522-49A6-90DB-C7BFCE8D96FE}" destId="{0D9AE888-691C-4EA3-9376-D33D6A77F6DC}" srcOrd="2" destOrd="0" presId="urn:microsoft.com/office/officeart/2018/5/layout/IconCircleLabelList"/>
    <dgm:cxn modelId="{13AE54FC-3095-4D8C-A6E3-48C65B522B0A}" type="presParOf" srcId="{DB72C7EC-5522-49A6-90DB-C7BFCE8D96FE}" destId="{7D62B055-8366-4DB4-82BF-216C189B83E8}" srcOrd="3" destOrd="0" presId="urn:microsoft.com/office/officeart/2018/5/layout/IconCircleLabelList"/>
    <dgm:cxn modelId="{E6436D07-3856-4D85-926D-797A2362EBCC}" type="presParOf" srcId="{C2515719-432E-48F4-960E-C9A40622D567}" destId="{136F3F10-C8FE-44F6-866B-D3673C4354B0}" srcOrd="1" destOrd="0" presId="urn:microsoft.com/office/officeart/2018/5/layout/IconCircleLabelList"/>
    <dgm:cxn modelId="{54A144EB-4040-4D97-86F1-87A1A19BD98D}" type="presParOf" srcId="{C2515719-432E-48F4-960E-C9A40622D567}" destId="{4AD2AC44-A7F6-4F94-9E16-8F84A5151B55}" srcOrd="2" destOrd="0" presId="urn:microsoft.com/office/officeart/2018/5/layout/IconCircleLabelList"/>
    <dgm:cxn modelId="{12F9D2C0-E4FD-464C-B089-9C647C906499}" type="presParOf" srcId="{4AD2AC44-A7F6-4F94-9E16-8F84A5151B55}" destId="{F34CE6B0-26E3-423F-8810-B44AEC03DD95}" srcOrd="0" destOrd="0" presId="urn:microsoft.com/office/officeart/2018/5/layout/IconCircleLabelList"/>
    <dgm:cxn modelId="{F33DEA4B-3D81-4809-AA0D-A30CA6CCF03A}" type="presParOf" srcId="{4AD2AC44-A7F6-4F94-9E16-8F84A5151B55}" destId="{B69C6813-2FE0-4C83-9DD2-D49047E79C7E}" srcOrd="1" destOrd="0" presId="urn:microsoft.com/office/officeart/2018/5/layout/IconCircleLabelList"/>
    <dgm:cxn modelId="{04C113DC-5DD5-4570-AADB-CBCD3CE61250}" type="presParOf" srcId="{4AD2AC44-A7F6-4F94-9E16-8F84A5151B55}" destId="{D23CB129-7D72-4222-9124-658F171C9B3E}" srcOrd="2" destOrd="0" presId="urn:microsoft.com/office/officeart/2018/5/layout/IconCircleLabelList"/>
    <dgm:cxn modelId="{5CA888CD-FC09-4F72-9BCC-0D480046E46C}" type="presParOf" srcId="{4AD2AC44-A7F6-4F94-9E16-8F84A5151B55}" destId="{D4AF6A27-C8F0-49AA-AE79-E30281F812D2}" srcOrd="3" destOrd="0" presId="urn:microsoft.com/office/officeart/2018/5/layout/IconCircleLabelList"/>
    <dgm:cxn modelId="{DAC96076-B17C-45E5-A005-07598ED4AC9C}" type="presParOf" srcId="{C2515719-432E-48F4-960E-C9A40622D567}" destId="{83F025D2-F77B-49D0-8ED7-720A2FE20B6C}" srcOrd="3" destOrd="0" presId="urn:microsoft.com/office/officeart/2018/5/layout/IconCircleLabelList"/>
    <dgm:cxn modelId="{77254A7E-7704-47AB-981D-FF3DE7BA1683}" type="presParOf" srcId="{C2515719-432E-48F4-960E-C9A40622D567}" destId="{BD0190D7-295D-4E76-BE72-448586CC3BE5}" srcOrd="4" destOrd="0" presId="urn:microsoft.com/office/officeart/2018/5/layout/IconCircleLabelList"/>
    <dgm:cxn modelId="{223B7A6C-1C24-4E46-B4CB-3ADAF49DED6F}" type="presParOf" srcId="{BD0190D7-295D-4E76-BE72-448586CC3BE5}" destId="{7A57679F-73E7-4505-BA25-DC70CC2035FB}" srcOrd="0" destOrd="0" presId="urn:microsoft.com/office/officeart/2018/5/layout/IconCircleLabelList"/>
    <dgm:cxn modelId="{57E0BECD-37B6-4F2C-B971-456B4C2DA83C}" type="presParOf" srcId="{BD0190D7-295D-4E76-BE72-448586CC3BE5}" destId="{9DC8C3A3-7DFC-4087-8BF1-7F51F55160FA}" srcOrd="1" destOrd="0" presId="urn:microsoft.com/office/officeart/2018/5/layout/IconCircleLabelList"/>
    <dgm:cxn modelId="{81241FD8-1668-44AF-B503-F3AC1EF318DB}" type="presParOf" srcId="{BD0190D7-295D-4E76-BE72-448586CC3BE5}" destId="{BB5EBDB5-6D0E-49C6-BA55-5E16AA308199}" srcOrd="2" destOrd="0" presId="urn:microsoft.com/office/officeart/2018/5/layout/IconCircleLabelList"/>
    <dgm:cxn modelId="{EB777C72-ECE0-4606-AE66-5AEC3C618D18}" type="presParOf" srcId="{BD0190D7-295D-4E76-BE72-448586CC3BE5}" destId="{839FFFBC-36E2-4C70-A42A-E90B976C8E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6E730-56D9-48A1-9B4B-C7F286CF0D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ED237C-17C7-45F4-8DE8-B21E27E407C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83% Jobs Completed within time with optimizer</a:t>
          </a:r>
          <a:endParaRPr lang="en-US" dirty="0">
            <a:latin typeface="Roboto Slab"/>
          </a:endParaRPr>
        </a:p>
      </dgm:t>
    </dgm:pt>
    <dgm:pt modelId="{F126A1C7-E509-47BD-8A4A-E853957AF3FB}" type="parTrans" cxnId="{C0E6333E-41B6-4BA4-926D-94E843A3CEAD}">
      <dgm:prSet/>
      <dgm:spPr/>
      <dgm:t>
        <a:bodyPr/>
        <a:lstStyle/>
        <a:p>
          <a:endParaRPr lang="en-US"/>
        </a:p>
      </dgm:t>
    </dgm:pt>
    <dgm:pt modelId="{60B0EC6F-CAA6-48FB-9AEF-2E214D6E2A70}" type="sibTrans" cxnId="{C0E6333E-41B6-4BA4-926D-94E843A3CEAD}">
      <dgm:prSet/>
      <dgm:spPr/>
      <dgm:t>
        <a:bodyPr/>
        <a:lstStyle/>
        <a:p>
          <a:endParaRPr lang="en-US"/>
        </a:p>
      </dgm:t>
    </dgm:pt>
    <dgm:pt modelId="{3D00D741-96A6-439C-8EB4-744C9D6857A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 Slab"/>
            </a:rPr>
            <a:t> </a:t>
          </a:r>
          <a:r>
            <a:rPr lang="en-US" dirty="0"/>
            <a:t>improvement of 33%</a:t>
          </a:r>
        </a:p>
      </dgm:t>
    </dgm:pt>
    <dgm:pt modelId="{709605A7-AF4C-4E3B-9A42-4D80B66515B7}" type="parTrans" cxnId="{CA222984-4AB7-4EE4-8E54-FACA6BF79583}">
      <dgm:prSet/>
      <dgm:spPr/>
      <dgm:t>
        <a:bodyPr/>
        <a:lstStyle/>
        <a:p>
          <a:endParaRPr lang="en-GB"/>
        </a:p>
      </dgm:t>
    </dgm:pt>
    <dgm:pt modelId="{040EEB5F-DE84-4E36-A576-4AEE12D2164D}" type="sibTrans" cxnId="{CA222984-4AB7-4EE4-8E54-FACA6BF79583}">
      <dgm:prSet/>
      <dgm:spPr/>
      <dgm:t>
        <a:bodyPr/>
        <a:lstStyle/>
        <a:p>
          <a:endParaRPr lang="en-GB"/>
        </a:p>
      </dgm:t>
    </dgm:pt>
    <dgm:pt modelId="{89B9EA2B-AC28-438F-9310-4F6F1EFD3F9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 Slab"/>
            </a:rPr>
            <a:t>50% jobs completed within time for baseline</a:t>
          </a:r>
        </a:p>
      </dgm:t>
    </dgm:pt>
    <dgm:pt modelId="{F837C397-7C21-4087-833D-7B18CDB16A9A}" type="parTrans" cxnId="{87E15712-301D-46F0-921E-E9FFC57BEDA9}">
      <dgm:prSet/>
      <dgm:spPr/>
      <dgm:t>
        <a:bodyPr/>
        <a:lstStyle/>
        <a:p>
          <a:endParaRPr lang="en-GB"/>
        </a:p>
      </dgm:t>
    </dgm:pt>
    <dgm:pt modelId="{0D1332C3-24B0-40B6-AFE6-295FD0A985BB}" type="sibTrans" cxnId="{87E15712-301D-46F0-921E-E9FFC57BEDA9}">
      <dgm:prSet/>
      <dgm:spPr/>
      <dgm:t>
        <a:bodyPr/>
        <a:lstStyle/>
        <a:p>
          <a:endParaRPr lang="en-GB"/>
        </a:p>
      </dgm:t>
    </dgm:pt>
    <dgm:pt modelId="{C2515719-432E-48F4-960E-C9A40622D567}" type="pres">
      <dgm:prSet presAssocID="{6086E730-56D9-48A1-9B4B-C7F286CF0DB1}" presName="root" presStyleCnt="0">
        <dgm:presLayoutVars>
          <dgm:dir/>
          <dgm:resizeHandles val="exact"/>
        </dgm:presLayoutVars>
      </dgm:prSet>
      <dgm:spPr/>
    </dgm:pt>
    <dgm:pt modelId="{BD0190D7-295D-4E76-BE72-448586CC3BE5}" type="pres">
      <dgm:prSet presAssocID="{1AED237C-17C7-45F4-8DE8-B21E27E407CF}" presName="compNode" presStyleCnt="0"/>
      <dgm:spPr/>
    </dgm:pt>
    <dgm:pt modelId="{7A57679F-73E7-4505-BA25-DC70CC2035FB}" type="pres">
      <dgm:prSet presAssocID="{1AED237C-17C7-45F4-8DE8-B21E27E407CF}" presName="iconBgRect" presStyleLbl="bgShp" presStyleIdx="0" presStyleCnt="3"/>
      <dgm:spPr/>
    </dgm:pt>
    <dgm:pt modelId="{9DC8C3A3-7DFC-4087-8BF1-7F51F55160FA}" type="pres">
      <dgm:prSet presAssocID="{1AED237C-17C7-45F4-8DE8-B21E27E407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EBDB5-6D0E-49C6-BA55-5E16AA308199}" type="pres">
      <dgm:prSet presAssocID="{1AED237C-17C7-45F4-8DE8-B21E27E407CF}" presName="spaceRect" presStyleCnt="0"/>
      <dgm:spPr/>
    </dgm:pt>
    <dgm:pt modelId="{839FFFBC-36E2-4C70-A42A-E90B976C8EF2}" type="pres">
      <dgm:prSet presAssocID="{1AED237C-17C7-45F4-8DE8-B21E27E407CF}" presName="textRect" presStyleLbl="revTx" presStyleIdx="0" presStyleCnt="3">
        <dgm:presLayoutVars>
          <dgm:chMax val="1"/>
          <dgm:chPref val="1"/>
        </dgm:presLayoutVars>
      </dgm:prSet>
      <dgm:spPr/>
    </dgm:pt>
    <dgm:pt modelId="{97FFF7E5-F5FC-479E-BC02-89EA5C4D5A32}" type="pres">
      <dgm:prSet presAssocID="{60B0EC6F-CAA6-48FB-9AEF-2E214D6E2A70}" presName="sibTrans" presStyleCnt="0"/>
      <dgm:spPr/>
    </dgm:pt>
    <dgm:pt modelId="{2FD8F420-0081-430F-B4C3-A80512756129}" type="pres">
      <dgm:prSet presAssocID="{89B9EA2B-AC28-438F-9310-4F6F1EFD3F9F}" presName="compNode" presStyleCnt="0"/>
      <dgm:spPr/>
    </dgm:pt>
    <dgm:pt modelId="{071F6155-9F3E-437C-B940-778B37ED38C2}" type="pres">
      <dgm:prSet presAssocID="{89B9EA2B-AC28-438F-9310-4F6F1EFD3F9F}" presName="iconBgRect" presStyleLbl="bgShp" presStyleIdx="1" presStyleCnt="3"/>
      <dgm:spPr/>
    </dgm:pt>
    <dgm:pt modelId="{2A8FF29F-19C8-4D4C-AD18-6FEFDFCD63E6}" type="pres">
      <dgm:prSet presAssocID="{89B9EA2B-AC28-438F-9310-4F6F1EFD3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475117C5-2D1B-42FB-8686-8B2F8A39791D}" type="pres">
      <dgm:prSet presAssocID="{89B9EA2B-AC28-438F-9310-4F6F1EFD3F9F}" presName="spaceRect" presStyleCnt="0"/>
      <dgm:spPr/>
    </dgm:pt>
    <dgm:pt modelId="{5249B9D6-6935-45B9-AF8A-EF50C9F570AD}" type="pres">
      <dgm:prSet presAssocID="{89B9EA2B-AC28-438F-9310-4F6F1EFD3F9F}" presName="textRect" presStyleLbl="revTx" presStyleIdx="1" presStyleCnt="3">
        <dgm:presLayoutVars>
          <dgm:chMax val="1"/>
          <dgm:chPref val="1"/>
        </dgm:presLayoutVars>
      </dgm:prSet>
      <dgm:spPr/>
    </dgm:pt>
    <dgm:pt modelId="{A8C21DAA-72A2-4CDB-A255-57D8AF44DCDD}" type="pres">
      <dgm:prSet presAssocID="{0D1332C3-24B0-40B6-AFE6-295FD0A985BB}" presName="sibTrans" presStyleCnt="0"/>
      <dgm:spPr/>
    </dgm:pt>
    <dgm:pt modelId="{3C690591-CD98-4D85-9841-24606D8E723A}" type="pres">
      <dgm:prSet presAssocID="{3D00D741-96A6-439C-8EB4-744C9D6857A2}" presName="compNode" presStyleCnt="0"/>
      <dgm:spPr/>
    </dgm:pt>
    <dgm:pt modelId="{C636A3A1-921A-48DF-B1B4-8B52FCE48724}" type="pres">
      <dgm:prSet presAssocID="{3D00D741-96A6-439C-8EB4-744C9D6857A2}" presName="iconBgRect" presStyleLbl="bgShp" presStyleIdx="2" presStyleCnt="3"/>
      <dgm:spPr/>
    </dgm:pt>
    <dgm:pt modelId="{180710DC-0784-4BC6-8434-66CD6788A786}" type="pres">
      <dgm:prSet presAssocID="{3D00D741-96A6-439C-8EB4-744C9D6857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AB926964-95A0-41EA-9E9C-81D037785A89}" type="pres">
      <dgm:prSet presAssocID="{3D00D741-96A6-439C-8EB4-744C9D6857A2}" presName="spaceRect" presStyleCnt="0"/>
      <dgm:spPr/>
    </dgm:pt>
    <dgm:pt modelId="{AAE37AFE-9575-48C7-A135-3A603FCBDC5B}" type="pres">
      <dgm:prSet presAssocID="{3D00D741-96A6-439C-8EB4-744C9D6857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E15712-301D-46F0-921E-E9FFC57BEDA9}" srcId="{6086E730-56D9-48A1-9B4B-C7F286CF0DB1}" destId="{89B9EA2B-AC28-438F-9310-4F6F1EFD3F9F}" srcOrd="1" destOrd="0" parTransId="{F837C397-7C21-4087-833D-7B18CDB16A9A}" sibTransId="{0D1332C3-24B0-40B6-AFE6-295FD0A985BB}"/>
    <dgm:cxn modelId="{09671F21-B360-461F-8B06-F112949BD5EB}" type="presOf" srcId="{3D00D741-96A6-439C-8EB4-744C9D6857A2}" destId="{AAE37AFE-9575-48C7-A135-3A603FCBDC5B}" srcOrd="0" destOrd="0" presId="urn:microsoft.com/office/officeart/2018/5/layout/IconCircleLabelList"/>
    <dgm:cxn modelId="{6B2B2126-78D5-4E03-98E5-02F97782F10F}" type="presOf" srcId="{6086E730-56D9-48A1-9B4B-C7F286CF0DB1}" destId="{C2515719-432E-48F4-960E-C9A40622D567}" srcOrd="0" destOrd="0" presId="urn:microsoft.com/office/officeart/2018/5/layout/IconCircleLabelList"/>
    <dgm:cxn modelId="{C0E6333E-41B6-4BA4-926D-94E843A3CEAD}" srcId="{6086E730-56D9-48A1-9B4B-C7F286CF0DB1}" destId="{1AED237C-17C7-45F4-8DE8-B21E27E407CF}" srcOrd="0" destOrd="0" parTransId="{F126A1C7-E509-47BD-8A4A-E853957AF3FB}" sibTransId="{60B0EC6F-CAA6-48FB-9AEF-2E214D6E2A70}"/>
    <dgm:cxn modelId="{CA222984-4AB7-4EE4-8E54-FACA6BF79583}" srcId="{6086E730-56D9-48A1-9B4B-C7F286CF0DB1}" destId="{3D00D741-96A6-439C-8EB4-744C9D6857A2}" srcOrd="2" destOrd="0" parTransId="{709605A7-AF4C-4E3B-9A42-4D80B66515B7}" sibTransId="{040EEB5F-DE84-4E36-A576-4AEE12D2164D}"/>
    <dgm:cxn modelId="{E125E0E5-0C54-440A-B1F8-C2B34DE8AC0A}" type="presOf" srcId="{89B9EA2B-AC28-438F-9310-4F6F1EFD3F9F}" destId="{5249B9D6-6935-45B9-AF8A-EF50C9F570AD}" srcOrd="0" destOrd="0" presId="urn:microsoft.com/office/officeart/2018/5/layout/IconCircleLabelList"/>
    <dgm:cxn modelId="{3230E4F5-412D-4E76-BAD7-E3B5FD8617A9}" type="presOf" srcId="{1AED237C-17C7-45F4-8DE8-B21E27E407CF}" destId="{839FFFBC-36E2-4C70-A42A-E90B976C8EF2}" srcOrd="0" destOrd="0" presId="urn:microsoft.com/office/officeart/2018/5/layout/IconCircleLabelList"/>
    <dgm:cxn modelId="{44585F79-EA6F-424E-9E15-837B2C5BB644}" type="presParOf" srcId="{C2515719-432E-48F4-960E-C9A40622D567}" destId="{BD0190D7-295D-4E76-BE72-448586CC3BE5}" srcOrd="0" destOrd="0" presId="urn:microsoft.com/office/officeart/2018/5/layout/IconCircleLabelList"/>
    <dgm:cxn modelId="{1604FBB6-0011-4283-9529-5D2510AA5AA8}" type="presParOf" srcId="{BD0190D7-295D-4E76-BE72-448586CC3BE5}" destId="{7A57679F-73E7-4505-BA25-DC70CC2035FB}" srcOrd="0" destOrd="0" presId="urn:microsoft.com/office/officeart/2018/5/layout/IconCircleLabelList"/>
    <dgm:cxn modelId="{3DC1FF73-EBB2-4B57-9137-F34EAF29796F}" type="presParOf" srcId="{BD0190D7-295D-4E76-BE72-448586CC3BE5}" destId="{9DC8C3A3-7DFC-4087-8BF1-7F51F55160FA}" srcOrd="1" destOrd="0" presId="urn:microsoft.com/office/officeart/2018/5/layout/IconCircleLabelList"/>
    <dgm:cxn modelId="{29431947-6476-4D17-B59D-FD7C55665764}" type="presParOf" srcId="{BD0190D7-295D-4E76-BE72-448586CC3BE5}" destId="{BB5EBDB5-6D0E-49C6-BA55-5E16AA308199}" srcOrd="2" destOrd="0" presId="urn:microsoft.com/office/officeart/2018/5/layout/IconCircleLabelList"/>
    <dgm:cxn modelId="{904177B0-B333-4DFF-B1D4-A24D3D50F684}" type="presParOf" srcId="{BD0190D7-295D-4E76-BE72-448586CC3BE5}" destId="{839FFFBC-36E2-4C70-A42A-E90B976C8EF2}" srcOrd="3" destOrd="0" presId="urn:microsoft.com/office/officeart/2018/5/layout/IconCircleLabelList"/>
    <dgm:cxn modelId="{4E45B543-A66F-4283-A9E5-A38BE6904FDF}" type="presParOf" srcId="{C2515719-432E-48F4-960E-C9A40622D567}" destId="{97FFF7E5-F5FC-479E-BC02-89EA5C4D5A32}" srcOrd="1" destOrd="0" presId="urn:microsoft.com/office/officeart/2018/5/layout/IconCircleLabelList"/>
    <dgm:cxn modelId="{443A65B5-E360-4A58-BAC4-BD9AFB1DA00B}" type="presParOf" srcId="{C2515719-432E-48F4-960E-C9A40622D567}" destId="{2FD8F420-0081-430F-B4C3-A80512756129}" srcOrd="2" destOrd="0" presId="urn:microsoft.com/office/officeart/2018/5/layout/IconCircleLabelList"/>
    <dgm:cxn modelId="{2FFBA930-3DEA-4D11-91B9-95991F2EE94D}" type="presParOf" srcId="{2FD8F420-0081-430F-B4C3-A80512756129}" destId="{071F6155-9F3E-437C-B940-778B37ED38C2}" srcOrd="0" destOrd="0" presId="urn:microsoft.com/office/officeart/2018/5/layout/IconCircleLabelList"/>
    <dgm:cxn modelId="{A9F203F8-B966-4F42-A485-B2B32AD799B2}" type="presParOf" srcId="{2FD8F420-0081-430F-B4C3-A80512756129}" destId="{2A8FF29F-19C8-4D4C-AD18-6FEFDFCD63E6}" srcOrd="1" destOrd="0" presId="urn:microsoft.com/office/officeart/2018/5/layout/IconCircleLabelList"/>
    <dgm:cxn modelId="{78A64678-B06C-4034-B5D1-3367C860BC52}" type="presParOf" srcId="{2FD8F420-0081-430F-B4C3-A80512756129}" destId="{475117C5-2D1B-42FB-8686-8B2F8A39791D}" srcOrd="2" destOrd="0" presId="urn:microsoft.com/office/officeart/2018/5/layout/IconCircleLabelList"/>
    <dgm:cxn modelId="{44302C61-958A-4CBF-8F60-EE5C6F2F4165}" type="presParOf" srcId="{2FD8F420-0081-430F-B4C3-A80512756129}" destId="{5249B9D6-6935-45B9-AF8A-EF50C9F570AD}" srcOrd="3" destOrd="0" presId="urn:microsoft.com/office/officeart/2018/5/layout/IconCircleLabelList"/>
    <dgm:cxn modelId="{AED86D08-58DB-4E50-8EA5-E14E89C906C5}" type="presParOf" srcId="{C2515719-432E-48F4-960E-C9A40622D567}" destId="{A8C21DAA-72A2-4CDB-A255-57D8AF44DCDD}" srcOrd="3" destOrd="0" presId="urn:microsoft.com/office/officeart/2018/5/layout/IconCircleLabelList"/>
    <dgm:cxn modelId="{B3EF8AAF-5C84-4291-A2BB-CC245C32422F}" type="presParOf" srcId="{C2515719-432E-48F4-960E-C9A40622D567}" destId="{3C690591-CD98-4D85-9841-24606D8E723A}" srcOrd="4" destOrd="0" presId="urn:microsoft.com/office/officeart/2018/5/layout/IconCircleLabelList"/>
    <dgm:cxn modelId="{46171F77-B08C-4FF5-8995-F7AB0A3274C3}" type="presParOf" srcId="{3C690591-CD98-4D85-9841-24606D8E723A}" destId="{C636A3A1-921A-48DF-B1B4-8B52FCE48724}" srcOrd="0" destOrd="0" presId="urn:microsoft.com/office/officeart/2018/5/layout/IconCircleLabelList"/>
    <dgm:cxn modelId="{51FD0AFF-4479-4023-BA03-F947BE270A6F}" type="presParOf" srcId="{3C690591-CD98-4D85-9841-24606D8E723A}" destId="{180710DC-0784-4BC6-8434-66CD6788A786}" srcOrd="1" destOrd="0" presId="urn:microsoft.com/office/officeart/2018/5/layout/IconCircleLabelList"/>
    <dgm:cxn modelId="{C9F7BC9F-5878-4CC8-904B-BDE1850D0AF7}" type="presParOf" srcId="{3C690591-CD98-4D85-9841-24606D8E723A}" destId="{AB926964-95A0-41EA-9E9C-81D037785A89}" srcOrd="2" destOrd="0" presId="urn:microsoft.com/office/officeart/2018/5/layout/IconCircleLabelList"/>
    <dgm:cxn modelId="{BFF50BB2-0248-4AC5-AD16-59C3CFBA173D}" type="presParOf" srcId="{3C690591-CD98-4D85-9841-24606D8E723A}" destId="{AAE37AFE-9575-48C7-A135-3A603FCBDC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31F94-4366-4474-B116-4CF97A2BCC96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D7B9C-46CD-4746-B65A-CF95E371160E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05357-A5B9-4570-A5E3-CA04F3EF9AE3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random forest</a:t>
          </a:r>
        </a:p>
      </dsp:txBody>
      <dsp:txXfrm>
        <a:off x="1548914" y="3176402"/>
        <a:ext cx="3600000" cy="720000"/>
      </dsp:txXfrm>
    </dsp:sp>
    <dsp:sp modelId="{C12B6801-D242-47F8-B0DA-D2DC52DCFE49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463C9-CA37-476B-BFF9-E7EF4FC1447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0CF93-FD6E-4A83-B426-98DD4B74F447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Linear Regressor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ADDFE-D8B9-441C-965B-61FE0DE4B1C5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636A8-C9A2-4BE2-8F45-505E009E234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B055-8366-4DB4-82BF-216C189B83E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Max epoch is most important factor</a:t>
          </a:r>
        </a:p>
      </dsp:txBody>
      <dsp:txXfrm>
        <a:off x="93445" y="3018902"/>
        <a:ext cx="3206250" cy="720000"/>
      </dsp:txXfrm>
    </dsp:sp>
    <dsp:sp modelId="{F34CE6B0-26E3-423F-8810-B44AEC03DD9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C6813-2FE0-4C83-9DD2-D49047E79C7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6A27-C8F0-49AA-AE79-E30281F812D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Given Time limit for training time</a:t>
          </a:r>
          <a:br>
            <a:rPr lang="en-US" sz="1800" kern="1200"/>
          </a:br>
          <a:endParaRPr lang="en-US" sz="1800" kern="1200"/>
        </a:p>
      </dsp:txBody>
      <dsp:txXfrm>
        <a:off x="3860789" y="3018902"/>
        <a:ext cx="3206250" cy="720000"/>
      </dsp:txXfrm>
    </dsp:sp>
    <dsp:sp modelId="{7A57679F-73E7-4505-BA25-DC70CC2035F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8C3A3-7DFC-4087-8BF1-7F51F55160F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FFBC-36E2-4C70-A42A-E90B976C8EF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Find best settings that satisfy this requirement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7679F-73E7-4505-BA25-DC70CC2035F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8C3A3-7DFC-4087-8BF1-7F51F55160F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FFBC-36E2-4C70-A42A-E90B976C8EF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83% Jobs Completed within time with optimizer</a:t>
          </a:r>
          <a:endParaRPr lang="en-US" sz="1700" kern="1200" dirty="0">
            <a:latin typeface="Roboto Slab"/>
          </a:endParaRPr>
        </a:p>
      </dsp:txBody>
      <dsp:txXfrm>
        <a:off x="93445" y="3018902"/>
        <a:ext cx="3206250" cy="720000"/>
      </dsp:txXfrm>
    </dsp:sp>
    <dsp:sp modelId="{071F6155-9F3E-437C-B940-778B37ED38C2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FF29F-19C8-4D4C-AD18-6FEFDFCD63E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9B9D6-6935-45B9-AF8A-EF50C9F570A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Roboto Slab"/>
            </a:rPr>
            <a:t>50% jobs completed within time for baseline</a:t>
          </a:r>
        </a:p>
      </dsp:txBody>
      <dsp:txXfrm>
        <a:off x="3860789" y="3018902"/>
        <a:ext cx="3206250" cy="720000"/>
      </dsp:txXfrm>
    </dsp:sp>
    <dsp:sp modelId="{C636A3A1-921A-48DF-B1B4-8B52FCE4872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710DC-0784-4BC6-8434-66CD6788A78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37AFE-9575-48C7-A135-3A603FCBDC5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Roboto Slab"/>
            </a:rPr>
            <a:t> </a:t>
          </a:r>
          <a:r>
            <a:rPr lang="en-US" sz="1700" kern="1200" dirty="0"/>
            <a:t>improvement of 33%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90FD16C-8895-420F-A8EA-49A46C0B9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00728C-ECC4-4B3A-8BFF-86F26773B0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EACA9-F0E6-4B7E-B44F-E42487D7D50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BF263F-937E-45F8-8B87-C3897AF9CC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C4AB41-049A-45F6-8400-96B8E558F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19E2-4BAC-4A20-AFDE-2A2DE3B6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904-312C-4E6F-8F31-48A38C65A6EC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A791-D8E8-4C23-A528-EAEB42DC40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(Anima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161519" y="119267"/>
            <a:ext cx="11868963" cy="640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0" spc="50" baseline="0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Logo (Animatie)</a:t>
            </a:r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E6CE737D-044F-4CB5-9D56-268B7D2DAE14}"/>
              </a:ext>
            </a:extLst>
          </p:cNvPr>
          <p:cNvSpPr>
            <a:spLocks/>
          </p:cNvSpPr>
          <p:nvPr userDrawn="1"/>
        </p:nvSpPr>
        <p:spPr bwMode="auto">
          <a:xfrm>
            <a:off x="4543472" y="3282714"/>
            <a:ext cx="950756" cy="1038003"/>
          </a:xfrm>
          <a:custGeom>
            <a:avLst/>
            <a:gdLst>
              <a:gd name="T0" fmla="*/ 32 w 64"/>
              <a:gd name="T1" fmla="*/ 56 h 69"/>
              <a:gd name="T2" fmla="*/ 46 w 64"/>
              <a:gd name="T3" fmla="*/ 42 h 69"/>
              <a:gd name="T4" fmla="*/ 46 w 64"/>
              <a:gd name="T5" fmla="*/ 0 h 69"/>
              <a:gd name="T6" fmla="*/ 64 w 64"/>
              <a:gd name="T7" fmla="*/ 0 h 69"/>
              <a:gd name="T8" fmla="*/ 64 w 64"/>
              <a:gd name="T9" fmla="*/ 43 h 69"/>
              <a:gd name="T10" fmla="*/ 32 w 64"/>
              <a:gd name="T11" fmla="*/ 69 h 69"/>
              <a:gd name="T12" fmla="*/ 0 w 64"/>
              <a:gd name="T13" fmla="*/ 43 h 69"/>
              <a:gd name="T14" fmla="*/ 0 w 64"/>
              <a:gd name="T15" fmla="*/ 0 h 69"/>
              <a:gd name="T16" fmla="*/ 19 w 64"/>
              <a:gd name="T17" fmla="*/ 0 h 69"/>
              <a:gd name="T18" fmla="*/ 19 w 64"/>
              <a:gd name="T19" fmla="*/ 42 h 69"/>
              <a:gd name="T20" fmla="*/ 32 w 64"/>
              <a:gd name="T21" fmla="*/ 5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69">
                <a:moveTo>
                  <a:pt x="32" y="56"/>
                </a:moveTo>
                <a:cubicBezTo>
                  <a:pt x="41" y="56"/>
                  <a:pt x="46" y="50"/>
                  <a:pt x="46" y="42"/>
                </a:cubicBezTo>
                <a:cubicBezTo>
                  <a:pt x="46" y="0"/>
                  <a:pt x="46" y="0"/>
                  <a:pt x="4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61"/>
                  <a:pt x="49" y="69"/>
                  <a:pt x="32" y="69"/>
                </a:cubicBezTo>
                <a:cubicBezTo>
                  <a:pt x="15" y="69"/>
                  <a:pt x="0" y="61"/>
                  <a:pt x="0" y="43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50"/>
                  <a:pt x="23" y="56"/>
                  <a:pt x="32" y="56"/>
                </a:cubicBezTo>
                <a:close/>
              </a:path>
            </a:pathLst>
          </a:cu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926AB89-B8C5-49D0-990B-86862B4EB25E}"/>
              </a:ext>
            </a:extLst>
          </p:cNvPr>
          <p:cNvSpPr>
            <a:spLocks/>
          </p:cNvSpPr>
          <p:nvPr userDrawn="1"/>
        </p:nvSpPr>
        <p:spPr bwMode="auto">
          <a:xfrm>
            <a:off x="3518892" y="3282714"/>
            <a:ext cx="892592" cy="1008921"/>
          </a:xfrm>
          <a:custGeom>
            <a:avLst/>
            <a:gdLst>
              <a:gd name="T0" fmla="*/ 140 w 399"/>
              <a:gd name="T1" fmla="*/ 451 h 451"/>
              <a:gd name="T2" fmla="*/ 266 w 399"/>
              <a:gd name="T3" fmla="*/ 451 h 451"/>
              <a:gd name="T4" fmla="*/ 266 w 399"/>
              <a:gd name="T5" fmla="*/ 88 h 451"/>
              <a:gd name="T6" fmla="*/ 399 w 399"/>
              <a:gd name="T7" fmla="*/ 88 h 451"/>
              <a:gd name="T8" fmla="*/ 399 w 399"/>
              <a:gd name="T9" fmla="*/ 0 h 451"/>
              <a:gd name="T10" fmla="*/ 0 w 399"/>
              <a:gd name="T11" fmla="*/ 0 h 451"/>
              <a:gd name="T12" fmla="*/ 0 w 399"/>
              <a:gd name="T13" fmla="*/ 88 h 451"/>
              <a:gd name="T14" fmla="*/ 140 w 399"/>
              <a:gd name="T15" fmla="*/ 88 h 451"/>
              <a:gd name="T16" fmla="*/ 140 w 399"/>
              <a:gd name="T17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451">
                <a:moveTo>
                  <a:pt x="140" y="451"/>
                </a:moveTo>
                <a:lnTo>
                  <a:pt x="266" y="451"/>
                </a:lnTo>
                <a:lnTo>
                  <a:pt x="266" y="88"/>
                </a:lnTo>
                <a:lnTo>
                  <a:pt x="399" y="88"/>
                </a:lnTo>
                <a:lnTo>
                  <a:pt x="399" y="0"/>
                </a:lnTo>
                <a:lnTo>
                  <a:pt x="0" y="0"/>
                </a:lnTo>
                <a:lnTo>
                  <a:pt x="0" y="88"/>
                </a:lnTo>
                <a:lnTo>
                  <a:pt x="140" y="88"/>
                </a:lnTo>
                <a:lnTo>
                  <a:pt x="140" y="4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03D42BF8-F5E2-4F78-870B-4BAA4D2DE175}"/>
              </a:ext>
            </a:extLst>
          </p:cNvPr>
          <p:cNvSpPr>
            <a:spLocks/>
          </p:cNvSpPr>
          <p:nvPr userDrawn="1"/>
        </p:nvSpPr>
        <p:spPr bwMode="auto">
          <a:xfrm>
            <a:off x="3726940" y="2276031"/>
            <a:ext cx="1011157" cy="946282"/>
          </a:xfrm>
          <a:custGeom>
            <a:avLst/>
            <a:gdLst>
              <a:gd name="T0" fmla="*/ 52 w 68"/>
              <a:gd name="T1" fmla="*/ 35 h 63"/>
              <a:gd name="T2" fmla="*/ 42 w 68"/>
              <a:gd name="T3" fmla="*/ 29 h 63"/>
              <a:gd name="T4" fmla="*/ 67 w 68"/>
              <a:gd name="T5" fmla="*/ 4 h 63"/>
              <a:gd name="T6" fmla="*/ 67 w 68"/>
              <a:gd name="T7" fmla="*/ 0 h 63"/>
              <a:gd name="T8" fmla="*/ 65 w 68"/>
              <a:gd name="T9" fmla="*/ 3 h 63"/>
              <a:gd name="T10" fmla="*/ 30 w 68"/>
              <a:gd name="T11" fmla="*/ 17 h 63"/>
              <a:gd name="T12" fmla="*/ 5 w 68"/>
              <a:gd name="T13" fmla="*/ 54 h 63"/>
              <a:gd name="T14" fmla="*/ 7 w 68"/>
              <a:gd name="T15" fmla="*/ 59 h 63"/>
              <a:gd name="T16" fmla="*/ 7 w 68"/>
              <a:gd name="T17" fmla="*/ 54 h 63"/>
              <a:gd name="T18" fmla="*/ 29 w 68"/>
              <a:gd name="T19" fmla="*/ 27 h 63"/>
              <a:gd name="T20" fmla="*/ 31 w 68"/>
              <a:gd name="T21" fmla="*/ 25 h 63"/>
              <a:gd name="T22" fmla="*/ 31 w 68"/>
              <a:gd name="T23" fmla="*/ 27 h 63"/>
              <a:gd name="T24" fmla="*/ 24 w 68"/>
              <a:gd name="T25" fmla="*/ 45 h 63"/>
              <a:gd name="T26" fmla="*/ 37 w 68"/>
              <a:gd name="T27" fmla="*/ 42 h 63"/>
              <a:gd name="T28" fmla="*/ 39 w 68"/>
              <a:gd name="T29" fmla="*/ 40 h 63"/>
              <a:gd name="T30" fmla="*/ 39 w 68"/>
              <a:gd name="T31" fmla="*/ 43 h 63"/>
              <a:gd name="T32" fmla="*/ 30 w 68"/>
              <a:gd name="T33" fmla="*/ 60 h 63"/>
              <a:gd name="T34" fmla="*/ 25 w 68"/>
              <a:gd name="T35" fmla="*/ 63 h 63"/>
              <a:gd name="T36" fmla="*/ 28 w 68"/>
              <a:gd name="T37" fmla="*/ 63 h 63"/>
              <a:gd name="T38" fmla="*/ 60 w 68"/>
              <a:gd name="T39" fmla="*/ 32 h 63"/>
              <a:gd name="T40" fmla="*/ 60 w 68"/>
              <a:gd name="T41" fmla="*/ 30 h 63"/>
              <a:gd name="T42" fmla="*/ 58 w 68"/>
              <a:gd name="T43" fmla="*/ 31 h 63"/>
              <a:gd name="T44" fmla="*/ 52 w 68"/>
              <a:gd name="T45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" h="63">
                <a:moveTo>
                  <a:pt x="52" y="35"/>
                </a:moveTo>
                <a:cubicBezTo>
                  <a:pt x="47" y="36"/>
                  <a:pt x="42" y="35"/>
                  <a:pt x="42" y="29"/>
                </a:cubicBezTo>
                <a:cubicBezTo>
                  <a:pt x="42" y="20"/>
                  <a:pt x="64" y="12"/>
                  <a:pt x="67" y="4"/>
                </a:cubicBezTo>
                <a:cubicBezTo>
                  <a:pt x="68" y="2"/>
                  <a:pt x="68" y="0"/>
                  <a:pt x="67" y="0"/>
                </a:cubicBezTo>
                <a:cubicBezTo>
                  <a:pt x="66" y="0"/>
                  <a:pt x="67" y="1"/>
                  <a:pt x="65" y="3"/>
                </a:cubicBezTo>
                <a:cubicBezTo>
                  <a:pt x="56" y="12"/>
                  <a:pt x="41" y="12"/>
                  <a:pt x="30" y="17"/>
                </a:cubicBezTo>
                <a:cubicBezTo>
                  <a:pt x="22" y="20"/>
                  <a:pt x="0" y="31"/>
                  <a:pt x="5" y="54"/>
                </a:cubicBezTo>
                <a:cubicBezTo>
                  <a:pt x="5" y="55"/>
                  <a:pt x="6" y="59"/>
                  <a:pt x="7" y="59"/>
                </a:cubicBezTo>
                <a:cubicBezTo>
                  <a:pt x="7" y="59"/>
                  <a:pt x="7" y="57"/>
                  <a:pt x="7" y="54"/>
                </a:cubicBezTo>
                <a:cubicBezTo>
                  <a:pt x="7" y="40"/>
                  <a:pt x="24" y="36"/>
                  <a:pt x="29" y="27"/>
                </a:cubicBezTo>
                <a:cubicBezTo>
                  <a:pt x="30" y="26"/>
                  <a:pt x="31" y="25"/>
                  <a:pt x="31" y="25"/>
                </a:cubicBezTo>
                <a:cubicBezTo>
                  <a:pt x="31" y="26"/>
                  <a:pt x="31" y="26"/>
                  <a:pt x="31" y="27"/>
                </a:cubicBezTo>
                <a:cubicBezTo>
                  <a:pt x="29" y="35"/>
                  <a:pt x="21" y="39"/>
                  <a:pt x="24" y="45"/>
                </a:cubicBezTo>
                <a:cubicBezTo>
                  <a:pt x="26" y="52"/>
                  <a:pt x="35" y="46"/>
                  <a:pt x="37" y="42"/>
                </a:cubicBezTo>
                <a:cubicBezTo>
                  <a:pt x="38" y="41"/>
                  <a:pt x="38" y="40"/>
                  <a:pt x="39" y="40"/>
                </a:cubicBezTo>
                <a:cubicBezTo>
                  <a:pt x="39" y="40"/>
                  <a:pt x="39" y="42"/>
                  <a:pt x="39" y="43"/>
                </a:cubicBezTo>
                <a:cubicBezTo>
                  <a:pt x="37" y="51"/>
                  <a:pt x="36" y="55"/>
                  <a:pt x="30" y="60"/>
                </a:cubicBezTo>
                <a:cubicBezTo>
                  <a:pt x="28" y="61"/>
                  <a:pt x="25" y="62"/>
                  <a:pt x="25" y="63"/>
                </a:cubicBezTo>
                <a:cubicBezTo>
                  <a:pt x="25" y="63"/>
                  <a:pt x="27" y="63"/>
                  <a:pt x="28" y="63"/>
                </a:cubicBezTo>
                <a:cubicBezTo>
                  <a:pt x="43" y="62"/>
                  <a:pt x="56" y="44"/>
                  <a:pt x="60" y="32"/>
                </a:cubicBezTo>
                <a:cubicBezTo>
                  <a:pt x="60" y="31"/>
                  <a:pt x="60" y="30"/>
                  <a:pt x="60" y="30"/>
                </a:cubicBezTo>
                <a:cubicBezTo>
                  <a:pt x="59" y="29"/>
                  <a:pt x="59" y="30"/>
                  <a:pt x="58" y="31"/>
                </a:cubicBezTo>
                <a:cubicBezTo>
                  <a:pt x="56" y="32"/>
                  <a:pt x="54" y="34"/>
                  <a:pt x="52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A11C98EB-112F-408B-94F0-ECFA1D9E7C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13433" y="3569060"/>
            <a:ext cx="624143" cy="751657"/>
          </a:xfrm>
          <a:custGeom>
            <a:avLst/>
            <a:gdLst>
              <a:gd name="T0" fmla="*/ 9 w 42"/>
              <a:gd name="T1" fmla="*/ 21 h 50"/>
              <a:gd name="T2" fmla="*/ 21 w 42"/>
              <a:gd name="T3" fmla="*/ 7 h 50"/>
              <a:gd name="T4" fmla="*/ 33 w 42"/>
              <a:gd name="T5" fmla="*/ 21 h 50"/>
              <a:gd name="T6" fmla="*/ 9 w 42"/>
              <a:gd name="T7" fmla="*/ 21 h 50"/>
              <a:gd name="T8" fmla="*/ 42 w 42"/>
              <a:gd name="T9" fmla="*/ 27 h 50"/>
              <a:gd name="T10" fmla="*/ 42 w 42"/>
              <a:gd name="T11" fmla="*/ 22 h 50"/>
              <a:gd name="T12" fmla="*/ 21 w 42"/>
              <a:gd name="T13" fmla="*/ 0 h 50"/>
              <a:gd name="T14" fmla="*/ 0 w 42"/>
              <a:gd name="T15" fmla="*/ 25 h 50"/>
              <a:gd name="T16" fmla="*/ 21 w 42"/>
              <a:gd name="T17" fmla="*/ 50 h 50"/>
              <a:gd name="T18" fmla="*/ 41 w 42"/>
              <a:gd name="T19" fmla="*/ 34 h 50"/>
              <a:gd name="T20" fmla="*/ 32 w 42"/>
              <a:gd name="T21" fmla="*/ 34 h 50"/>
              <a:gd name="T22" fmla="*/ 21 w 42"/>
              <a:gd name="T23" fmla="*/ 43 h 50"/>
              <a:gd name="T24" fmla="*/ 9 w 42"/>
              <a:gd name="T25" fmla="*/ 27 h 50"/>
              <a:gd name="T26" fmla="*/ 42 w 42"/>
              <a:gd name="T27" fmla="*/ 2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" h="50">
                <a:moveTo>
                  <a:pt x="9" y="21"/>
                </a:moveTo>
                <a:cubicBezTo>
                  <a:pt x="9" y="13"/>
                  <a:pt x="13" y="7"/>
                  <a:pt x="21" y="7"/>
                </a:cubicBezTo>
                <a:cubicBezTo>
                  <a:pt x="29" y="7"/>
                  <a:pt x="33" y="13"/>
                  <a:pt x="33" y="21"/>
                </a:cubicBezTo>
                <a:lnTo>
                  <a:pt x="9" y="21"/>
                </a:lnTo>
                <a:close/>
                <a:moveTo>
                  <a:pt x="42" y="27"/>
                </a:moveTo>
                <a:cubicBezTo>
                  <a:pt x="42" y="22"/>
                  <a:pt x="42" y="22"/>
                  <a:pt x="42" y="22"/>
                </a:cubicBezTo>
                <a:cubicBezTo>
                  <a:pt x="42" y="9"/>
                  <a:pt x="35" y="0"/>
                  <a:pt x="21" y="0"/>
                </a:cubicBezTo>
                <a:cubicBezTo>
                  <a:pt x="7" y="0"/>
                  <a:pt x="0" y="12"/>
                  <a:pt x="0" y="25"/>
                </a:cubicBezTo>
                <a:cubicBezTo>
                  <a:pt x="0" y="39"/>
                  <a:pt x="6" y="50"/>
                  <a:pt x="21" y="50"/>
                </a:cubicBezTo>
                <a:cubicBezTo>
                  <a:pt x="32" y="50"/>
                  <a:pt x="40" y="44"/>
                  <a:pt x="41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1" y="41"/>
                  <a:pt x="28" y="43"/>
                  <a:pt x="21" y="43"/>
                </a:cubicBezTo>
                <a:cubicBezTo>
                  <a:pt x="12" y="43"/>
                  <a:pt x="9" y="35"/>
                  <a:pt x="9" y="27"/>
                </a:cubicBezTo>
                <a:lnTo>
                  <a:pt x="42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4B6A324F-07C6-43F7-ACCB-D5610A5124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00883" y="3282714"/>
            <a:ext cx="118565" cy="100892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7FF13B6-8292-473E-9432-A66289F41BA4}"/>
              </a:ext>
            </a:extLst>
          </p:cNvPr>
          <p:cNvSpPr>
            <a:spLocks/>
          </p:cNvSpPr>
          <p:nvPr userDrawn="1"/>
        </p:nvSpPr>
        <p:spPr bwMode="auto">
          <a:xfrm>
            <a:off x="7767094" y="3269292"/>
            <a:ext cx="447415" cy="1022343"/>
          </a:xfrm>
          <a:custGeom>
            <a:avLst/>
            <a:gdLst>
              <a:gd name="T0" fmla="*/ 18 w 30"/>
              <a:gd name="T1" fmla="*/ 68 h 68"/>
              <a:gd name="T2" fmla="*/ 18 w 30"/>
              <a:gd name="T3" fmla="*/ 28 h 68"/>
              <a:gd name="T4" fmla="*/ 29 w 30"/>
              <a:gd name="T5" fmla="*/ 28 h 68"/>
              <a:gd name="T6" fmla="*/ 29 w 30"/>
              <a:gd name="T7" fmla="*/ 22 h 68"/>
              <a:gd name="T8" fmla="*/ 18 w 30"/>
              <a:gd name="T9" fmla="*/ 22 h 68"/>
              <a:gd name="T10" fmla="*/ 18 w 30"/>
              <a:gd name="T11" fmla="*/ 14 h 68"/>
              <a:gd name="T12" fmla="*/ 26 w 30"/>
              <a:gd name="T13" fmla="*/ 8 h 68"/>
              <a:gd name="T14" fmla="*/ 30 w 30"/>
              <a:gd name="T15" fmla="*/ 8 h 68"/>
              <a:gd name="T16" fmla="*/ 30 w 30"/>
              <a:gd name="T17" fmla="*/ 1 h 68"/>
              <a:gd name="T18" fmla="*/ 24 w 30"/>
              <a:gd name="T19" fmla="*/ 0 h 68"/>
              <a:gd name="T20" fmla="*/ 9 w 30"/>
              <a:gd name="T21" fmla="*/ 13 h 68"/>
              <a:gd name="T22" fmla="*/ 9 w 30"/>
              <a:gd name="T23" fmla="*/ 22 h 68"/>
              <a:gd name="T24" fmla="*/ 0 w 30"/>
              <a:gd name="T25" fmla="*/ 22 h 68"/>
              <a:gd name="T26" fmla="*/ 0 w 30"/>
              <a:gd name="T27" fmla="*/ 28 h 68"/>
              <a:gd name="T28" fmla="*/ 9 w 30"/>
              <a:gd name="T29" fmla="*/ 28 h 68"/>
              <a:gd name="T30" fmla="*/ 9 w 30"/>
              <a:gd name="T31" fmla="*/ 68 h 68"/>
              <a:gd name="T32" fmla="*/ 18 w 30"/>
              <a:gd name="T33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68">
                <a:moveTo>
                  <a:pt x="18" y="68"/>
                </a:moveTo>
                <a:cubicBezTo>
                  <a:pt x="18" y="28"/>
                  <a:pt x="18" y="28"/>
                  <a:pt x="18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2"/>
                  <a:pt x="29" y="22"/>
                  <a:pt x="29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9"/>
                  <a:pt x="21" y="8"/>
                  <a:pt x="26" y="8"/>
                </a:cubicBezTo>
                <a:cubicBezTo>
                  <a:pt x="27" y="8"/>
                  <a:pt x="29" y="8"/>
                  <a:pt x="30" y="8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0"/>
                  <a:pt x="26" y="0"/>
                  <a:pt x="24" y="0"/>
                </a:cubicBezTo>
                <a:cubicBezTo>
                  <a:pt x="15" y="0"/>
                  <a:pt x="9" y="4"/>
                  <a:pt x="9" y="13"/>
                </a:cubicBezTo>
                <a:cubicBezTo>
                  <a:pt x="9" y="22"/>
                  <a:pt x="9" y="22"/>
                  <a:pt x="9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8"/>
                  <a:pt x="0" y="28"/>
                  <a:pt x="0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68"/>
                  <a:pt x="9" y="68"/>
                  <a:pt x="9" y="68"/>
                </a:cubicBezTo>
                <a:lnTo>
                  <a:pt x="18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13D14613-3276-48D1-83E2-41C17B351482}"/>
              </a:ext>
            </a:extLst>
          </p:cNvPr>
          <p:cNvSpPr>
            <a:spLocks/>
          </p:cNvSpPr>
          <p:nvPr userDrawn="1"/>
        </p:nvSpPr>
        <p:spPr bwMode="auto">
          <a:xfrm>
            <a:off x="8272673" y="3403516"/>
            <a:ext cx="400436" cy="917201"/>
          </a:xfrm>
          <a:custGeom>
            <a:avLst/>
            <a:gdLst>
              <a:gd name="T0" fmla="*/ 0 w 27"/>
              <a:gd name="T1" fmla="*/ 13 h 61"/>
              <a:gd name="T2" fmla="*/ 0 w 27"/>
              <a:gd name="T3" fmla="*/ 19 h 61"/>
              <a:gd name="T4" fmla="*/ 8 w 27"/>
              <a:gd name="T5" fmla="*/ 19 h 61"/>
              <a:gd name="T6" fmla="*/ 8 w 27"/>
              <a:gd name="T7" fmla="*/ 49 h 61"/>
              <a:gd name="T8" fmla="*/ 21 w 27"/>
              <a:gd name="T9" fmla="*/ 61 h 61"/>
              <a:gd name="T10" fmla="*/ 27 w 27"/>
              <a:gd name="T11" fmla="*/ 60 h 61"/>
              <a:gd name="T12" fmla="*/ 27 w 27"/>
              <a:gd name="T13" fmla="*/ 53 h 61"/>
              <a:gd name="T14" fmla="*/ 22 w 27"/>
              <a:gd name="T15" fmla="*/ 54 h 61"/>
              <a:gd name="T16" fmla="*/ 17 w 27"/>
              <a:gd name="T17" fmla="*/ 49 h 61"/>
              <a:gd name="T18" fmla="*/ 17 w 27"/>
              <a:gd name="T19" fmla="*/ 19 h 61"/>
              <a:gd name="T20" fmla="*/ 27 w 27"/>
              <a:gd name="T21" fmla="*/ 19 h 61"/>
              <a:gd name="T22" fmla="*/ 27 w 27"/>
              <a:gd name="T23" fmla="*/ 13 h 61"/>
              <a:gd name="T24" fmla="*/ 17 w 27"/>
              <a:gd name="T25" fmla="*/ 13 h 61"/>
              <a:gd name="T26" fmla="*/ 17 w 27"/>
              <a:gd name="T27" fmla="*/ 0 h 61"/>
              <a:gd name="T28" fmla="*/ 8 w 27"/>
              <a:gd name="T29" fmla="*/ 3 h 61"/>
              <a:gd name="T30" fmla="*/ 8 w 27"/>
              <a:gd name="T31" fmla="*/ 13 h 61"/>
              <a:gd name="T32" fmla="*/ 0 w 27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61">
                <a:moveTo>
                  <a:pt x="0" y="13"/>
                </a:moveTo>
                <a:cubicBezTo>
                  <a:pt x="0" y="19"/>
                  <a:pt x="0" y="19"/>
                  <a:pt x="0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5"/>
                  <a:pt x="8" y="61"/>
                  <a:pt x="21" y="61"/>
                </a:cubicBezTo>
                <a:cubicBezTo>
                  <a:pt x="23" y="61"/>
                  <a:pt x="25" y="60"/>
                  <a:pt x="27" y="60"/>
                </a:cubicBezTo>
                <a:cubicBezTo>
                  <a:pt x="27" y="53"/>
                  <a:pt x="27" y="53"/>
                  <a:pt x="27" y="53"/>
                </a:cubicBezTo>
                <a:cubicBezTo>
                  <a:pt x="26" y="54"/>
                  <a:pt x="24" y="54"/>
                  <a:pt x="22" y="54"/>
                </a:cubicBezTo>
                <a:cubicBezTo>
                  <a:pt x="19" y="54"/>
                  <a:pt x="17" y="52"/>
                  <a:pt x="17" y="49"/>
                </a:cubicBezTo>
                <a:cubicBezTo>
                  <a:pt x="17" y="19"/>
                  <a:pt x="17" y="19"/>
                  <a:pt x="1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3"/>
                  <a:pt x="27" y="13"/>
                  <a:pt x="2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13"/>
                  <a:pt x="8" y="13"/>
                  <a:pt x="8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5832EEB0-7A8E-4141-B89B-99C01E5C4A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76099" y="3282714"/>
            <a:ext cx="803109" cy="1008921"/>
          </a:xfrm>
          <a:custGeom>
            <a:avLst/>
            <a:gdLst>
              <a:gd name="T0" fmla="*/ 0 w 54"/>
              <a:gd name="T1" fmla="*/ 67 h 67"/>
              <a:gd name="T2" fmla="*/ 23 w 54"/>
              <a:gd name="T3" fmla="*/ 67 h 67"/>
              <a:gd name="T4" fmla="*/ 54 w 54"/>
              <a:gd name="T5" fmla="*/ 34 h 67"/>
              <a:gd name="T6" fmla="*/ 23 w 54"/>
              <a:gd name="T7" fmla="*/ 0 h 67"/>
              <a:gd name="T8" fmla="*/ 0 w 54"/>
              <a:gd name="T9" fmla="*/ 0 h 67"/>
              <a:gd name="T10" fmla="*/ 0 w 54"/>
              <a:gd name="T11" fmla="*/ 67 h 67"/>
              <a:gd name="T12" fmla="*/ 9 w 54"/>
              <a:gd name="T13" fmla="*/ 8 h 67"/>
              <a:gd name="T14" fmla="*/ 23 w 54"/>
              <a:gd name="T15" fmla="*/ 8 h 67"/>
              <a:gd name="T16" fmla="*/ 45 w 54"/>
              <a:gd name="T17" fmla="*/ 34 h 67"/>
              <a:gd name="T18" fmla="*/ 23 w 54"/>
              <a:gd name="T19" fmla="*/ 59 h 67"/>
              <a:gd name="T20" fmla="*/ 9 w 54"/>
              <a:gd name="T21" fmla="*/ 59 h 67"/>
              <a:gd name="T22" fmla="*/ 9 w 54"/>
              <a:gd name="T23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67">
                <a:moveTo>
                  <a:pt x="0" y="67"/>
                </a:moveTo>
                <a:cubicBezTo>
                  <a:pt x="23" y="67"/>
                  <a:pt x="23" y="67"/>
                  <a:pt x="23" y="67"/>
                </a:cubicBezTo>
                <a:cubicBezTo>
                  <a:pt x="51" y="67"/>
                  <a:pt x="54" y="43"/>
                  <a:pt x="54" y="34"/>
                </a:cubicBezTo>
                <a:cubicBezTo>
                  <a:pt x="54" y="25"/>
                  <a:pt x="51" y="0"/>
                  <a:pt x="23" y="0"/>
                </a:cubicBezTo>
                <a:cubicBezTo>
                  <a:pt x="0" y="0"/>
                  <a:pt x="0" y="0"/>
                  <a:pt x="0" y="0"/>
                </a:cubicBezTo>
                <a:lnTo>
                  <a:pt x="0" y="67"/>
                </a:lnTo>
                <a:close/>
                <a:moveTo>
                  <a:pt x="9" y="8"/>
                </a:moveTo>
                <a:cubicBezTo>
                  <a:pt x="23" y="8"/>
                  <a:pt x="23" y="8"/>
                  <a:pt x="23" y="8"/>
                </a:cubicBezTo>
                <a:cubicBezTo>
                  <a:pt x="38" y="8"/>
                  <a:pt x="45" y="20"/>
                  <a:pt x="45" y="34"/>
                </a:cubicBezTo>
                <a:cubicBezTo>
                  <a:pt x="45" y="48"/>
                  <a:pt x="38" y="59"/>
                  <a:pt x="23" y="59"/>
                </a:cubicBezTo>
                <a:cubicBezTo>
                  <a:pt x="9" y="59"/>
                  <a:pt x="9" y="59"/>
                  <a:pt x="9" y="59"/>
                </a:cubicBez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8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8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uiExpand="1" build="p" animBg="1"/>
      <p:bldP spid="27" grpId="0" animBg="1"/>
      <p:bldP spid="28" grpId="0" animBg="1"/>
      <p:bldP spid="29" grpId="0" animBg="1"/>
      <p:bldP spid="30" grpId="0" animBg="1"/>
      <p:bldP spid="3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D1453E5-3BEE-4A96-A046-C891293E6D12}"/>
              </a:ext>
            </a:extLst>
          </p:cNvPr>
          <p:cNvSpPr/>
          <p:nvPr userDrawn="1"/>
        </p:nvSpPr>
        <p:spPr>
          <a:xfrm>
            <a:off x="6106750" y="0"/>
            <a:ext cx="608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219" name="Tijdelijke aanduiding voor tekst 218">
            <a:extLst>
              <a:ext uri="{FF2B5EF4-FFF2-40B4-BE49-F238E27FC236}">
                <a16:creationId xmlns:a16="http://schemas.microsoft.com/office/drawing/2014/main" id="{66EA41A7-1E14-4A8F-8011-6E9C1424ED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6750" y="1"/>
            <a:ext cx="6085250" cy="6854313"/>
          </a:xfrm>
          <a:custGeom>
            <a:avLst/>
            <a:gdLst>
              <a:gd name="connsiteX0" fmla="*/ 5925746 w 5925746"/>
              <a:gd name="connsiteY0" fmla="*/ 3634321 h 6854313"/>
              <a:gd name="connsiteX1" fmla="*/ 5925746 w 5925746"/>
              <a:gd name="connsiteY1" fmla="*/ 6854313 h 6854313"/>
              <a:gd name="connsiteX2" fmla="*/ 1711703 w 5925746"/>
              <a:gd name="connsiteY2" fmla="*/ 6854313 h 6854313"/>
              <a:gd name="connsiteX3" fmla="*/ 1755761 w 5925746"/>
              <a:gd name="connsiteY3" fmla="*/ 6818349 h 6854313"/>
              <a:gd name="connsiteX4" fmla="*/ 5689492 w 5925746"/>
              <a:gd name="connsiteY4" fmla="*/ 3829419 h 6854313"/>
              <a:gd name="connsiteX5" fmla="*/ 0 w 5925746"/>
              <a:gd name="connsiteY5" fmla="*/ 0 h 6854313"/>
              <a:gd name="connsiteX6" fmla="*/ 1214778 w 5925746"/>
              <a:gd name="connsiteY6" fmla="*/ 0 h 6854313"/>
              <a:gd name="connsiteX7" fmla="*/ 977248 w 5925746"/>
              <a:gd name="connsiteY7" fmla="*/ 200586 h 6854313"/>
              <a:gd name="connsiteX8" fmla="*/ 254462 w 5925746"/>
              <a:gd name="connsiteY8" fmla="*/ 857004 h 6854313"/>
              <a:gd name="connsiteX9" fmla="*/ 0 w 5925746"/>
              <a:gd name="connsiteY9" fmla="*/ 1105668 h 685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25746" h="6854313">
                <a:moveTo>
                  <a:pt x="5925746" y="3634321"/>
                </a:moveTo>
                <a:lnTo>
                  <a:pt x="5925746" y="6854313"/>
                </a:lnTo>
                <a:lnTo>
                  <a:pt x="1711703" y="6854313"/>
                </a:lnTo>
                <a:lnTo>
                  <a:pt x="1755761" y="6818349"/>
                </a:lnTo>
                <a:cubicBezTo>
                  <a:pt x="3054423" y="5784327"/>
                  <a:pt x="4449900" y="4833685"/>
                  <a:pt x="5689492" y="3829419"/>
                </a:cubicBezTo>
                <a:close/>
                <a:moveTo>
                  <a:pt x="0" y="0"/>
                </a:moveTo>
                <a:lnTo>
                  <a:pt x="1214778" y="0"/>
                </a:lnTo>
                <a:lnTo>
                  <a:pt x="977248" y="200586"/>
                </a:lnTo>
                <a:cubicBezTo>
                  <a:pt x="732962" y="412239"/>
                  <a:pt x="491641" y="630992"/>
                  <a:pt x="254462" y="857004"/>
                </a:cubicBezTo>
                <a:lnTo>
                  <a:pt x="0" y="1105668"/>
                </a:lnTo>
                <a:close/>
              </a:path>
            </a:pathLst>
          </a:custGeom>
          <a:solidFill>
            <a:srgbClr val="61A4B4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49" name="Tijdelijke aanduiding voor afbeelding 8">
            <a:extLst>
              <a:ext uri="{FF2B5EF4-FFF2-40B4-BE49-F238E27FC236}">
                <a16:creationId xmlns:a16="http://schemas.microsoft.com/office/drawing/2014/main" id="{E909BB5C-4BBE-4A17-B7C9-9421049DFC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06750" y="1434"/>
            <a:ext cx="6085250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2" y="741500"/>
            <a:ext cx="4774080" cy="4904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501" y="1591900"/>
            <a:ext cx="4773385" cy="435646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algn="ctr">
              <a:defRPr sz="2400" b="0" spc="50" baseline="0">
                <a:solidFill>
                  <a:schemeClr val="accent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nl-NL" dirty="0"/>
              <a:t>Tekst en Beeld (M)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193AD8-CB2C-4A78-9912-214130B62177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2917990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301" name="Instructie">
            <a:extLst>
              <a:ext uri="{FF2B5EF4-FFF2-40B4-BE49-F238E27FC236}">
                <a16:creationId xmlns:a16="http://schemas.microsoft.com/office/drawing/2014/main" id="{3095368D-98DC-44BF-B19F-EF6A96AA3788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4DF977C-3CD6-4B43-9085-FCDBC0FE817B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FED108A6-5D7D-401F-A509-E9A31452CFE3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Graphic 163" descr="Informatie">
              <a:extLst>
                <a:ext uri="{FF2B5EF4-FFF2-40B4-BE49-F238E27FC236}">
                  <a16:creationId xmlns:a16="http://schemas.microsoft.com/office/drawing/2014/main" id="{96B7CA24-1B11-4DDF-837C-2FD414561DE8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8F707320-FCE5-4D0D-A39F-1185C6993770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306" name="INSTRUCTIE">
              <a:extLst>
                <a:ext uri="{FF2B5EF4-FFF2-40B4-BE49-F238E27FC236}">
                  <a16:creationId xmlns:a16="http://schemas.microsoft.com/office/drawing/2014/main" id="{DF3E4B87-2B6A-4321-8975-C2C005E84DBC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12E0AAFC-34AC-4A06-9905-EEF53779DFAD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4EDF659B-26C2-442B-99AD-74B4BADAA257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A240A76-B106-49B0-84D8-D8DC7DD8442D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vaal 309">
                <a:extLst>
                  <a:ext uri="{FF2B5EF4-FFF2-40B4-BE49-F238E27FC236}">
                    <a16:creationId xmlns:a16="http://schemas.microsoft.com/office/drawing/2014/main" id="{E7EEC508-C988-402F-8936-90EDEB515150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A14299C2-7817-4099-A0DA-A3AD112AF093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6CA97642-E6F1-4241-91D6-A8524BB61B90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339" name="Rechthoek 338">
                  <a:extLst>
                    <a:ext uri="{FF2B5EF4-FFF2-40B4-BE49-F238E27FC236}">
                      <a16:creationId xmlns:a16="http://schemas.microsoft.com/office/drawing/2014/main" id="{C5E5765E-F956-4C47-8719-D937F85360FF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340" name="Rechte verbindingslijn 339">
                  <a:extLst>
                    <a:ext uri="{FF2B5EF4-FFF2-40B4-BE49-F238E27FC236}">
                      <a16:creationId xmlns:a16="http://schemas.microsoft.com/office/drawing/2014/main" id="{9FFF4086-3B32-473B-B2B6-F4294B8398A2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341" name="Gelijkbenige driehoek 340">
                  <a:extLst>
                    <a:ext uri="{FF2B5EF4-FFF2-40B4-BE49-F238E27FC236}">
                      <a16:creationId xmlns:a16="http://schemas.microsoft.com/office/drawing/2014/main" id="{BA886511-AA59-4848-82C3-CC85EB2CC58D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41D1AF1A-C2FB-4F38-A8DD-1537360C38CF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333" name="Rechthoek 332">
                  <a:extLst>
                    <a:ext uri="{FF2B5EF4-FFF2-40B4-BE49-F238E27FC236}">
                      <a16:creationId xmlns:a16="http://schemas.microsoft.com/office/drawing/2014/main" id="{63DD32DB-C7B3-4D73-B6DA-33D716ADE46A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4" name="Ovaal 333">
                  <a:extLst>
                    <a:ext uri="{FF2B5EF4-FFF2-40B4-BE49-F238E27FC236}">
                      <a16:creationId xmlns:a16="http://schemas.microsoft.com/office/drawing/2014/main" id="{E0A76D16-CAB5-4A7A-AA4D-59982540A0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5" name="Vrije vorm: vorm 334">
                  <a:extLst>
                    <a:ext uri="{FF2B5EF4-FFF2-40B4-BE49-F238E27FC236}">
                      <a16:creationId xmlns:a16="http://schemas.microsoft.com/office/drawing/2014/main" id="{8CC8BF0D-BC51-4DD2-9824-ED87207DF316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6" name="Rechthoek: afgeronde hoeken 335">
                  <a:extLst>
                    <a:ext uri="{FF2B5EF4-FFF2-40B4-BE49-F238E27FC236}">
                      <a16:creationId xmlns:a16="http://schemas.microsoft.com/office/drawing/2014/main" id="{10ABA329-19C8-4695-A677-D754017B2F5A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37" name="Rechte verbindingslijn 336">
                  <a:extLst>
                    <a:ext uri="{FF2B5EF4-FFF2-40B4-BE49-F238E27FC236}">
                      <a16:creationId xmlns:a16="http://schemas.microsoft.com/office/drawing/2014/main" id="{1E846F96-017D-434C-AC4A-F1DC16C12BC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Rechte verbindingslijn 337">
                  <a:extLst>
                    <a:ext uri="{FF2B5EF4-FFF2-40B4-BE49-F238E27FC236}">
                      <a16:creationId xmlns:a16="http://schemas.microsoft.com/office/drawing/2014/main" id="{1ED5469F-AE6C-4C06-83B3-92C2395EF505}"/>
                    </a:ext>
                  </a:extLst>
                </p:cNvPr>
                <p:cNvCxnSpPr>
                  <a:cxnSpLocks/>
                  <a:stCxn id="336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4" name="Ovaal 313">
                <a:extLst>
                  <a:ext uri="{FF2B5EF4-FFF2-40B4-BE49-F238E27FC236}">
                    <a16:creationId xmlns:a16="http://schemas.microsoft.com/office/drawing/2014/main" id="{F52C4C3E-6593-47FD-AFF6-B5BD0E841391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15" name="Rechthoek 314">
                <a:extLst>
                  <a:ext uri="{FF2B5EF4-FFF2-40B4-BE49-F238E27FC236}">
                    <a16:creationId xmlns:a16="http://schemas.microsoft.com/office/drawing/2014/main" id="{9AD34AD4-EABA-4D10-9FE0-3D8837CEE2C2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6" name="Groep 315">
                <a:extLst>
                  <a:ext uri="{FF2B5EF4-FFF2-40B4-BE49-F238E27FC236}">
                    <a16:creationId xmlns:a16="http://schemas.microsoft.com/office/drawing/2014/main" id="{BDE828E6-6020-45E6-BCCE-EF01F44E76B2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317" name="Groep 316">
                  <a:extLst>
                    <a:ext uri="{FF2B5EF4-FFF2-40B4-BE49-F238E27FC236}">
                      <a16:creationId xmlns:a16="http://schemas.microsoft.com/office/drawing/2014/main" id="{890B077B-FF17-40BF-B1BD-357ED383E2D1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394833F6-9A1F-4E95-B77B-607FF495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327" name="Groep 326">
                      <a:extLst>
                        <a:ext uri="{FF2B5EF4-FFF2-40B4-BE49-F238E27FC236}">
                          <a16:creationId xmlns:a16="http://schemas.microsoft.com/office/drawing/2014/main" id="{7E514FF3-39B5-46BE-8787-06B93E3893B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330" name="Rechthoek 329">
                        <a:extLst>
                          <a:ext uri="{FF2B5EF4-FFF2-40B4-BE49-F238E27FC236}">
                            <a16:creationId xmlns:a16="http://schemas.microsoft.com/office/drawing/2014/main" id="{B0984C0C-A6D4-493A-8CCD-248FDFF4C1E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1" name="Rechthoek 330">
                        <a:extLst>
                          <a:ext uri="{FF2B5EF4-FFF2-40B4-BE49-F238E27FC236}">
                            <a16:creationId xmlns:a16="http://schemas.microsoft.com/office/drawing/2014/main" id="{10289F42-478B-478B-8853-B9F6C2C90BEB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2" name="Ovaal 331">
                        <a:extLst>
                          <a:ext uri="{FF2B5EF4-FFF2-40B4-BE49-F238E27FC236}">
                            <a16:creationId xmlns:a16="http://schemas.microsoft.com/office/drawing/2014/main" id="{79A062D8-FA6C-471B-A5D9-DFFAA5E8F29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328" name="Afbeelding 327">
                      <a:extLst>
                        <a:ext uri="{FF2B5EF4-FFF2-40B4-BE49-F238E27FC236}">
                          <a16:creationId xmlns:a16="http://schemas.microsoft.com/office/drawing/2014/main" id="{8A686CCA-7BB1-48A8-86DF-C2E0234F2EB1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9" name="Afbeelding 328">
                      <a:extLst>
                        <a:ext uri="{FF2B5EF4-FFF2-40B4-BE49-F238E27FC236}">
                          <a16:creationId xmlns:a16="http://schemas.microsoft.com/office/drawing/2014/main" id="{A9B36A3B-24F6-46C8-8434-FFD0E3F5D886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0960E14C-C441-4EF5-B7A8-13234063C3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5" name="Rechthoek 324">
                      <a:extLst>
                        <a:ext uri="{FF2B5EF4-FFF2-40B4-BE49-F238E27FC236}">
                          <a16:creationId xmlns:a16="http://schemas.microsoft.com/office/drawing/2014/main" id="{06BAF0DA-31C1-462F-9391-F333771788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6" name="Rechthoek 325">
                      <a:extLst>
                        <a:ext uri="{FF2B5EF4-FFF2-40B4-BE49-F238E27FC236}">
                          <a16:creationId xmlns:a16="http://schemas.microsoft.com/office/drawing/2014/main" id="{4E8AAC43-A13D-49C0-A395-C978DC485617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22" name="Groep 321">
                    <a:extLst>
                      <a:ext uri="{FF2B5EF4-FFF2-40B4-BE49-F238E27FC236}">
                        <a16:creationId xmlns:a16="http://schemas.microsoft.com/office/drawing/2014/main" id="{3B982268-A8DE-4AC7-8CFC-5F98D9975D43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3" name="Rechthoek 322">
                      <a:extLst>
                        <a:ext uri="{FF2B5EF4-FFF2-40B4-BE49-F238E27FC236}">
                          <a16:creationId xmlns:a16="http://schemas.microsoft.com/office/drawing/2014/main" id="{60978501-2FCA-4840-928B-4CD0E03789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4" name="Rechthoek 323">
                      <a:extLst>
                        <a:ext uri="{FF2B5EF4-FFF2-40B4-BE49-F238E27FC236}">
                          <a16:creationId xmlns:a16="http://schemas.microsoft.com/office/drawing/2014/main" id="{6D00CCE2-8F95-4809-9841-0D035A65788C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A69F837-198B-40CA-BEC8-D3D703B6BB4C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319" name="Gelijkbenige driehoek 318">
                  <a:extLst>
                    <a:ext uri="{FF2B5EF4-FFF2-40B4-BE49-F238E27FC236}">
                      <a16:creationId xmlns:a16="http://schemas.microsoft.com/office/drawing/2014/main" id="{FC2B5ECC-7269-49EF-9977-BB106A35A028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8" name="Instructie">
            <a:extLst>
              <a:ext uri="{FF2B5EF4-FFF2-40B4-BE49-F238E27FC236}">
                <a16:creationId xmlns:a16="http://schemas.microsoft.com/office/drawing/2014/main" id="{A06DD708-2613-4A96-9BDC-1D8406A1A1D8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E215DFF-B55E-4DF4-8DAD-37963287CA96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D854329D-8595-4DBE-AB8B-56C940A5384B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B162FFAB-B3B1-4C09-8F10-ED6CF2F93DAF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5B59E7DF-ABC8-4756-ACC4-29CB94E99E77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0D2EA97D-8821-46D3-87FF-A91D862725E6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CE44E2E9-CE00-44D3-B109-4CDB93ED76F0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202" name="Rechte verbindingslijn 201">
                  <a:extLst>
                    <a:ext uri="{FF2B5EF4-FFF2-40B4-BE49-F238E27FC236}">
                      <a16:creationId xmlns:a16="http://schemas.microsoft.com/office/drawing/2014/main" id="{EA434429-52FC-4FC7-8D47-C4178CC330DD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3" name="Rechte verbindingslijn 202">
                  <a:extLst>
                    <a:ext uri="{FF2B5EF4-FFF2-40B4-BE49-F238E27FC236}">
                      <a16:creationId xmlns:a16="http://schemas.microsoft.com/office/drawing/2014/main" id="{3EB20C68-AE69-42D2-BE48-A7C430EEFC10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4" name="Rechte verbindingslijn 203">
                  <a:extLst>
                    <a:ext uri="{FF2B5EF4-FFF2-40B4-BE49-F238E27FC236}">
                      <a16:creationId xmlns:a16="http://schemas.microsoft.com/office/drawing/2014/main" id="{94F45A30-EA95-4A6C-A990-D764236E30D3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5" name="Rechte verbindingslijn 204">
                  <a:extLst>
                    <a:ext uri="{FF2B5EF4-FFF2-40B4-BE49-F238E27FC236}">
                      <a16:creationId xmlns:a16="http://schemas.microsoft.com/office/drawing/2014/main" id="{02D888F2-6C03-4693-A4CF-44C99766E42E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6" name="Rechte verbindingslijn 205">
                  <a:extLst>
                    <a:ext uri="{FF2B5EF4-FFF2-40B4-BE49-F238E27FC236}">
                      <a16:creationId xmlns:a16="http://schemas.microsoft.com/office/drawing/2014/main" id="{E8C8554E-842B-4EA1-B3A6-FD40F732860D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E6AEB6B1-C00F-4648-8366-93EBF7B884BD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57C408A6-6805-4E93-BF96-FF2C166A46D2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Pijl: punthaak 200">
                  <a:extLst>
                    <a:ext uri="{FF2B5EF4-FFF2-40B4-BE49-F238E27FC236}">
                      <a16:creationId xmlns:a16="http://schemas.microsoft.com/office/drawing/2014/main" id="{4C617F8D-A02B-4837-884C-5895C2CE4D12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714F1EBB-70F6-4F16-9213-818F2C7F0A93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7116644D-4A2B-4CE9-BD6D-47122F031860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93" name="Rechte verbindingslijn 192">
                  <a:extLst>
                    <a:ext uri="{FF2B5EF4-FFF2-40B4-BE49-F238E27FC236}">
                      <a16:creationId xmlns:a16="http://schemas.microsoft.com/office/drawing/2014/main" id="{D247FB20-42A4-4C9D-B34B-398C34B51025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>
                  <a:extLst>
                    <a:ext uri="{FF2B5EF4-FFF2-40B4-BE49-F238E27FC236}">
                      <a16:creationId xmlns:a16="http://schemas.microsoft.com/office/drawing/2014/main" id="{49862422-37CB-4290-9B0B-D93559B966C9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>
                  <a:extLst>
                    <a:ext uri="{FF2B5EF4-FFF2-40B4-BE49-F238E27FC236}">
                      <a16:creationId xmlns:a16="http://schemas.microsoft.com/office/drawing/2014/main" id="{0E443CA1-0D2D-4516-A2F0-881D1BD53DB1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>
                  <a:extLst>
                    <a:ext uri="{FF2B5EF4-FFF2-40B4-BE49-F238E27FC236}">
                      <a16:creationId xmlns:a16="http://schemas.microsoft.com/office/drawing/2014/main" id="{3640A9EF-981E-44C0-B7C4-B1F567C72F5C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7" name="Rechte verbindingslijn 196">
                  <a:extLst>
                    <a:ext uri="{FF2B5EF4-FFF2-40B4-BE49-F238E27FC236}">
                      <a16:creationId xmlns:a16="http://schemas.microsoft.com/office/drawing/2014/main" id="{DB3EE4AC-3E39-4074-9D66-7DE9FEBB1F3E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B9386075-1547-40CC-99BE-C15E5A2310FE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70128213-F9DD-4E32-B16B-7AC8587BF3D1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Pijl: punthaak 191">
                  <a:extLst>
                    <a:ext uri="{FF2B5EF4-FFF2-40B4-BE49-F238E27FC236}">
                      <a16:creationId xmlns:a16="http://schemas.microsoft.com/office/drawing/2014/main" id="{ECC0EC12-A675-465F-91AF-3FBCC0BE3346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B20A0939-C5B5-4269-8323-F4BCFA534A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A950F940-2B2D-4E57-9999-20E4DF6F61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F1C1A3CE-C90D-458C-83C1-42F540526CCF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5D00DAD9-8C79-42D5-AE49-B8D1738CA5D2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F9CBAFB9-3D0E-4AC4-88A7-B06AE059FE15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6878127B-3053-433B-8FA1-27CF9F16C6E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392CB2DB-10AC-409A-8293-0A74F8D97F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C2E218B9-6DE6-4F1A-8B55-26D504E22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2F368143-558C-4010-9B30-5164E75C21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7" name="Rechte verbindingslijn 186">
                    <a:extLst>
                      <a:ext uri="{FF2B5EF4-FFF2-40B4-BE49-F238E27FC236}">
                        <a16:creationId xmlns:a16="http://schemas.microsoft.com/office/drawing/2014/main" id="{458D9B78-35A2-4F16-B8E8-1FD9E7D22F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8" name="Rechte verbindingslijn 187">
                    <a:extLst>
                      <a:ext uri="{FF2B5EF4-FFF2-40B4-BE49-F238E27FC236}">
                        <a16:creationId xmlns:a16="http://schemas.microsoft.com/office/drawing/2014/main" id="{0E71D41C-1441-4846-93F5-E68F4E3304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1F16010A-4EDB-4DF2-95C5-48D09D9C736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37C7734-E0A3-45B3-996F-123208DCEA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Pijl: punthaak 182">
                    <a:extLst>
                      <a:ext uri="{FF2B5EF4-FFF2-40B4-BE49-F238E27FC236}">
                        <a16:creationId xmlns:a16="http://schemas.microsoft.com/office/drawing/2014/main" id="{FBBC65CC-B8DA-4B5E-896D-F2C9789919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B3127F88-B183-4C69-8343-F56AA4CEFB2E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B7DCBC5F-2578-4596-9A38-B19D892127AB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68" name="Groep 167">
                <a:extLst>
                  <a:ext uri="{FF2B5EF4-FFF2-40B4-BE49-F238E27FC236}">
                    <a16:creationId xmlns:a16="http://schemas.microsoft.com/office/drawing/2014/main" id="{8B4EB0FE-0A06-474A-8759-C1471D3A63CE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055B8E0-771E-4A63-9AD6-396295908CF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9212BD6-2AC0-4F84-91C7-8BCFDE444B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6F0CCFA-E9FE-4E69-9D08-053F62D51F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5B27E2F0-6D5D-4A14-85C8-592CC7CE3E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509C92FD-A018-4DCA-8806-888DEC61FA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FC18CE1-9D7C-4C60-9655-F9DD71B543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70" name="Groep 169">
                  <a:extLst>
                    <a:ext uri="{FF2B5EF4-FFF2-40B4-BE49-F238E27FC236}">
                      <a16:creationId xmlns:a16="http://schemas.microsoft.com/office/drawing/2014/main" id="{EA0A6771-D2E3-4AF0-9F68-365A1363093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07E9091E-0BFA-4457-9052-CB56FB1C1B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Pijl: punthaak 171">
                    <a:extLst>
                      <a:ext uri="{FF2B5EF4-FFF2-40B4-BE49-F238E27FC236}">
                        <a16:creationId xmlns:a16="http://schemas.microsoft.com/office/drawing/2014/main" id="{6890ABEA-D1A2-4D39-A0F4-89CD7B4E788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0C89FAE5-661F-4C06-ACE2-459D505C5BFC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4E5E4714-AF2C-4D84-95B5-DE1BFF46458D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DA6E207A-5EE8-40ED-A088-DB37AE31C14C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B0BE9C3D-925B-40CC-99CA-B472E9B05B25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C3537A4E-0088-43C9-824D-D96577FFE4F0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A913EF79-A4B3-4D30-A59A-DD86E299B0B7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raphic 163" descr="Informatie">
                <a:extLst>
                  <a:ext uri="{FF2B5EF4-FFF2-40B4-BE49-F238E27FC236}">
                    <a16:creationId xmlns:a16="http://schemas.microsoft.com/office/drawing/2014/main" id="{1ADFFB4C-4B6C-4E13-AEE2-34F1AED760C7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2980C6E3-DDD0-460B-AD93-DA19867DCD25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26C8A2F9-A6BA-41EF-8AEC-7A0E9BFF6D5B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3D6AA73B-2478-4EBB-8E78-5E24125B91A7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98E31082-8E4F-4553-A19F-03CDD07207BF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EA145808-2003-4348-9B03-43A1DB571B96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5C8BE2D7-8085-4C8E-BC36-8A6066BF00B7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9775AB9A-F028-4FA4-9A68-FFCB8BD51E82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F7C1A55-2EFE-441F-BA9A-84868068E548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98B0CB4A-2E61-4551-A2B5-C028183CDE96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B3AC396B-7AD8-43FB-A7EA-0785CB6A7909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0E459C24-A50F-4DA1-83E7-EFF257266104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9C419F80-D797-4053-AADA-85BB30D8F2EF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B5F68EF1-EEAA-4B50-9BD1-D65B22661FB5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704568F7-8205-4F7A-BD0E-41CD4BFFD5D2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2ADE96A3-A2E9-4E65-A0F9-7A4EDAE6C396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4F43323-A9C4-4006-9941-F8F18AF492BC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0323C48-BD6F-4C73-A228-1CE1F798AA67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E188B83D-6295-4C45-942C-04FAC0C903A1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4EDC3B4C-AB18-46D1-B40B-4ACD47F0A5C0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22C3278-FA49-4029-A71B-DFF8EC90CB59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220" name="Groep 219">
            <a:extLst>
              <a:ext uri="{FF2B5EF4-FFF2-40B4-BE49-F238E27FC236}">
                <a16:creationId xmlns:a16="http://schemas.microsoft.com/office/drawing/2014/main" id="{B6F0A08D-59C9-4127-AA8A-7F035BBB3957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221" name="Rechthoek 220">
              <a:extLst>
                <a:ext uri="{FF2B5EF4-FFF2-40B4-BE49-F238E27FC236}">
                  <a16:creationId xmlns:a16="http://schemas.microsoft.com/office/drawing/2014/main" id="{91CF2C5B-3FB7-4D6C-9F77-FA991FCB3AD6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Rechthoek 221">
              <a:extLst>
                <a:ext uri="{FF2B5EF4-FFF2-40B4-BE49-F238E27FC236}">
                  <a16:creationId xmlns:a16="http://schemas.microsoft.com/office/drawing/2014/main" id="{B6D19A0A-2E6E-4EA2-B342-B8FCF415133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342" name="Ovaal 341">
              <a:extLst>
                <a:ext uri="{FF2B5EF4-FFF2-40B4-BE49-F238E27FC236}">
                  <a16:creationId xmlns:a16="http://schemas.microsoft.com/office/drawing/2014/main" id="{FB87FF6E-EE0D-410E-BE44-5899B011D140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4F9E9047-0F13-40AC-A923-FDB590CF71C1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344" name="Ovaal 343">
              <a:extLst>
                <a:ext uri="{FF2B5EF4-FFF2-40B4-BE49-F238E27FC236}">
                  <a16:creationId xmlns:a16="http://schemas.microsoft.com/office/drawing/2014/main" id="{4E1EA149-7461-4095-8B8C-32DE6E89EFC0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0A19EA23-7AB0-4D73-B55B-A921E84C79BA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6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F47AD6D0-A2E1-44C8-B93F-B4216AFD3A22}"/>
              </a:ext>
            </a:extLst>
          </p:cNvPr>
          <p:cNvSpPr/>
          <p:nvPr userDrawn="1"/>
        </p:nvSpPr>
        <p:spPr>
          <a:xfrm>
            <a:off x="4259367" y="0"/>
            <a:ext cx="793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216" name="Tijdelijke aanduiding voor tekst 215">
            <a:extLst>
              <a:ext uri="{FF2B5EF4-FFF2-40B4-BE49-F238E27FC236}">
                <a16:creationId xmlns:a16="http://schemas.microsoft.com/office/drawing/2014/main" id="{FFBBA15D-742F-48EF-BE1F-A3FF4EE2C9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9368" y="189167"/>
            <a:ext cx="7932632" cy="6668832"/>
          </a:xfrm>
          <a:custGeom>
            <a:avLst/>
            <a:gdLst>
              <a:gd name="connsiteX0" fmla="*/ 5679852 w 7932632"/>
              <a:gd name="connsiteY0" fmla="*/ 6247186 h 6668832"/>
              <a:gd name="connsiteX1" fmla="*/ 5713482 w 7932632"/>
              <a:gd name="connsiteY1" fmla="*/ 6254641 h 6668832"/>
              <a:gd name="connsiteX2" fmla="*/ 5813913 w 7932632"/>
              <a:gd name="connsiteY2" fmla="*/ 6625804 h 6668832"/>
              <a:gd name="connsiteX3" fmla="*/ 5813519 w 7932632"/>
              <a:gd name="connsiteY3" fmla="*/ 6668832 h 6668832"/>
              <a:gd name="connsiteX4" fmla="*/ 5288010 w 7932632"/>
              <a:gd name="connsiteY4" fmla="*/ 6668832 h 6668832"/>
              <a:gd name="connsiteX5" fmla="*/ 5349775 w 7932632"/>
              <a:gd name="connsiteY5" fmla="*/ 6562392 h 6668832"/>
              <a:gd name="connsiteX6" fmla="*/ 5646845 w 7932632"/>
              <a:gd name="connsiteY6" fmla="*/ 6247952 h 6668832"/>
              <a:gd name="connsiteX7" fmla="*/ 5679852 w 7932632"/>
              <a:gd name="connsiteY7" fmla="*/ 6247186 h 6668832"/>
              <a:gd name="connsiteX8" fmla="*/ 2607265 w 7932632"/>
              <a:gd name="connsiteY8" fmla="*/ 481066 h 6668832"/>
              <a:gd name="connsiteX9" fmla="*/ 2696674 w 7932632"/>
              <a:gd name="connsiteY9" fmla="*/ 549224 h 6668832"/>
              <a:gd name="connsiteX10" fmla="*/ 2629288 w 7932632"/>
              <a:gd name="connsiteY10" fmla="*/ 1248798 h 6668832"/>
              <a:gd name="connsiteX11" fmla="*/ 9621 w 7932632"/>
              <a:gd name="connsiteY11" fmla="*/ 5971510 h 6668832"/>
              <a:gd name="connsiteX12" fmla="*/ 0 w 7932632"/>
              <a:gd name="connsiteY12" fmla="*/ 5992180 h 6668832"/>
              <a:gd name="connsiteX13" fmla="*/ 0 w 7932632"/>
              <a:gd name="connsiteY13" fmla="*/ 3376487 h 6668832"/>
              <a:gd name="connsiteX14" fmla="*/ 138448 w 7932632"/>
              <a:gd name="connsiteY14" fmla="*/ 3261923 h 6668832"/>
              <a:gd name="connsiteX15" fmla="*/ 1913963 w 7932632"/>
              <a:gd name="connsiteY15" fmla="*/ 1279891 h 6668832"/>
              <a:gd name="connsiteX16" fmla="*/ 2607265 w 7932632"/>
              <a:gd name="connsiteY16" fmla="*/ 481066 h 6668832"/>
              <a:gd name="connsiteX17" fmla="*/ 7932632 w 7932632"/>
              <a:gd name="connsiteY17" fmla="*/ 0 h 6668832"/>
              <a:gd name="connsiteX18" fmla="*/ 7932632 w 7932632"/>
              <a:gd name="connsiteY18" fmla="*/ 3896402 h 6668832"/>
              <a:gd name="connsiteX19" fmla="*/ 7814014 w 7932632"/>
              <a:gd name="connsiteY19" fmla="*/ 3796729 h 6668832"/>
              <a:gd name="connsiteX20" fmla="*/ 7149319 w 7932632"/>
              <a:gd name="connsiteY20" fmla="*/ 1927645 h 6668832"/>
              <a:gd name="connsiteX21" fmla="*/ 7848939 w 7932632"/>
              <a:gd name="connsiteY21" fmla="*/ 104805 h 666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32632" h="6668832">
                <a:moveTo>
                  <a:pt x="5679852" y="6247186"/>
                </a:moveTo>
                <a:cubicBezTo>
                  <a:pt x="5690946" y="6248285"/>
                  <a:pt x="5702143" y="6250754"/>
                  <a:pt x="5713482" y="6254641"/>
                </a:cubicBezTo>
                <a:cubicBezTo>
                  <a:pt x="5778277" y="6277960"/>
                  <a:pt x="5809378" y="6424353"/>
                  <a:pt x="5813913" y="6625804"/>
                </a:cubicBezTo>
                <a:lnTo>
                  <a:pt x="5813519" y="6668832"/>
                </a:lnTo>
                <a:lnTo>
                  <a:pt x="5288010" y="6668832"/>
                </a:lnTo>
                <a:lnTo>
                  <a:pt x="5349775" y="6562392"/>
                </a:lnTo>
                <a:cubicBezTo>
                  <a:pt x="5460716" y="6377166"/>
                  <a:pt x="5551262" y="6261900"/>
                  <a:pt x="5646845" y="6247952"/>
                </a:cubicBezTo>
                <a:cubicBezTo>
                  <a:pt x="5657769" y="6246357"/>
                  <a:pt x="5668759" y="6246086"/>
                  <a:pt x="5679852" y="6247186"/>
                </a:cubicBezTo>
                <a:close/>
                <a:moveTo>
                  <a:pt x="2607265" y="481066"/>
                </a:moveTo>
                <a:cubicBezTo>
                  <a:pt x="2646316" y="478234"/>
                  <a:pt x="2677235" y="498699"/>
                  <a:pt x="2696674" y="549224"/>
                </a:cubicBezTo>
                <a:cubicBezTo>
                  <a:pt x="2748510" y="683957"/>
                  <a:pt x="2712224" y="875692"/>
                  <a:pt x="2629288" y="1248798"/>
                </a:cubicBezTo>
                <a:cubicBezTo>
                  <a:pt x="2193979" y="3155320"/>
                  <a:pt x="701746" y="4608349"/>
                  <a:pt x="9621" y="5971510"/>
                </a:cubicBezTo>
                <a:lnTo>
                  <a:pt x="0" y="5992180"/>
                </a:lnTo>
                <a:lnTo>
                  <a:pt x="0" y="3376487"/>
                </a:lnTo>
                <a:lnTo>
                  <a:pt x="138448" y="3261923"/>
                </a:lnTo>
                <a:cubicBezTo>
                  <a:pt x="853683" y="2653197"/>
                  <a:pt x="1478555" y="2010429"/>
                  <a:pt x="1913963" y="1279891"/>
                </a:cubicBezTo>
                <a:cubicBezTo>
                  <a:pt x="2116119" y="943058"/>
                  <a:pt x="2438044" y="493335"/>
                  <a:pt x="2607265" y="481066"/>
                </a:cubicBezTo>
                <a:close/>
                <a:moveTo>
                  <a:pt x="7932632" y="0"/>
                </a:moveTo>
                <a:lnTo>
                  <a:pt x="7932632" y="3896402"/>
                </a:lnTo>
                <a:lnTo>
                  <a:pt x="7814014" y="3796729"/>
                </a:lnTo>
                <a:cubicBezTo>
                  <a:pt x="7402015" y="3407439"/>
                  <a:pt x="7147375" y="2800170"/>
                  <a:pt x="7149319" y="1927645"/>
                </a:cubicBezTo>
                <a:cubicBezTo>
                  <a:pt x="7150230" y="1303675"/>
                  <a:pt x="7411891" y="697320"/>
                  <a:pt x="7848939" y="104805"/>
                </a:cubicBezTo>
                <a:close/>
              </a:path>
            </a:pathLst>
          </a:custGeom>
          <a:solidFill>
            <a:srgbClr val="00B7D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51" name="Tijdelijke aanduiding voor afbeelding 8">
            <a:extLst>
              <a:ext uri="{FF2B5EF4-FFF2-40B4-BE49-F238E27FC236}">
                <a16:creationId xmlns:a16="http://schemas.microsoft.com/office/drawing/2014/main" id="{5CFE7F97-2109-4DE1-997E-438DDA5BA4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59367" y="1434"/>
            <a:ext cx="7932633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2799443" cy="4904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Korte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2799443" cy="435646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en Beeld (L)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736A4-D886-4F09-9A85-EA39AB7DFE03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94404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301" name="Instructie">
            <a:extLst>
              <a:ext uri="{FF2B5EF4-FFF2-40B4-BE49-F238E27FC236}">
                <a16:creationId xmlns:a16="http://schemas.microsoft.com/office/drawing/2014/main" id="{2DDF558A-A996-48E7-84B2-ECA7E10BBA49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C159D828-7134-471C-A235-F4E43A8243B4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089EBC4C-B612-48FC-993F-BFA334D57DB1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Graphic 163" descr="Informatie">
              <a:extLst>
                <a:ext uri="{FF2B5EF4-FFF2-40B4-BE49-F238E27FC236}">
                  <a16:creationId xmlns:a16="http://schemas.microsoft.com/office/drawing/2014/main" id="{873D97F5-4625-4F62-BF85-AA090E9377F4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E7091380-C3AD-487E-B0F2-EF6F3CC1A0B4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306" name="INSTRUCTIE">
              <a:extLst>
                <a:ext uri="{FF2B5EF4-FFF2-40B4-BE49-F238E27FC236}">
                  <a16:creationId xmlns:a16="http://schemas.microsoft.com/office/drawing/2014/main" id="{66E81A89-121D-42F6-8107-1531A129C754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C0AE77BE-696B-422F-846C-E55DD5385D7E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530FBA8F-7697-4313-8A52-298543659764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59FFCF03-C3C6-4A45-8518-6BA38CCF960D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vaal 309">
                <a:extLst>
                  <a:ext uri="{FF2B5EF4-FFF2-40B4-BE49-F238E27FC236}">
                    <a16:creationId xmlns:a16="http://schemas.microsoft.com/office/drawing/2014/main" id="{3619F2B3-C459-486F-81F6-633F789DEC9E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453DE9E2-C679-4908-B49B-676F503BF78D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13154696-ACAE-4D82-B5A0-9F27CB177A2D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339" name="Rechthoek 338">
                  <a:extLst>
                    <a:ext uri="{FF2B5EF4-FFF2-40B4-BE49-F238E27FC236}">
                      <a16:creationId xmlns:a16="http://schemas.microsoft.com/office/drawing/2014/main" id="{45638F39-79EA-4025-8701-4D053889552D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340" name="Rechte verbindingslijn 339">
                  <a:extLst>
                    <a:ext uri="{FF2B5EF4-FFF2-40B4-BE49-F238E27FC236}">
                      <a16:creationId xmlns:a16="http://schemas.microsoft.com/office/drawing/2014/main" id="{D865316E-6D48-41DB-A2F4-4DE576BE8A61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341" name="Gelijkbenige driehoek 340">
                  <a:extLst>
                    <a:ext uri="{FF2B5EF4-FFF2-40B4-BE49-F238E27FC236}">
                      <a16:creationId xmlns:a16="http://schemas.microsoft.com/office/drawing/2014/main" id="{D8201AED-D81E-4312-9E45-2E47E0213795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FA4E69FF-A58D-44B6-9ADA-CD043963E033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333" name="Rechthoek 332">
                  <a:extLst>
                    <a:ext uri="{FF2B5EF4-FFF2-40B4-BE49-F238E27FC236}">
                      <a16:creationId xmlns:a16="http://schemas.microsoft.com/office/drawing/2014/main" id="{4951CF3A-A81A-4AB3-893F-32FE671F6C7A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4" name="Ovaal 333">
                  <a:extLst>
                    <a:ext uri="{FF2B5EF4-FFF2-40B4-BE49-F238E27FC236}">
                      <a16:creationId xmlns:a16="http://schemas.microsoft.com/office/drawing/2014/main" id="{C1C73C98-D42A-4462-A04A-45D4A8816BAD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5" name="Vrije vorm: vorm 334">
                  <a:extLst>
                    <a:ext uri="{FF2B5EF4-FFF2-40B4-BE49-F238E27FC236}">
                      <a16:creationId xmlns:a16="http://schemas.microsoft.com/office/drawing/2014/main" id="{CD0EF0E2-0BDC-4807-BCE1-C5EAE760FB66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6" name="Rechthoek: afgeronde hoeken 335">
                  <a:extLst>
                    <a:ext uri="{FF2B5EF4-FFF2-40B4-BE49-F238E27FC236}">
                      <a16:creationId xmlns:a16="http://schemas.microsoft.com/office/drawing/2014/main" id="{AC78683A-9942-4251-A653-5F676BF8796B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37" name="Rechte verbindingslijn 336">
                  <a:extLst>
                    <a:ext uri="{FF2B5EF4-FFF2-40B4-BE49-F238E27FC236}">
                      <a16:creationId xmlns:a16="http://schemas.microsoft.com/office/drawing/2014/main" id="{C9D13EF6-678B-49C2-A8F0-0A0895C644D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Rechte verbindingslijn 337">
                  <a:extLst>
                    <a:ext uri="{FF2B5EF4-FFF2-40B4-BE49-F238E27FC236}">
                      <a16:creationId xmlns:a16="http://schemas.microsoft.com/office/drawing/2014/main" id="{2F0EFFA5-FB0B-4064-A6D8-BDF2C02C9A05}"/>
                    </a:ext>
                  </a:extLst>
                </p:cNvPr>
                <p:cNvCxnSpPr>
                  <a:cxnSpLocks/>
                  <a:stCxn id="336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4" name="Ovaal 313">
                <a:extLst>
                  <a:ext uri="{FF2B5EF4-FFF2-40B4-BE49-F238E27FC236}">
                    <a16:creationId xmlns:a16="http://schemas.microsoft.com/office/drawing/2014/main" id="{05BD389C-414C-4024-B59E-377686EAFB2E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15" name="Rechthoek 314">
                <a:extLst>
                  <a:ext uri="{FF2B5EF4-FFF2-40B4-BE49-F238E27FC236}">
                    <a16:creationId xmlns:a16="http://schemas.microsoft.com/office/drawing/2014/main" id="{5AEDB8A9-E28D-4E82-9E52-F2474F92BDF2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6" name="Groep 315">
                <a:extLst>
                  <a:ext uri="{FF2B5EF4-FFF2-40B4-BE49-F238E27FC236}">
                    <a16:creationId xmlns:a16="http://schemas.microsoft.com/office/drawing/2014/main" id="{D963DB20-1A6E-4C03-A606-CE7A29EBF111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317" name="Groep 316">
                  <a:extLst>
                    <a:ext uri="{FF2B5EF4-FFF2-40B4-BE49-F238E27FC236}">
                      <a16:creationId xmlns:a16="http://schemas.microsoft.com/office/drawing/2014/main" id="{9CE87294-6EB6-4492-84DC-A021910296B4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C3A9962E-79C8-42A0-BA22-40A0A3EDD13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327" name="Groep 326">
                      <a:extLst>
                        <a:ext uri="{FF2B5EF4-FFF2-40B4-BE49-F238E27FC236}">
                          <a16:creationId xmlns:a16="http://schemas.microsoft.com/office/drawing/2014/main" id="{50A18EBE-3451-46EB-8D39-57E38CD7759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330" name="Rechthoek 329">
                        <a:extLst>
                          <a:ext uri="{FF2B5EF4-FFF2-40B4-BE49-F238E27FC236}">
                            <a16:creationId xmlns:a16="http://schemas.microsoft.com/office/drawing/2014/main" id="{43764880-8538-499E-BE88-C653267243D3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1" name="Rechthoek 330">
                        <a:extLst>
                          <a:ext uri="{FF2B5EF4-FFF2-40B4-BE49-F238E27FC236}">
                            <a16:creationId xmlns:a16="http://schemas.microsoft.com/office/drawing/2014/main" id="{BBC04C1C-2C1E-4B83-AAF2-11480F036BB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2" name="Ovaal 331">
                        <a:extLst>
                          <a:ext uri="{FF2B5EF4-FFF2-40B4-BE49-F238E27FC236}">
                            <a16:creationId xmlns:a16="http://schemas.microsoft.com/office/drawing/2014/main" id="{78B762F2-111A-4E54-ACCC-B7CA488D4D5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328" name="Afbeelding 327">
                      <a:extLst>
                        <a:ext uri="{FF2B5EF4-FFF2-40B4-BE49-F238E27FC236}">
                          <a16:creationId xmlns:a16="http://schemas.microsoft.com/office/drawing/2014/main" id="{0D19B1C8-529A-4619-AB08-792526301C78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9" name="Afbeelding 328">
                      <a:extLst>
                        <a:ext uri="{FF2B5EF4-FFF2-40B4-BE49-F238E27FC236}">
                          <a16:creationId xmlns:a16="http://schemas.microsoft.com/office/drawing/2014/main" id="{23944800-9A2C-4F5E-9A12-BE0A4EE83B91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2891D5CE-E81C-476B-B3E4-C3D28B68815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5" name="Rechthoek 324">
                      <a:extLst>
                        <a:ext uri="{FF2B5EF4-FFF2-40B4-BE49-F238E27FC236}">
                          <a16:creationId xmlns:a16="http://schemas.microsoft.com/office/drawing/2014/main" id="{0D1B2EDD-BBFF-46E5-8BB1-7963DEE2E4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6" name="Rechthoek 325">
                      <a:extLst>
                        <a:ext uri="{FF2B5EF4-FFF2-40B4-BE49-F238E27FC236}">
                          <a16:creationId xmlns:a16="http://schemas.microsoft.com/office/drawing/2014/main" id="{47F2985F-D62E-42D5-AFEE-AC4C56C64222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22" name="Groep 321">
                    <a:extLst>
                      <a:ext uri="{FF2B5EF4-FFF2-40B4-BE49-F238E27FC236}">
                        <a16:creationId xmlns:a16="http://schemas.microsoft.com/office/drawing/2014/main" id="{CC8DD525-CA46-4855-AAC4-4831DFB8DF06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3" name="Rechthoek 322">
                      <a:extLst>
                        <a:ext uri="{FF2B5EF4-FFF2-40B4-BE49-F238E27FC236}">
                          <a16:creationId xmlns:a16="http://schemas.microsoft.com/office/drawing/2014/main" id="{FF8D2C16-12E5-4D6C-9407-927C67A87A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4" name="Rechthoek 323">
                      <a:extLst>
                        <a:ext uri="{FF2B5EF4-FFF2-40B4-BE49-F238E27FC236}">
                          <a16:creationId xmlns:a16="http://schemas.microsoft.com/office/drawing/2014/main" id="{E66B3706-8020-42A6-A3A2-360B1893B7C2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7F78DCFD-A7A1-45FC-B53E-9E2EBCA2F795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319" name="Gelijkbenige driehoek 318">
                  <a:extLst>
                    <a:ext uri="{FF2B5EF4-FFF2-40B4-BE49-F238E27FC236}">
                      <a16:creationId xmlns:a16="http://schemas.microsoft.com/office/drawing/2014/main" id="{1CDE32DB-553A-4C67-9CB0-B27C87BE78A6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8" name="Instructie">
            <a:extLst>
              <a:ext uri="{FF2B5EF4-FFF2-40B4-BE49-F238E27FC236}">
                <a16:creationId xmlns:a16="http://schemas.microsoft.com/office/drawing/2014/main" id="{7F93203D-B77D-44F4-BCDF-92377FA863A7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80E7173D-C745-4096-BD7C-8AB9F73CB70F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16BBD835-E090-4088-BD58-7A435C30AC36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D0545E4D-A490-4681-B002-1EFD99F32E68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C0866ACB-C175-474C-82B8-FFEE86A372FD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A0491AF9-1201-4831-85A8-645631679165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8EE99D34-19E7-4C8E-886A-12AC57B59364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204" name="Rechte verbindingslijn 203">
                  <a:extLst>
                    <a:ext uri="{FF2B5EF4-FFF2-40B4-BE49-F238E27FC236}">
                      <a16:creationId xmlns:a16="http://schemas.microsoft.com/office/drawing/2014/main" id="{040C4347-5A55-456F-A92A-A09524A89DA1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5" name="Rechte verbindingslijn 204">
                  <a:extLst>
                    <a:ext uri="{FF2B5EF4-FFF2-40B4-BE49-F238E27FC236}">
                      <a16:creationId xmlns:a16="http://schemas.microsoft.com/office/drawing/2014/main" id="{1BEB7D2F-21A3-4BBF-A89F-53EE585DDA2C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6" name="Rechte verbindingslijn 205">
                  <a:extLst>
                    <a:ext uri="{FF2B5EF4-FFF2-40B4-BE49-F238E27FC236}">
                      <a16:creationId xmlns:a16="http://schemas.microsoft.com/office/drawing/2014/main" id="{FB5DC4B2-6583-4642-9B31-8B0FFC7870DE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7" name="Rechte verbindingslijn 206">
                  <a:extLst>
                    <a:ext uri="{FF2B5EF4-FFF2-40B4-BE49-F238E27FC236}">
                      <a16:creationId xmlns:a16="http://schemas.microsoft.com/office/drawing/2014/main" id="{956D425B-AF27-4A36-B4A1-B0FA8EE66EC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8" name="Rechte verbindingslijn 207">
                  <a:extLst>
                    <a:ext uri="{FF2B5EF4-FFF2-40B4-BE49-F238E27FC236}">
                      <a16:creationId xmlns:a16="http://schemas.microsoft.com/office/drawing/2014/main" id="{5F567FC6-55B9-4676-86CE-18B91F7ABA67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F65AB698-54AD-4EB2-AAED-2606091FB04B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0C8E40E7-1621-4494-81EB-3E6C9EABBC95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Pijl: punthaak 202">
                  <a:extLst>
                    <a:ext uri="{FF2B5EF4-FFF2-40B4-BE49-F238E27FC236}">
                      <a16:creationId xmlns:a16="http://schemas.microsoft.com/office/drawing/2014/main" id="{32A4AD6C-17C3-4642-B19A-178DEAAF4861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F6DDFC76-28CD-4460-A135-AA347AA6EFC0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7E62E589-A2B8-4C25-89E1-C308981A804D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95" name="Rechte verbindingslijn 194">
                  <a:extLst>
                    <a:ext uri="{FF2B5EF4-FFF2-40B4-BE49-F238E27FC236}">
                      <a16:creationId xmlns:a16="http://schemas.microsoft.com/office/drawing/2014/main" id="{7994BDB8-B10F-4BB4-A407-3FBA1C21CCB6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>
                  <a:extLst>
                    <a:ext uri="{FF2B5EF4-FFF2-40B4-BE49-F238E27FC236}">
                      <a16:creationId xmlns:a16="http://schemas.microsoft.com/office/drawing/2014/main" id="{BABACCEA-1193-45D0-B8E1-90E5C64601D0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7" name="Rechte verbindingslijn 196">
                  <a:extLst>
                    <a:ext uri="{FF2B5EF4-FFF2-40B4-BE49-F238E27FC236}">
                      <a16:creationId xmlns:a16="http://schemas.microsoft.com/office/drawing/2014/main" id="{43151A9C-F4A7-4184-9664-E7ABC141A0A9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8" name="Rechte verbindingslijn 197">
                  <a:extLst>
                    <a:ext uri="{FF2B5EF4-FFF2-40B4-BE49-F238E27FC236}">
                      <a16:creationId xmlns:a16="http://schemas.microsoft.com/office/drawing/2014/main" id="{63D783AB-D3EE-4CBC-8E45-9A180AF4443E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9" name="Rechte verbindingslijn 198">
                  <a:extLst>
                    <a:ext uri="{FF2B5EF4-FFF2-40B4-BE49-F238E27FC236}">
                      <a16:creationId xmlns:a16="http://schemas.microsoft.com/office/drawing/2014/main" id="{71AB6A11-B556-4604-8DF3-FAD3C5D19EBE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2" name="Groep 191">
                <a:extLst>
                  <a:ext uri="{FF2B5EF4-FFF2-40B4-BE49-F238E27FC236}">
                    <a16:creationId xmlns:a16="http://schemas.microsoft.com/office/drawing/2014/main" id="{B1198F61-2DC2-44B6-B9B1-D281A68301EE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14E99892-0491-4F9B-B1FD-3EC14A2C64E6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4" name="Pijl: punthaak 193">
                  <a:extLst>
                    <a:ext uri="{FF2B5EF4-FFF2-40B4-BE49-F238E27FC236}">
                      <a16:creationId xmlns:a16="http://schemas.microsoft.com/office/drawing/2014/main" id="{3815690A-259B-42D7-ACC5-55DFA886BF15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1DBB6A87-AE89-4459-B9BE-3353F03A51F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D0286EC0-AF32-481C-87FF-D9B946DB4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71EFA933-52A2-4272-A6B0-7087ACF302EE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2AB8490D-6FD0-4B76-8EA1-5855171B5D80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E161E774-BC9F-4A41-9AF4-F894264A89F9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82FF8BB-7B9B-4075-B927-90B93FB7146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2EC01881-2B8D-4D15-8A3B-82F46535B5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7" name="Rechte verbindingslijn 186">
                    <a:extLst>
                      <a:ext uri="{FF2B5EF4-FFF2-40B4-BE49-F238E27FC236}">
                        <a16:creationId xmlns:a16="http://schemas.microsoft.com/office/drawing/2014/main" id="{46FFDEF2-7649-4469-B255-AF460608F0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8" name="Rechte verbindingslijn 187">
                    <a:extLst>
                      <a:ext uri="{FF2B5EF4-FFF2-40B4-BE49-F238E27FC236}">
                        <a16:creationId xmlns:a16="http://schemas.microsoft.com/office/drawing/2014/main" id="{4A7C1E6F-6413-432A-B0C7-42BF9D36F6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9" name="Rechte verbindingslijn 188">
                    <a:extLst>
                      <a:ext uri="{FF2B5EF4-FFF2-40B4-BE49-F238E27FC236}">
                        <a16:creationId xmlns:a16="http://schemas.microsoft.com/office/drawing/2014/main" id="{44BC500F-50AA-4E60-8D13-F7D644F71B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0" name="Rechte verbindingslijn 189">
                    <a:extLst>
                      <a:ext uri="{FF2B5EF4-FFF2-40B4-BE49-F238E27FC236}">
                        <a16:creationId xmlns:a16="http://schemas.microsoft.com/office/drawing/2014/main" id="{CE02A040-542F-47C9-973B-4E1EABD4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ED7516-D9B7-4A9A-A72A-CE03BCA1D72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192CA463-5394-4DC7-A100-838239E34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Pijl: punthaak 184">
                    <a:extLst>
                      <a:ext uri="{FF2B5EF4-FFF2-40B4-BE49-F238E27FC236}">
                        <a16:creationId xmlns:a16="http://schemas.microsoft.com/office/drawing/2014/main" id="{FBA1C8FB-9FFB-4AB4-85EC-F7EC62AE946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7F9AE1D3-FF90-42FE-8457-F14CEB9472EB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6B2DD561-4775-4BEE-B835-502430EC19C3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B961C093-9223-4CA2-A163-C61489E2B567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71" name="Groep 170">
                  <a:extLst>
                    <a:ext uri="{FF2B5EF4-FFF2-40B4-BE49-F238E27FC236}">
                      <a16:creationId xmlns:a16="http://schemas.microsoft.com/office/drawing/2014/main" id="{1BC8F2B0-237A-4CCF-8954-2E089781ECE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E740F25B-C756-479B-A05F-2E38039BB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BAD900BF-41A3-4A58-819F-440A5D671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F5637CB9-F584-48C3-AD7A-BDE0839654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8F015DFB-37A3-413E-8A4B-A3F23FD576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Rechte verbindingslijn 178">
                    <a:extLst>
                      <a:ext uri="{FF2B5EF4-FFF2-40B4-BE49-F238E27FC236}">
                        <a16:creationId xmlns:a16="http://schemas.microsoft.com/office/drawing/2014/main" id="{FABD93C9-70CB-4EB8-8EC5-DDB6EAE8F3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5C34FF26-ABB0-45B8-8762-A117A2CCAAB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3" name="Rechthoek 172">
                    <a:extLst>
                      <a:ext uri="{FF2B5EF4-FFF2-40B4-BE49-F238E27FC236}">
                        <a16:creationId xmlns:a16="http://schemas.microsoft.com/office/drawing/2014/main" id="{863C9408-2E4D-4D8E-AA1F-563315168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4" name="Pijl: punthaak 173">
                    <a:extLst>
                      <a:ext uri="{FF2B5EF4-FFF2-40B4-BE49-F238E27FC236}">
                        <a16:creationId xmlns:a16="http://schemas.microsoft.com/office/drawing/2014/main" id="{2106C557-1EF3-4038-A5AE-A52631BEDE4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AA9CA85B-9187-46A6-AD60-C339A91EF420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1FD460B3-4269-485D-AFE4-7525429FC8B5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B85C5964-C3A3-46CF-8AFC-0D3BE10B3231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63F665BC-CCAF-4520-A4AF-9AF2CBE4E38C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1EE18C2A-0DF1-462D-B40B-28093AD1B41C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B6B41842-4600-48E0-8A2C-74857DFC43B5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raphic 163" descr="Informatie">
                <a:extLst>
                  <a:ext uri="{FF2B5EF4-FFF2-40B4-BE49-F238E27FC236}">
                    <a16:creationId xmlns:a16="http://schemas.microsoft.com/office/drawing/2014/main" id="{C90640EF-6545-4249-9FB5-AC0AEC49065A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32FE4669-E333-4E8B-80AF-702C15149299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26AEF511-AA75-4C10-898B-17820C96F4B7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FA1363C4-105A-465E-B8E2-FCC5E35431FF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EECFEDEB-8FFF-4845-B1C6-204C2EC98DCB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2EEF55C4-188B-4455-8043-EEE8CFC6B0F1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5F989A3A-1A4F-49D1-A6B8-B45AB466B551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C866253D-DCDE-469F-B648-FBF4A8ABA81A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656B7427-F351-42AD-B190-8CCBA0E28B36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F8C0BF75-068D-4F5B-AF2D-742E6FF61425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204D810E-763B-40A7-875C-A869A8C20CF6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04753F8B-08BC-4811-ABE8-4047EFC5F204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AFCC3F9D-782F-434C-9AE7-0220020D53A3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D01526EB-4431-4136-874F-A7C3DA7CB209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0A2FB726-B266-446F-906A-787C7975C5E9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281EA944-4E06-4528-9B36-51E3C630C850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58ED578F-8442-4D11-B073-ABFC4A0EE425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66F4CEA1-C5BD-43A5-BECA-9D3BCC24E66D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BC4FF94B-A4F6-4D05-9B6C-FE0769E6119B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CD7FF7E1-1702-4E6B-897F-B403E198DC81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F4114C7-9D71-4443-B6B7-8BFBDB9040AF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218" name="Groep 217">
            <a:extLst>
              <a:ext uri="{FF2B5EF4-FFF2-40B4-BE49-F238E27FC236}">
                <a16:creationId xmlns:a16="http://schemas.microsoft.com/office/drawing/2014/main" id="{8C9329C4-516B-481C-83CF-C0981A1EF62E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219" name="Rechthoek 218">
              <a:extLst>
                <a:ext uri="{FF2B5EF4-FFF2-40B4-BE49-F238E27FC236}">
                  <a16:creationId xmlns:a16="http://schemas.microsoft.com/office/drawing/2014/main" id="{D61E7CD8-FA16-4E7F-B16F-F28A4385891E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Rechthoek 219">
              <a:extLst>
                <a:ext uri="{FF2B5EF4-FFF2-40B4-BE49-F238E27FC236}">
                  <a16:creationId xmlns:a16="http://schemas.microsoft.com/office/drawing/2014/main" id="{3616957F-0EDF-4321-B71E-23A92CC99534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221" name="Ovaal 220">
              <a:extLst>
                <a:ext uri="{FF2B5EF4-FFF2-40B4-BE49-F238E27FC236}">
                  <a16:creationId xmlns:a16="http://schemas.microsoft.com/office/drawing/2014/main" id="{7C181147-35A7-4446-AE97-FB919B2ADFB4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2" name="Rechthoek 221">
              <a:extLst>
                <a:ext uri="{FF2B5EF4-FFF2-40B4-BE49-F238E27FC236}">
                  <a16:creationId xmlns:a16="http://schemas.microsoft.com/office/drawing/2014/main" id="{F177AFD7-5174-4164-9CD8-0A8182E95474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223" name="Ovaal 222">
              <a:extLst>
                <a:ext uri="{FF2B5EF4-FFF2-40B4-BE49-F238E27FC236}">
                  <a16:creationId xmlns:a16="http://schemas.microsoft.com/office/drawing/2014/main" id="{F5F98F7A-4508-4A7C-99F3-8030E50E4CD8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824933CD-1D3B-4D83-A5C4-8AC42807A969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1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A414385-60A3-49EB-ACA7-E91C00A1C668}"/>
              </a:ext>
            </a:extLst>
          </p:cNvPr>
          <p:cNvSpPr/>
          <p:nvPr userDrawn="1"/>
        </p:nvSpPr>
        <p:spPr>
          <a:xfrm>
            <a:off x="-10750" y="0"/>
            <a:ext cx="122045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Foto</a:t>
            </a:r>
          </a:p>
        </p:txBody>
      </p:sp>
      <p:grpSp>
        <p:nvGrpSpPr>
          <p:cNvPr id="52" name="Instructie">
            <a:extLst>
              <a:ext uri="{FF2B5EF4-FFF2-40B4-BE49-F238E27FC236}">
                <a16:creationId xmlns:a16="http://schemas.microsoft.com/office/drawing/2014/main" id="{CBA5EDE7-5B35-4FC0-A9EB-3CC56DFDEB5B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369E007A-32B8-4749-90AC-4C73118D9DB0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32FDF0DA-13B6-4D32-BE95-E6B47B3C9238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raphic 163" descr="Informatie">
              <a:extLst>
                <a:ext uri="{FF2B5EF4-FFF2-40B4-BE49-F238E27FC236}">
                  <a16:creationId xmlns:a16="http://schemas.microsoft.com/office/drawing/2014/main" id="{4B1E0A0E-0FCC-4E88-9023-A0BC63FB10FA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44CFB3E8-CB4B-4E35-815A-AAB859A555B3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84" name="INSTRUCTIE">
              <a:extLst>
                <a:ext uri="{FF2B5EF4-FFF2-40B4-BE49-F238E27FC236}">
                  <a16:creationId xmlns:a16="http://schemas.microsoft.com/office/drawing/2014/main" id="{C13B53C6-1408-4BA3-A36E-275FF7096DBC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5C27FEF-D72C-408E-8CF1-65A9B71D8276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9059364C-B967-48ED-9840-66509E5DE924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9E85DAD2-7CFA-4051-82C0-39B969289C11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vaal 105">
                <a:extLst>
                  <a:ext uri="{FF2B5EF4-FFF2-40B4-BE49-F238E27FC236}">
                    <a16:creationId xmlns:a16="http://schemas.microsoft.com/office/drawing/2014/main" id="{C657C74C-C15A-4E92-BA8B-F29AE213AE2E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7E8CBD9E-0731-4135-BFDA-A9F5A4C7EA95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90BAB7EA-999F-4469-ADF3-D9CA5C0BDF57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0B0DCD80-FCC7-4B33-83EF-8F3FBF487C2B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136" name="Rechte verbindingslijn 135">
                  <a:extLst>
                    <a:ext uri="{FF2B5EF4-FFF2-40B4-BE49-F238E27FC236}">
                      <a16:creationId xmlns:a16="http://schemas.microsoft.com/office/drawing/2014/main" id="{20941F5E-2BAB-4E7F-BF01-1C731FBA1411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37" name="Gelijkbenige driehoek 136">
                  <a:extLst>
                    <a:ext uri="{FF2B5EF4-FFF2-40B4-BE49-F238E27FC236}">
                      <a16:creationId xmlns:a16="http://schemas.microsoft.com/office/drawing/2014/main" id="{7112A720-4B68-418F-8842-92E41EE2D5F1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9" name="Groep 108">
                <a:extLst>
                  <a:ext uri="{FF2B5EF4-FFF2-40B4-BE49-F238E27FC236}">
                    <a16:creationId xmlns:a16="http://schemas.microsoft.com/office/drawing/2014/main" id="{8E46A394-DE02-4FEB-8399-194773B2E0F9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8855FE81-6BB4-484A-A296-68022A9C7051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Ovaal 129">
                  <a:extLst>
                    <a:ext uri="{FF2B5EF4-FFF2-40B4-BE49-F238E27FC236}">
                      <a16:creationId xmlns:a16="http://schemas.microsoft.com/office/drawing/2014/main" id="{31D6C8F6-0666-4CA3-A61F-595D798BC70B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1" name="Vrije vorm: vorm 130">
                  <a:extLst>
                    <a:ext uri="{FF2B5EF4-FFF2-40B4-BE49-F238E27FC236}">
                      <a16:creationId xmlns:a16="http://schemas.microsoft.com/office/drawing/2014/main" id="{45E06BE2-16B0-4DB2-B665-5590E99EDADF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2" name="Rechthoek: afgeronde hoeken 131">
                  <a:extLst>
                    <a:ext uri="{FF2B5EF4-FFF2-40B4-BE49-F238E27FC236}">
                      <a16:creationId xmlns:a16="http://schemas.microsoft.com/office/drawing/2014/main" id="{3ED0A698-3F52-428F-973E-953BD85124C0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3" name="Rechte verbindingslijn 132">
                  <a:extLst>
                    <a:ext uri="{FF2B5EF4-FFF2-40B4-BE49-F238E27FC236}">
                      <a16:creationId xmlns:a16="http://schemas.microsoft.com/office/drawing/2014/main" id="{063A4D3F-FB59-48E6-A290-18607C62D79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Rechte verbindingslijn 133">
                  <a:extLst>
                    <a:ext uri="{FF2B5EF4-FFF2-40B4-BE49-F238E27FC236}">
                      <a16:creationId xmlns:a16="http://schemas.microsoft.com/office/drawing/2014/main" id="{2E950998-35D4-45E0-86BB-FFCC6C119844}"/>
                    </a:ext>
                  </a:extLst>
                </p:cNvPr>
                <p:cNvCxnSpPr>
                  <a:cxnSpLocks/>
                  <a:stCxn id="132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C31495D3-47FD-42F0-9755-8EEF123A0CEA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5570A60B-E016-4B9F-8A09-FA9493E9A76A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61DE390C-3C81-4064-8049-60B882662EDD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BE70AFDF-D882-4DD7-8E66-EBB562DB704C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116" name="Groep 115">
                    <a:extLst>
                      <a:ext uri="{FF2B5EF4-FFF2-40B4-BE49-F238E27FC236}">
                        <a16:creationId xmlns:a16="http://schemas.microsoft.com/office/drawing/2014/main" id="{95058D05-BFAF-48C8-9228-73DC728F79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123" name="Groep 122">
                      <a:extLst>
                        <a:ext uri="{FF2B5EF4-FFF2-40B4-BE49-F238E27FC236}">
                          <a16:creationId xmlns:a16="http://schemas.microsoft.com/office/drawing/2014/main" id="{BE76F647-0688-4DD7-8D0C-1D6C7B2E77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126" name="Rechthoek 125">
                        <a:extLst>
                          <a:ext uri="{FF2B5EF4-FFF2-40B4-BE49-F238E27FC236}">
                            <a16:creationId xmlns:a16="http://schemas.microsoft.com/office/drawing/2014/main" id="{D8272FF3-EA38-4DB5-87D8-B27C7ED98A0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7" name="Rechthoek 126">
                        <a:extLst>
                          <a:ext uri="{FF2B5EF4-FFF2-40B4-BE49-F238E27FC236}">
                            <a16:creationId xmlns:a16="http://schemas.microsoft.com/office/drawing/2014/main" id="{BF83043E-0511-45AA-BF02-8223A82508A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8" name="Ovaal 127">
                        <a:extLst>
                          <a:ext uri="{FF2B5EF4-FFF2-40B4-BE49-F238E27FC236}">
                            <a16:creationId xmlns:a16="http://schemas.microsoft.com/office/drawing/2014/main" id="{A7F121FE-1C0B-4950-A112-C3373D1B314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124" name="Afbeelding 123">
                      <a:extLst>
                        <a:ext uri="{FF2B5EF4-FFF2-40B4-BE49-F238E27FC236}">
                          <a16:creationId xmlns:a16="http://schemas.microsoft.com/office/drawing/2014/main" id="{B70A26F7-049A-413F-9634-64F74B3DBE07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Afbeelding 124">
                      <a:extLst>
                        <a:ext uri="{FF2B5EF4-FFF2-40B4-BE49-F238E27FC236}">
                          <a16:creationId xmlns:a16="http://schemas.microsoft.com/office/drawing/2014/main" id="{D9982C68-4F93-464A-9835-E9DD696F9762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ep 116">
                    <a:extLst>
                      <a:ext uri="{FF2B5EF4-FFF2-40B4-BE49-F238E27FC236}">
                        <a16:creationId xmlns:a16="http://schemas.microsoft.com/office/drawing/2014/main" id="{051C0589-DEE6-41B7-92C4-3628F2087F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121" name="Rechthoek 120">
                      <a:extLst>
                        <a:ext uri="{FF2B5EF4-FFF2-40B4-BE49-F238E27FC236}">
                          <a16:creationId xmlns:a16="http://schemas.microsoft.com/office/drawing/2014/main" id="{880EC1E1-7D8A-497E-9482-292E518BB5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2" name="Rechthoek 121">
                      <a:extLst>
                        <a:ext uri="{FF2B5EF4-FFF2-40B4-BE49-F238E27FC236}">
                          <a16:creationId xmlns:a16="http://schemas.microsoft.com/office/drawing/2014/main" id="{4F45D79D-20DB-4F61-A409-6B52C2F7706C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18" name="Groep 117">
                    <a:extLst>
                      <a:ext uri="{FF2B5EF4-FFF2-40B4-BE49-F238E27FC236}">
                        <a16:creationId xmlns:a16="http://schemas.microsoft.com/office/drawing/2014/main" id="{FCF93D2B-8DEA-4C52-A7CF-57A32D5ECD56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01237B17-2724-411C-8636-D939D63A6DD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Rechthoek 119">
                      <a:extLst>
                        <a:ext uri="{FF2B5EF4-FFF2-40B4-BE49-F238E27FC236}">
                          <a16:creationId xmlns:a16="http://schemas.microsoft.com/office/drawing/2014/main" id="{9308FB6A-375E-4244-B2C3-B13EAB6421D5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49F9A676-3D0D-4BEA-A023-55FA8760BF3F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07F49A0C-F74B-410D-B67C-585D33F2E4B5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CB42EF59-B93F-4F7C-9938-C5FBECCF9331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9ED8D51-FEAE-40EE-BE39-550ADC2C73C1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0EC42BD9-D699-42AB-A195-09796511D056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30B7E59-AD25-4BD7-8791-F26172E39BCD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F49EFAA-DE90-4002-8C4C-EEDE513B34AD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9AD0B1DC-F208-425B-BB59-968E112DA26A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64F3641D-B57C-4B8C-AA80-C65B17F3B2EA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3" name="Tijdelijke aanduiding voor afbeelding 8">
            <a:extLst>
              <a:ext uri="{FF2B5EF4-FFF2-40B4-BE49-F238E27FC236}">
                <a16:creationId xmlns:a16="http://schemas.microsoft.com/office/drawing/2014/main" id="{27489788-7523-4049-B6A4-83AEF61540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6570" y="973"/>
            <a:ext cx="12197820" cy="685702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D5CE9D-7E96-447A-B5B5-4ECD039CB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"/>
            <a:ext cx="12205798" cy="74149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193037"/>
            <a:ext cx="10775070" cy="490400"/>
          </a:xfrm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920369-889F-41ED-907E-29DC775798E2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6" name="Tijdelijke aanduiding voor tekst 7">
            <a:extLst>
              <a:ext uri="{FF2B5EF4-FFF2-40B4-BE49-F238E27FC236}">
                <a16:creationId xmlns:a16="http://schemas.microsoft.com/office/drawing/2014/main" id="{06ED90A3-E524-4FE8-8DD3-3D16457501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943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en 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hoek 206">
            <a:extLst>
              <a:ext uri="{FF2B5EF4-FFF2-40B4-BE49-F238E27FC236}">
                <a16:creationId xmlns:a16="http://schemas.microsoft.com/office/drawing/2014/main" id="{B8E429FB-E5CE-4EE2-82CC-6EC3FE9A5400}"/>
              </a:ext>
            </a:extLst>
          </p:cNvPr>
          <p:cNvSpPr/>
          <p:nvPr userDrawn="1"/>
        </p:nvSpPr>
        <p:spPr>
          <a:xfrm>
            <a:off x="-16402" y="0"/>
            <a:ext cx="122084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212" name="Tijdelijke aanduiding voor tekst 211">
            <a:extLst>
              <a:ext uri="{FF2B5EF4-FFF2-40B4-BE49-F238E27FC236}">
                <a16:creationId xmlns:a16="http://schemas.microsoft.com/office/drawing/2014/main" id="{EF2FF0A1-A3BF-41BD-A36A-D800B83A0B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2031" y="2"/>
            <a:ext cx="6992124" cy="6857997"/>
          </a:xfrm>
          <a:custGeom>
            <a:avLst/>
            <a:gdLst>
              <a:gd name="connsiteX0" fmla="*/ 6878664 w 6992124"/>
              <a:gd name="connsiteY0" fmla="*/ 670231 h 6857997"/>
              <a:gd name="connsiteX1" fmla="*/ 6968073 w 6992124"/>
              <a:gd name="connsiteY1" fmla="*/ 738389 h 6857997"/>
              <a:gd name="connsiteX2" fmla="*/ 6900687 w 6992124"/>
              <a:gd name="connsiteY2" fmla="*/ 1437963 h 6857997"/>
              <a:gd name="connsiteX3" fmla="*/ 4038794 w 6992124"/>
              <a:gd name="connsiteY3" fmla="*/ 6740445 h 6857997"/>
              <a:gd name="connsiteX4" fmla="*/ 4005754 w 6992124"/>
              <a:gd name="connsiteY4" fmla="*/ 6857997 h 6857997"/>
              <a:gd name="connsiteX5" fmla="*/ 100073 w 6992124"/>
              <a:gd name="connsiteY5" fmla="*/ 6857997 h 6857997"/>
              <a:gd name="connsiteX6" fmla="*/ 539429 w 6992124"/>
              <a:gd name="connsiteY6" fmla="*/ 6459766 h 6857997"/>
              <a:gd name="connsiteX7" fmla="*/ 6185363 w 6992124"/>
              <a:gd name="connsiteY7" fmla="*/ 1469056 h 6857997"/>
              <a:gd name="connsiteX8" fmla="*/ 6878664 w 6992124"/>
              <a:gd name="connsiteY8" fmla="*/ 670231 h 6857997"/>
              <a:gd name="connsiteX9" fmla="*/ 0 w 6992124"/>
              <a:gd name="connsiteY9" fmla="*/ 0 h 6857997"/>
              <a:gd name="connsiteX10" fmla="*/ 1954248 w 6992124"/>
              <a:gd name="connsiteY10" fmla="*/ 0 h 6857997"/>
              <a:gd name="connsiteX11" fmla="*/ 1866743 w 6992124"/>
              <a:gd name="connsiteY11" fmla="*/ 61258 h 6857997"/>
              <a:gd name="connsiteX12" fmla="*/ 151045 w 6992124"/>
              <a:gd name="connsiteY12" fmla="*/ 1462757 h 6857997"/>
              <a:gd name="connsiteX13" fmla="*/ 0 w 6992124"/>
              <a:gd name="connsiteY13" fmla="*/ 161038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92124" h="6857997">
                <a:moveTo>
                  <a:pt x="6878664" y="670231"/>
                </a:moveTo>
                <a:cubicBezTo>
                  <a:pt x="6917715" y="667399"/>
                  <a:pt x="6948634" y="687864"/>
                  <a:pt x="6968073" y="738389"/>
                </a:cubicBezTo>
                <a:cubicBezTo>
                  <a:pt x="7019909" y="873122"/>
                  <a:pt x="6983623" y="1064857"/>
                  <a:pt x="6900687" y="1437963"/>
                </a:cubicBezTo>
                <a:cubicBezTo>
                  <a:pt x="6403191" y="3616845"/>
                  <a:pt x="4525223" y="5203410"/>
                  <a:pt x="4038794" y="6740445"/>
                </a:cubicBezTo>
                <a:lnTo>
                  <a:pt x="4005754" y="6857997"/>
                </a:lnTo>
                <a:lnTo>
                  <a:pt x="100073" y="6857997"/>
                </a:lnTo>
                <a:lnTo>
                  <a:pt x="539429" y="6459766"/>
                </a:lnTo>
                <a:cubicBezTo>
                  <a:pt x="2515890" y="4741119"/>
                  <a:pt x="5024273" y="3417156"/>
                  <a:pt x="6185363" y="1469056"/>
                </a:cubicBezTo>
                <a:cubicBezTo>
                  <a:pt x="6387518" y="1132223"/>
                  <a:pt x="6709443" y="682500"/>
                  <a:pt x="6878664" y="670231"/>
                </a:cubicBezTo>
                <a:close/>
                <a:moveTo>
                  <a:pt x="0" y="0"/>
                </a:moveTo>
                <a:lnTo>
                  <a:pt x="1954248" y="0"/>
                </a:lnTo>
                <a:lnTo>
                  <a:pt x="1866743" y="61258"/>
                </a:lnTo>
                <a:cubicBezTo>
                  <a:pt x="1283875" y="478208"/>
                  <a:pt x="702999" y="944146"/>
                  <a:pt x="151045" y="1462757"/>
                </a:cubicBezTo>
                <a:lnTo>
                  <a:pt x="0" y="161038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49" name="Tijdelijke aanduiding voor afbeelding 8">
            <a:extLst>
              <a:ext uri="{FF2B5EF4-FFF2-40B4-BE49-F238E27FC236}">
                <a16:creationId xmlns:a16="http://schemas.microsoft.com/office/drawing/2014/main" id="{E909BB5C-4BBE-4A17-B7C9-9421049DFC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434"/>
            <a:ext cx="7654744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09" name="Titel 1">
            <a:extLst>
              <a:ext uri="{FF2B5EF4-FFF2-40B4-BE49-F238E27FC236}">
                <a16:creationId xmlns:a16="http://schemas.microsoft.com/office/drawing/2014/main" id="{D14024B1-8A6A-4817-8628-23B150CCB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4743" y="741500"/>
            <a:ext cx="3118757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10" name="Tijdelijke aanduiding voor verticale tekst 2">
            <a:extLst>
              <a:ext uri="{FF2B5EF4-FFF2-40B4-BE49-F238E27FC236}">
                <a16:creationId xmlns:a16="http://schemas.microsoft.com/office/drawing/2014/main" id="{2DDFBA7E-BE8A-49C5-8E4C-D80876B42C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74743" y="1591900"/>
            <a:ext cx="3118757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algn="ctr">
              <a:defRPr sz="2400" b="0" spc="50" baseline="0">
                <a:solidFill>
                  <a:schemeClr val="accent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nl-NL" dirty="0"/>
              <a:t>Beeld en Tekst (Blauw)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EF87B0-D530-4E1C-80A0-635E7A1498EA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43863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301" name="Instructie">
            <a:extLst>
              <a:ext uri="{FF2B5EF4-FFF2-40B4-BE49-F238E27FC236}">
                <a16:creationId xmlns:a16="http://schemas.microsoft.com/office/drawing/2014/main" id="{3095368D-98DC-44BF-B19F-EF6A96AA3788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4DF977C-3CD6-4B43-9085-FCDBC0FE817B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FED108A6-5D7D-401F-A509-E9A31452CFE3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Graphic 163" descr="Informatie">
              <a:extLst>
                <a:ext uri="{FF2B5EF4-FFF2-40B4-BE49-F238E27FC236}">
                  <a16:creationId xmlns:a16="http://schemas.microsoft.com/office/drawing/2014/main" id="{96B7CA24-1B11-4DDF-837C-2FD414561DE8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8F707320-FCE5-4D0D-A39F-1185C6993770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306" name="INSTRUCTIE">
              <a:extLst>
                <a:ext uri="{FF2B5EF4-FFF2-40B4-BE49-F238E27FC236}">
                  <a16:creationId xmlns:a16="http://schemas.microsoft.com/office/drawing/2014/main" id="{DF3E4B87-2B6A-4321-8975-C2C005E84DBC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12E0AAFC-34AC-4A06-9905-EEF53779DFAD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4EDF659B-26C2-442B-99AD-74B4BADAA257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A240A76-B106-49B0-84D8-D8DC7DD8442D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vaal 309">
                <a:extLst>
                  <a:ext uri="{FF2B5EF4-FFF2-40B4-BE49-F238E27FC236}">
                    <a16:creationId xmlns:a16="http://schemas.microsoft.com/office/drawing/2014/main" id="{E7EEC508-C988-402F-8936-90EDEB515150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11" name="Rechthoek 310">
                <a:extLst>
                  <a:ext uri="{FF2B5EF4-FFF2-40B4-BE49-F238E27FC236}">
                    <a16:creationId xmlns:a16="http://schemas.microsoft.com/office/drawing/2014/main" id="{A14299C2-7817-4099-A0DA-A3AD112AF093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6CA97642-E6F1-4241-91D6-A8524BB61B90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339" name="Rechthoek 338">
                  <a:extLst>
                    <a:ext uri="{FF2B5EF4-FFF2-40B4-BE49-F238E27FC236}">
                      <a16:creationId xmlns:a16="http://schemas.microsoft.com/office/drawing/2014/main" id="{C5E5765E-F956-4C47-8719-D937F85360FF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340" name="Rechte verbindingslijn 339">
                  <a:extLst>
                    <a:ext uri="{FF2B5EF4-FFF2-40B4-BE49-F238E27FC236}">
                      <a16:creationId xmlns:a16="http://schemas.microsoft.com/office/drawing/2014/main" id="{9FFF4086-3B32-473B-B2B6-F4294B8398A2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341" name="Gelijkbenige driehoek 340">
                  <a:extLst>
                    <a:ext uri="{FF2B5EF4-FFF2-40B4-BE49-F238E27FC236}">
                      <a16:creationId xmlns:a16="http://schemas.microsoft.com/office/drawing/2014/main" id="{BA886511-AA59-4848-82C3-CC85EB2CC58D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41D1AF1A-C2FB-4F38-A8DD-1537360C38CF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333" name="Rechthoek 332">
                  <a:extLst>
                    <a:ext uri="{FF2B5EF4-FFF2-40B4-BE49-F238E27FC236}">
                      <a16:creationId xmlns:a16="http://schemas.microsoft.com/office/drawing/2014/main" id="{63DD32DB-C7B3-4D73-B6DA-33D716ADE46A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4" name="Ovaal 333">
                  <a:extLst>
                    <a:ext uri="{FF2B5EF4-FFF2-40B4-BE49-F238E27FC236}">
                      <a16:creationId xmlns:a16="http://schemas.microsoft.com/office/drawing/2014/main" id="{E0A76D16-CAB5-4A7A-AA4D-59982540A0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5" name="Vrije vorm: vorm 334">
                  <a:extLst>
                    <a:ext uri="{FF2B5EF4-FFF2-40B4-BE49-F238E27FC236}">
                      <a16:creationId xmlns:a16="http://schemas.microsoft.com/office/drawing/2014/main" id="{8CC8BF0D-BC51-4DD2-9824-ED87207DF316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6" name="Rechthoek: afgeronde hoeken 335">
                  <a:extLst>
                    <a:ext uri="{FF2B5EF4-FFF2-40B4-BE49-F238E27FC236}">
                      <a16:creationId xmlns:a16="http://schemas.microsoft.com/office/drawing/2014/main" id="{10ABA329-19C8-4695-A677-D754017B2F5A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37" name="Rechte verbindingslijn 336">
                  <a:extLst>
                    <a:ext uri="{FF2B5EF4-FFF2-40B4-BE49-F238E27FC236}">
                      <a16:creationId xmlns:a16="http://schemas.microsoft.com/office/drawing/2014/main" id="{1E846F96-017D-434C-AC4A-F1DC16C12BC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Rechte verbindingslijn 337">
                  <a:extLst>
                    <a:ext uri="{FF2B5EF4-FFF2-40B4-BE49-F238E27FC236}">
                      <a16:creationId xmlns:a16="http://schemas.microsoft.com/office/drawing/2014/main" id="{1ED5469F-AE6C-4C06-83B3-92C2395EF505}"/>
                    </a:ext>
                  </a:extLst>
                </p:cNvPr>
                <p:cNvCxnSpPr>
                  <a:cxnSpLocks/>
                  <a:stCxn id="336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4" name="Ovaal 313">
                <a:extLst>
                  <a:ext uri="{FF2B5EF4-FFF2-40B4-BE49-F238E27FC236}">
                    <a16:creationId xmlns:a16="http://schemas.microsoft.com/office/drawing/2014/main" id="{F52C4C3E-6593-47FD-AFF6-B5BD0E841391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15" name="Rechthoek 314">
                <a:extLst>
                  <a:ext uri="{FF2B5EF4-FFF2-40B4-BE49-F238E27FC236}">
                    <a16:creationId xmlns:a16="http://schemas.microsoft.com/office/drawing/2014/main" id="{9AD34AD4-EABA-4D10-9FE0-3D8837CEE2C2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6" name="Groep 315">
                <a:extLst>
                  <a:ext uri="{FF2B5EF4-FFF2-40B4-BE49-F238E27FC236}">
                    <a16:creationId xmlns:a16="http://schemas.microsoft.com/office/drawing/2014/main" id="{BDE828E6-6020-45E6-BCCE-EF01F44E76B2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317" name="Groep 316">
                  <a:extLst>
                    <a:ext uri="{FF2B5EF4-FFF2-40B4-BE49-F238E27FC236}">
                      <a16:creationId xmlns:a16="http://schemas.microsoft.com/office/drawing/2014/main" id="{890B077B-FF17-40BF-B1BD-357ED383E2D1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394833F6-9A1F-4E95-B77B-607FF495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327" name="Groep 326">
                      <a:extLst>
                        <a:ext uri="{FF2B5EF4-FFF2-40B4-BE49-F238E27FC236}">
                          <a16:creationId xmlns:a16="http://schemas.microsoft.com/office/drawing/2014/main" id="{7E514FF3-39B5-46BE-8787-06B93E3893B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330" name="Rechthoek 329">
                        <a:extLst>
                          <a:ext uri="{FF2B5EF4-FFF2-40B4-BE49-F238E27FC236}">
                            <a16:creationId xmlns:a16="http://schemas.microsoft.com/office/drawing/2014/main" id="{B0984C0C-A6D4-493A-8CCD-248FDFF4C1E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1" name="Rechthoek 330">
                        <a:extLst>
                          <a:ext uri="{FF2B5EF4-FFF2-40B4-BE49-F238E27FC236}">
                            <a16:creationId xmlns:a16="http://schemas.microsoft.com/office/drawing/2014/main" id="{10289F42-478B-478B-8853-B9F6C2C90BEB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32" name="Ovaal 331">
                        <a:extLst>
                          <a:ext uri="{FF2B5EF4-FFF2-40B4-BE49-F238E27FC236}">
                            <a16:creationId xmlns:a16="http://schemas.microsoft.com/office/drawing/2014/main" id="{79A062D8-FA6C-471B-A5D9-DFFAA5E8F29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328" name="Afbeelding 327">
                      <a:extLst>
                        <a:ext uri="{FF2B5EF4-FFF2-40B4-BE49-F238E27FC236}">
                          <a16:creationId xmlns:a16="http://schemas.microsoft.com/office/drawing/2014/main" id="{8A686CCA-7BB1-48A8-86DF-C2E0234F2EB1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9" name="Afbeelding 328">
                      <a:extLst>
                        <a:ext uri="{FF2B5EF4-FFF2-40B4-BE49-F238E27FC236}">
                          <a16:creationId xmlns:a16="http://schemas.microsoft.com/office/drawing/2014/main" id="{A9B36A3B-24F6-46C8-8434-FFD0E3F5D886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0960E14C-C441-4EF5-B7A8-13234063C3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5" name="Rechthoek 324">
                      <a:extLst>
                        <a:ext uri="{FF2B5EF4-FFF2-40B4-BE49-F238E27FC236}">
                          <a16:creationId xmlns:a16="http://schemas.microsoft.com/office/drawing/2014/main" id="{06BAF0DA-31C1-462F-9391-F333771788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6" name="Rechthoek 325">
                      <a:extLst>
                        <a:ext uri="{FF2B5EF4-FFF2-40B4-BE49-F238E27FC236}">
                          <a16:creationId xmlns:a16="http://schemas.microsoft.com/office/drawing/2014/main" id="{4E8AAC43-A13D-49C0-A395-C978DC485617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22" name="Groep 321">
                    <a:extLst>
                      <a:ext uri="{FF2B5EF4-FFF2-40B4-BE49-F238E27FC236}">
                        <a16:creationId xmlns:a16="http://schemas.microsoft.com/office/drawing/2014/main" id="{3B982268-A8DE-4AC7-8CFC-5F98D9975D43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23" name="Rechthoek 322">
                      <a:extLst>
                        <a:ext uri="{FF2B5EF4-FFF2-40B4-BE49-F238E27FC236}">
                          <a16:creationId xmlns:a16="http://schemas.microsoft.com/office/drawing/2014/main" id="{60978501-2FCA-4840-928B-4CD0E03789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4" name="Rechthoek 323">
                      <a:extLst>
                        <a:ext uri="{FF2B5EF4-FFF2-40B4-BE49-F238E27FC236}">
                          <a16:creationId xmlns:a16="http://schemas.microsoft.com/office/drawing/2014/main" id="{6D00CCE2-8F95-4809-9841-0D035A65788C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A69F837-198B-40CA-BEC8-D3D703B6BB4C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319" name="Gelijkbenige driehoek 318">
                  <a:extLst>
                    <a:ext uri="{FF2B5EF4-FFF2-40B4-BE49-F238E27FC236}">
                      <a16:creationId xmlns:a16="http://schemas.microsoft.com/office/drawing/2014/main" id="{FC2B5ECC-7269-49EF-9977-BB106A35A028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8" name="Instructie">
            <a:extLst>
              <a:ext uri="{FF2B5EF4-FFF2-40B4-BE49-F238E27FC236}">
                <a16:creationId xmlns:a16="http://schemas.microsoft.com/office/drawing/2014/main" id="{A06DD708-2613-4A96-9BDC-1D8406A1A1D8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E215DFF-B55E-4DF4-8DAD-37963287CA96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D854329D-8595-4DBE-AB8B-56C940A5384B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B162FFAB-B3B1-4C09-8F10-ED6CF2F93DAF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5B59E7DF-ABC8-4756-ACC4-29CB94E99E77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0D2EA97D-8821-46D3-87FF-A91D862725E6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CE44E2E9-CE00-44D3-B109-4CDB93ED76F0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202" name="Rechte verbindingslijn 201">
                  <a:extLst>
                    <a:ext uri="{FF2B5EF4-FFF2-40B4-BE49-F238E27FC236}">
                      <a16:creationId xmlns:a16="http://schemas.microsoft.com/office/drawing/2014/main" id="{EA434429-52FC-4FC7-8D47-C4178CC330DD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3" name="Rechte verbindingslijn 202">
                  <a:extLst>
                    <a:ext uri="{FF2B5EF4-FFF2-40B4-BE49-F238E27FC236}">
                      <a16:creationId xmlns:a16="http://schemas.microsoft.com/office/drawing/2014/main" id="{3EB20C68-AE69-42D2-BE48-A7C430EEFC10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4" name="Rechte verbindingslijn 203">
                  <a:extLst>
                    <a:ext uri="{FF2B5EF4-FFF2-40B4-BE49-F238E27FC236}">
                      <a16:creationId xmlns:a16="http://schemas.microsoft.com/office/drawing/2014/main" id="{94F45A30-EA95-4A6C-A990-D764236E30D3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5" name="Rechte verbindingslijn 204">
                  <a:extLst>
                    <a:ext uri="{FF2B5EF4-FFF2-40B4-BE49-F238E27FC236}">
                      <a16:creationId xmlns:a16="http://schemas.microsoft.com/office/drawing/2014/main" id="{02D888F2-6C03-4693-A4CF-44C99766E42E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6" name="Rechte verbindingslijn 205">
                  <a:extLst>
                    <a:ext uri="{FF2B5EF4-FFF2-40B4-BE49-F238E27FC236}">
                      <a16:creationId xmlns:a16="http://schemas.microsoft.com/office/drawing/2014/main" id="{E8C8554E-842B-4EA1-B3A6-FD40F732860D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E6AEB6B1-C00F-4648-8366-93EBF7B884BD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57C408A6-6805-4E93-BF96-FF2C166A46D2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Pijl: punthaak 200">
                  <a:extLst>
                    <a:ext uri="{FF2B5EF4-FFF2-40B4-BE49-F238E27FC236}">
                      <a16:creationId xmlns:a16="http://schemas.microsoft.com/office/drawing/2014/main" id="{4C617F8D-A02B-4837-884C-5895C2CE4D12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714F1EBB-70F6-4F16-9213-818F2C7F0A93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7116644D-4A2B-4CE9-BD6D-47122F031860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93" name="Rechte verbindingslijn 192">
                  <a:extLst>
                    <a:ext uri="{FF2B5EF4-FFF2-40B4-BE49-F238E27FC236}">
                      <a16:creationId xmlns:a16="http://schemas.microsoft.com/office/drawing/2014/main" id="{D247FB20-42A4-4C9D-B34B-398C34B51025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>
                  <a:extLst>
                    <a:ext uri="{FF2B5EF4-FFF2-40B4-BE49-F238E27FC236}">
                      <a16:creationId xmlns:a16="http://schemas.microsoft.com/office/drawing/2014/main" id="{49862422-37CB-4290-9B0B-D93559B966C9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>
                  <a:extLst>
                    <a:ext uri="{FF2B5EF4-FFF2-40B4-BE49-F238E27FC236}">
                      <a16:creationId xmlns:a16="http://schemas.microsoft.com/office/drawing/2014/main" id="{0E443CA1-0D2D-4516-A2F0-881D1BD53DB1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>
                  <a:extLst>
                    <a:ext uri="{FF2B5EF4-FFF2-40B4-BE49-F238E27FC236}">
                      <a16:creationId xmlns:a16="http://schemas.microsoft.com/office/drawing/2014/main" id="{3640A9EF-981E-44C0-B7C4-B1F567C72F5C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7" name="Rechte verbindingslijn 196">
                  <a:extLst>
                    <a:ext uri="{FF2B5EF4-FFF2-40B4-BE49-F238E27FC236}">
                      <a16:creationId xmlns:a16="http://schemas.microsoft.com/office/drawing/2014/main" id="{DB3EE4AC-3E39-4074-9D66-7DE9FEBB1F3E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B9386075-1547-40CC-99BE-C15E5A2310FE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70128213-F9DD-4E32-B16B-7AC8587BF3D1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Pijl: punthaak 191">
                  <a:extLst>
                    <a:ext uri="{FF2B5EF4-FFF2-40B4-BE49-F238E27FC236}">
                      <a16:creationId xmlns:a16="http://schemas.microsoft.com/office/drawing/2014/main" id="{ECC0EC12-A675-465F-91AF-3FBCC0BE3346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B20A0939-C5B5-4269-8323-F4BCFA534A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A950F940-2B2D-4E57-9999-20E4DF6F61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F1C1A3CE-C90D-458C-83C1-42F540526CCF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5D00DAD9-8C79-42D5-AE49-B8D1738CA5D2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F9CBAFB9-3D0E-4AC4-88A7-B06AE059FE15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6878127B-3053-433B-8FA1-27CF9F16C6E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392CB2DB-10AC-409A-8293-0A74F8D97F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C2E218B9-6DE6-4F1A-8B55-26D504E22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2F368143-558C-4010-9B30-5164E75C21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7" name="Rechte verbindingslijn 186">
                    <a:extLst>
                      <a:ext uri="{FF2B5EF4-FFF2-40B4-BE49-F238E27FC236}">
                        <a16:creationId xmlns:a16="http://schemas.microsoft.com/office/drawing/2014/main" id="{458D9B78-35A2-4F16-B8E8-1FD9E7D22F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8" name="Rechte verbindingslijn 187">
                    <a:extLst>
                      <a:ext uri="{FF2B5EF4-FFF2-40B4-BE49-F238E27FC236}">
                        <a16:creationId xmlns:a16="http://schemas.microsoft.com/office/drawing/2014/main" id="{0E71D41C-1441-4846-93F5-E68F4E3304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1F16010A-4EDB-4DF2-95C5-48D09D9C736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37C7734-E0A3-45B3-996F-123208DCEA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Pijl: punthaak 182">
                    <a:extLst>
                      <a:ext uri="{FF2B5EF4-FFF2-40B4-BE49-F238E27FC236}">
                        <a16:creationId xmlns:a16="http://schemas.microsoft.com/office/drawing/2014/main" id="{FBBC65CC-B8DA-4B5E-896D-F2C9789919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B3127F88-B183-4C69-8343-F56AA4CEFB2E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B7DCBC5F-2578-4596-9A38-B19D892127AB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68" name="Groep 167">
                <a:extLst>
                  <a:ext uri="{FF2B5EF4-FFF2-40B4-BE49-F238E27FC236}">
                    <a16:creationId xmlns:a16="http://schemas.microsoft.com/office/drawing/2014/main" id="{8B4EB0FE-0A06-474A-8759-C1471D3A63CE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055B8E0-771E-4A63-9AD6-396295908CF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9212BD6-2AC0-4F84-91C7-8BCFDE444B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6F0CCFA-E9FE-4E69-9D08-053F62D51F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5B27E2F0-6D5D-4A14-85C8-592CC7CE3E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509C92FD-A018-4DCA-8806-888DEC61FA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FC18CE1-9D7C-4C60-9655-F9DD71B543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70" name="Groep 169">
                  <a:extLst>
                    <a:ext uri="{FF2B5EF4-FFF2-40B4-BE49-F238E27FC236}">
                      <a16:creationId xmlns:a16="http://schemas.microsoft.com/office/drawing/2014/main" id="{EA0A6771-D2E3-4AF0-9F68-365A1363093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07E9091E-0BFA-4457-9052-CB56FB1C1B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Pijl: punthaak 171">
                    <a:extLst>
                      <a:ext uri="{FF2B5EF4-FFF2-40B4-BE49-F238E27FC236}">
                        <a16:creationId xmlns:a16="http://schemas.microsoft.com/office/drawing/2014/main" id="{6890ABEA-D1A2-4D39-A0F4-89CD7B4E788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0C89FAE5-661F-4C06-ACE2-459D505C5BFC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4E5E4714-AF2C-4D84-95B5-DE1BFF46458D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DA6E207A-5EE8-40ED-A088-DB37AE31C14C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B0BE9C3D-925B-40CC-99CA-B472E9B05B25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C3537A4E-0088-43C9-824D-D96577FFE4F0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A913EF79-A4B3-4D30-A59A-DD86E299B0B7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raphic 163" descr="Informatie">
                <a:extLst>
                  <a:ext uri="{FF2B5EF4-FFF2-40B4-BE49-F238E27FC236}">
                    <a16:creationId xmlns:a16="http://schemas.microsoft.com/office/drawing/2014/main" id="{1ADFFB4C-4B6C-4E13-AEE2-34F1AED760C7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2980C6E3-DDD0-460B-AD93-DA19867DCD25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26C8A2F9-A6BA-41EF-8AEC-7A0E9BFF6D5B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3D6AA73B-2478-4EBB-8E78-5E24125B91A7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98E31082-8E4F-4553-A19F-03CDD07207BF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EA145808-2003-4348-9B03-43A1DB571B96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5C8BE2D7-8085-4C8E-BC36-8A6066BF00B7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9775AB9A-F028-4FA4-9A68-FFCB8BD51E82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F7C1A55-2EFE-441F-BA9A-84868068E548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98B0CB4A-2E61-4551-A2B5-C028183CDE96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B3AC396B-7AD8-43FB-A7EA-0785CB6A7909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0E459C24-A50F-4DA1-83E7-EFF257266104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9C419F80-D797-4053-AADA-85BB30D8F2EF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B5F68EF1-EEAA-4B50-9BD1-D65B22661FB5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704568F7-8205-4F7A-BD0E-41CD4BFFD5D2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2ADE96A3-A2E9-4E65-A0F9-7A4EDAE6C396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4F43323-A9C4-4006-9941-F8F18AF492BC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0323C48-BD6F-4C73-A228-1CE1F798AA67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E188B83D-6295-4C45-942C-04FAC0C903A1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4EDC3B4C-AB18-46D1-B40B-4ACD47F0A5C0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22C3278-FA49-4029-A71B-DFF8EC90CB59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220" name="Groep 219">
            <a:extLst>
              <a:ext uri="{FF2B5EF4-FFF2-40B4-BE49-F238E27FC236}">
                <a16:creationId xmlns:a16="http://schemas.microsoft.com/office/drawing/2014/main" id="{B6F0A08D-59C9-4127-AA8A-7F035BBB3957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221" name="Rechthoek 220">
              <a:extLst>
                <a:ext uri="{FF2B5EF4-FFF2-40B4-BE49-F238E27FC236}">
                  <a16:creationId xmlns:a16="http://schemas.microsoft.com/office/drawing/2014/main" id="{91CF2C5B-3FB7-4D6C-9F77-FA991FCB3AD6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Rechthoek 221">
              <a:extLst>
                <a:ext uri="{FF2B5EF4-FFF2-40B4-BE49-F238E27FC236}">
                  <a16:creationId xmlns:a16="http://schemas.microsoft.com/office/drawing/2014/main" id="{B6D19A0A-2E6E-4EA2-B342-B8FCF415133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342" name="Ovaal 341">
              <a:extLst>
                <a:ext uri="{FF2B5EF4-FFF2-40B4-BE49-F238E27FC236}">
                  <a16:creationId xmlns:a16="http://schemas.microsoft.com/office/drawing/2014/main" id="{FB87FF6E-EE0D-410E-BE44-5899B011D140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4F9E9047-0F13-40AC-A923-FDB590CF71C1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344" name="Ovaal 343">
              <a:extLst>
                <a:ext uri="{FF2B5EF4-FFF2-40B4-BE49-F238E27FC236}">
                  <a16:creationId xmlns:a16="http://schemas.microsoft.com/office/drawing/2014/main" id="{4E1EA149-7461-4095-8B8C-32DE6E89EFC0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0A19EA23-7AB0-4D73-B55B-A921E84C79BA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08" name="Tijdelijke aanduiding voor tekst 7">
            <a:extLst>
              <a:ext uri="{FF2B5EF4-FFF2-40B4-BE49-F238E27FC236}">
                <a16:creationId xmlns:a16="http://schemas.microsoft.com/office/drawing/2014/main" id="{7B2B424B-E362-4F90-AD9A-C1F0D54501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160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ADEDD363-9C80-478F-896E-430F230187CC}"/>
              </a:ext>
            </a:extLst>
          </p:cNvPr>
          <p:cNvSpPr/>
          <p:nvPr userDrawn="1"/>
        </p:nvSpPr>
        <p:spPr>
          <a:xfrm>
            <a:off x="-12032" y="0"/>
            <a:ext cx="12192000" cy="5371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53" name="Tijdelijke aanduiding voor afbeelding 8">
            <a:extLst>
              <a:ext uri="{FF2B5EF4-FFF2-40B4-BE49-F238E27FC236}">
                <a16:creationId xmlns:a16="http://schemas.microsoft.com/office/drawing/2014/main" id="{27489788-7523-4049-B6A4-83AEF61540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600" y="717"/>
            <a:ext cx="12193200" cy="537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Hoofdstuk</a:t>
            </a:r>
          </a:p>
        </p:txBody>
      </p:sp>
      <p:grpSp>
        <p:nvGrpSpPr>
          <p:cNvPr id="52" name="Instructie">
            <a:extLst>
              <a:ext uri="{FF2B5EF4-FFF2-40B4-BE49-F238E27FC236}">
                <a16:creationId xmlns:a16="http://schemas.microsoft.com/office/drawing/2014/main" id="{CBA5EDE7-5B35-4FC0-A9EB-3CC56DFDEB5B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369E007A-32B8-4749-90AC-4C73118D9DB0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32FDF0DA-13B6-4D32-BE95-E6B47B3C9238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raphic 163" descr="Informatie">
              <a:extLst>
                <a:ext uri="{FF2B5EF4-FFF2-40B4-BE49-F238E27FC236}">
                  <a16:creationId xmlns:a16="http://schemas.microsoft.com/office/drawing/2014/main" id="{4B1E0A0E-0FCC-4E88-9023-A0BC63FB10FA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44CFB3E8-CB4B-4E35-815A-AAB859A555B3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84" name="INSTRUCTIE">
              <a:extLst>
                <a:ext uri="{FF2B5EF4-FFF2-40B4-BE49-F238E27FC236}">
                  <a16:creationId xmlns:a16="http://schemas.microsoft.com/office/drawing/2014/main" id="{C13B53C6-1408-4BA3-A36E-275FF7096DBC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5C27FEF-D72C-408E-8CF1-65A9B71D8276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9059364C-B967-48ED-9840-66509E5DE924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9E85DAD2-7CFA-4051-82C0-39B969289C11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vaal 105">
                <a:extLst>
                  <a:ext uri="{FF2B5EF4-FFF2-40B4-BE49-F238E27FC236}">
                    <a16:creationId xmlns:a16="http://schemas.microsoft.com/office/drawing/2014/main" id="{C657C74C-C15A-4E92-BA8B-F29AE213AE2E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7E8CBD9E-0731-4135-BFDA-A9F5A4C7EA95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90BAB7EA-999F-4469-ADF3-D9CA5C0BDF57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0B0DCD80-FCC7-4B33-83EF-8F3FBF487C2B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136" name="Rechte verbindingslijn 135">
                  <a:extLst>
                    <a:ext uri="{FF2B5EF4-FFF2-40B4-BE49-F238E27FC236}">
                      <a16:creationId xmlns:a16="http://schemas.microsoft.com/office/drawing/2014/main" id="{20941F5E-2BAB-4E7F-BF01-1C731FBA1411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37" name="Gelijkbenige driehoek 136">
                  <a:extLst>
                    <a:ext uri="{FF2B5EF4-FFF2-40B4-BE49-F238E27FC236}">
                      <a16:creationId xmlns:a16="http://schemas.microsoft.com/office/drawing/2014/main" id="{7112A720-4B68-418F-8842-92E41EE2D5F1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9" name="Groep 108">
                <a:extLst>
                  <a:ext uri="{FF2B5EF4-FFF2-40B4-BE49-F238E27FC236}">
                    <a16:creationId xmlns:a16="http://schemas.microsoft.com/office/drawing/2014/main" id="{8E46A394-DE02-4FEB-8399-194773B2E0F9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8855FE81-6BB4-484A-A296-68022A9C7051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Ovaal 129">
                  <a:extLst>
                    <a:ext uri="{FF2B5EF4-FFF2-40B4-BE49-F238E27FC236}">
                      <a16:creationId xmlns:a16="http://schemas.microsoft.com/office/drawing/2014/main" id="{31D6C8F6-0666-4CA3-A61F-595D798BC70B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1" name="Vrije vorm: vorm 130">
                  <a:extLst>
                    <a:ext uri="{FF2B5EF4-FFF2-40B4-BE49-F238E27FC236}">
                      <a16:creationId xmlns:a16="http://schemas.microsoft.com/office/drawing/2014/main" id="{45E06BE2-16B0-4DB2-B665-5590E99EDADF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2" name="Rechthoek: afgeronde hoeken 131">
                  <a:extLst>
                    <a:ext uri="{FF2B5EF4-FFF2-40B4-BE49-F238E27FC236}">
                      <a16:creationId xmlns:a16="http://schemas.microsoft.com/office/drawing/2014/main" id="{3ED0A698-3F52-428F-973E-953BD85124C0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3" name="Rechte verbindingslijn 132">
                  <a:extLst>
                    <a:ext uri="{FF2B5EF4-FFF2-40B4-BE49-F238E27FC236}">
                      <a16:creationId xmlns:a16="http://schemas.microsoft.com/office/drawing/2014/main" id="{063A4D3F-FB59-48E6-A290-18607C62D79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Rechte verbindingslijn 133">
                  <a:extLst>
                    <a:ext uri="{FF2B5EF4-FFF2-40B4-BE49-F238E27FC236}">
                      <a16:creationId xmlns:a16="http://schemas.microsoft.com/office/drawing/2014/main" id="{2E950998-35D4-45E0-86BB-FFCC6C119844}"/>
                    </a:ext>
                  </a:extLst>
                </p:cNvPr>
                <p:cNvCxnSpPr>
                  <a:cxnSpLocks/>
                  <a:stCxn id="132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C31495D3-47FD-42F0-9755-8EEF123A0CEA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5570A60B-E016-4B9F-8A09-FA9493E9A76A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61DE390C-3C81-4064-8049-60B882662EDD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BE70AFDF-D882-4DD7-8E66-EBB562DB704C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116" name="Groep 115">
                    <a:extLst>
                      <a:ext uri="{FF2B5EF4-FFF2-40B4-BE49-F238E27FC236}">
                        <a16:creationId xmlns:a16="http://schemas.microsoft.com/office/drawing/2014/main" id="{95058D05-BFAF-48C8-9228-73DC728F79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123" name="Groep 122">
                      <a:extLst>
                        <a:ext uri="{FF2B5EF4-FFF2-40B4-BE49-F238E27FC236}">
                          <a16:creationId xmlns:a16="http://schemas.microsoft.com/office/drawing/2014/main" id="{BE76F647-0688-4DD7-8D0C-1D6C7B2E77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126" name="Rechthoek 125">
                        <a:extLst>
                          <a:ext uri="{FF2B5EF4-FFF2-40B4-BE49-F238E27FC236}">
                            <a16:creationId xmlns:a16="http://schemas.microsoft.com/office/drawing/2014/main" id="{D8272FF3-EA38-4DB5-87D8-B27C7ED98A0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7" name="Rechthoek 126">
                        <a:extLst>
                          <a:ext uri="{FF2B5EF4-FFF2-40B4-BE49-F238E27FC236}">
                            <a16:creationId xmlns:a16="http://schemas.microsoft.com/office/drawing/2014/main" id="{BF83043E-0511-45AA-BF02-8223A82508A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28" name="Ovaal 127">
                        <a:extLst>
                          <a:ext uri="{FF2B5EF4-FFF2-40B4-BE49-F238E27FC236}">
                            <a16:creationId xmlns:a16="http://schemas.microsoft.com/office/drawing/2014/main" id="{A7F121FE-1C0B-4950-A112-C3373D1B314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124" name="Afbeelding 123">
                      <a:extLst>
                        <a:ext uri="{FF2B5EF4-FFF2-40B4-BE49-F238E27FC236}">
                          <a16:creationId xmlns:a16="http://schemas.microsoft.com/office/drawing/2014/main" id="{B70A26F7-049A-413F-9634-64F74B3DBE07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Afbeelding 124">
                      <a:extLst>
                        <a:ext uri="{FF2B5EF4-FFF2-40B4-BE49-F238E27FC236}">
                          <a16:creationId xmlns:a16="http://schemas.microsoft.com/office/drawing/2014/main" id="{D9982C68-4F93-464A-9835-E9DD696F9762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ep 116">
                    <a:extLst>
                      <a:ext uri="{FF2B5EF4-FFF2-40B4-BE49-F238E27FC236}">
                        <a16:creationId xmlns:a16="http://schemas.microsoft.com/office/drawing/2014/main" id="{051C0589-DEE6-41B7-92C4-3628F2087F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121" name="Rechthoek 120">
                      <a:extLst>
                        <a:ext uri="{FF2B5EF4-FFF2-40B4-BE49-F238E27FC236}">
                          <a16:creationId xmlns:a16="http://schemas.microsoft.com/office/drawing/2014/main" id="{880EC1E1-7D8A-497E-9482-292E518BB5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2" name="Rechthoek 121">
                      <a:extLst>
                        <a:ext uri="{FF2B5EF4-FFF2-40B4-BE49-F238E27FC236}">
                          <a16:creationId xmlns:a16="http://schemas.microsoft.com/office/drawing/2014/main" id="{4F45D79D-20DB-4F61-A409-6B52C2F7706C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18" name="Groep 117">
                    <a:extLst>
                      <a:ext uri="{FF2B5EF4-FFF2-40B4-BE49-F238E27FC236}">
                        <a16:creationId xmlns:a16="http://schemas.microsoft.com/office/drawing/2014/main" id="{FCF93D2B-8DEA-4C52-A7CF-57A32D5ECD56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01237B17-2724-411C-8636-D939D63A6DD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Rechthoek 119">
                      <a:extLst>
                        <a:ext uri="{FF2B5EF4-FFF2-40B4-BE49-F238E27FC236}">
                          <a16:creationId xmlns:a16="http://schemas.microsoft.com/office/drawing/2014/main" id="{9308FB6A-375E-4244-B2C3-B13EAB6421D5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49F9A676-3D0D-4BEA-A023-55FA8760BF3F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07F49A0C-F74B-410D-B67C-585D33F2E4B5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CB42EF59-B93F-4F7C-9938-C5FBECCF9331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9ED8D51-FEAE-40EE-BE39-550ADC2C73C1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0EC42BD9-D699-42AB-A195-09796511D056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30B7E59-AD25-4BD7-8791-F26172E39BCD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F49EFAA-DE90-4002-8C4C-EEDE513B34AD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9AD0B1DC-F208-425B-BB59-968E112DA26A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64F3641D-B57C-4B8C-AA80-C65B17F3B2EA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67" name="Tijdelijke aanduiding voor tekst 20">
            <a:extLst>
              <a:ext uri="{FF2B5EF4-FFF2-40B4-BE49-F238E27FC236}">
                <a16:creationId xmlns:a16="http://schemas.microsoft.com/office/drawing/2014/main" id="{2A5AFBE4-FA00-45D7-815D-21EBF6B34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02626" y="2770414"/>
            <a:ext cx="6786749" cy="298746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79" name="Tijdelijke aanduiding voor tekst 78">
            <a:extLst>
              <a:ext uri="{FF2B5EF4-FFF2-40B4-BE49-F238E27FC236}">
                <a16:creationId xmlns:a16="http://schemas.microsoft.com/office/drawing/2014/main" id="{48D1E9B9-BEAA-4D29-87F2-DAB8B3B542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2627" y="2770414"/>
            <a:ext cx="6514419" cy="2987462"/>
          </a:xfrm>
          <a:custGeom>
            <a:avLst/>
            <a:gdLst>
              <a:gd name="connsiteX0" fmla="*/ 6429707 w 6514419"/>
              <a:gd name="connsiteY0" fmla="*/ 1227184 h 2987462"/>
              <a:gd name="connsiteX1" fmla="*/ 6496462 w 6514419"/>
              <a:gd name="connsiteY1" fmla="*/ 1278073 h 2987462"/>
              <a:gd name="connsiteX2" fmla="*/ 6446150 w 6514419"/>
              <a:gd name="connsiteY2" fmla="*/ 1800397 h 2987462"/>
              <a:gd name="connsiteX3" fmla="*/ 6049761 w 6514419"/>
              <a:gd name="connsiteY3" fmla="*/ 2860985 h 2987462"/>
              <a:gd name="connsiteX4" fmla="*/ 5980613 w 6514419"/>
              <a:gd name="connsiteY4" fmla="*/ 2987462 h 2987462"/>
              <a:gd name="connsiteX5" fmla="*/ 4938153 w 6514419"/>
              <a:gd name="connsiteY5" fmla="*/ 2987462 h 2987462"/>
              <a:gd name="connsiteX6" fmla="*/ 5168430 w 6514419"/>
              <a:gd name="connsiteY6" fmla="*/ 2765481 h 2987462"/>
              <a:gd name="connsiteX7" fmla="*/ 5912064 w 6514419"/>
              <a:gd name="connsiteY7" fmla="*/ 1823612 h 2987462"/>
              <a:gd name="connsiteX8" fmla="*/ 6429707 w 6514419"/>
              <a:gd name="connsiteY8" fmla="*/ 1227184 h 2987462"/>
              <a:gd name="connsiteX9" fmla="*/ 0 w 6514419"/>
              <a:gd name="connsiteY9" fmla="*/ 0 h 2987462"/>
              <a:gd name="connsiteX10" fmla="*/ 3884260 w 6514419"/>
              <a:gd name="connsiteY10" fmla="*/ 0 h 2987462"/>
              <a:gd name="connsiteX11" fmla="*/ 3863104 w 6514419"/>
              <a:gd name="connsiteY11" fmla="*/ 12100 h 2987462"/>
              <a:gd name="connsiteX12" fmla="*/ 449498 w 6514419"/>
              <a:gd name="connsiteY12" fmla="*/ 2849825 h 2987462"/>
              <a:gd name="connsiteX13" fmla="*/ 343159 w 6514419"/>
              <a:gd name="connsiteY13" fmla="*/ 2987462 h 2987462"/>
              <a:gd name="connsiteX14" fmla="*/ 0 w 6514419"/>
              <a:gd name="connsiteY14" fmla="*/ 2987462 h 2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14419" h="2987462">
                <a:moveTo>
                  <a:pt x="6429707" y="1227184"/>
                </a:moveTo>
                <a:cubicBezTo>
                  <a:pt x="6458863" y="1225069"/>
                  <a:pt x="6481948" y="1240349"/>
                  <a:pt x="6496462" y="1278073"/>
                </a:cubicBezTo>
                <a:cubicBezTo>
                  <a:pt x="6535164" y="1378669"/>
                  <a:pt x="6508072" y="1521824"/>
                  <a:pt x="6446150" y="1800397"/>
                </a:cubicBezTo>
                <a:cubicBezTo>
                  <a:pt x="6360431" y="2175818"/>
                  <a:pt x="6219823" y="2527687"/>
                  <a:pt x="6049761" y="2860985"/>
                </a:cubicBezTo>
                <a:lnTo>
                  <a:pt x="5980613" y="2987462"/>
                </a:lnTo>
                <a:lnTo>
                  <a:pt x="4938153" y="2987462"/>
                </a:lnTo>
                <a:lnTo>
                  <a:pt x="5168430" y="2765481"/>
                </a:lnTo>
                <a:cubicBezTo>
                  <a:pt x="5458383" y="2470109"/>
                  <a:pt x="5712009" y="2159269"/>
                  <a:pt x="5912064" y="1823612"/>
                </a:cubicBezTo>
                <a:cubicBezTo>
                  <a:pt x="6063002" y="1572122"/>
                  <a:pt x="6303360" y="1236344"/>
                  <a:pt x="6429707" y="1227184"/>
                </a:cubicBezTo>
                <a:close/>
                <a:moveTo>
                  <a:pt x="0" y="0"/>
                </a:moveTo>
                <a:lnTo>
                  <a:pt x="3884260" y="0"/>
                </a:lnTo>
                <a:lnTo>
                  <a:pt x="3863104" y="12100"/>
                </a:lnTo>
                <a:cubicBezTo>
                  <a:pt x="2714173" y="685955"/>
                  <a:pt x="1440340" y="1613259"/>
                  <a:pt x="449498" y="2849825"/>
                </a:cubicBezTo>
                <a:lnTo>
                  <a:pt x="343159" y="2987462"/>
                </a:lnTo>
                <a:lnTo>
                  <a:pt x="0" y="29874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68" name="Tijdelijke aanduiding voor verticale tekst 2">
            <a:extLst>
              <a:ext uri="{FF2B5EF4-FFF2-40B4-BE49-F238E27FC236}">
                <a16:creationId xmlns:a16="http://schemas.microsoft.com/office/drawing/2014/main" id="{FB7FD00C-D586-420C-9ED8-D66CA10583B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086309" y="3917564"/>
            <a:ext cx="6019383" cy="1101408"/>
          </a:xfrm>
        </p:spPr>
        <p:txBody>
          <a:bodyPr vert="horz" anchor="b"/>
          <a:lstStyle>
            <a:lvl1pPr marL="0" indent="0" algn="ctr">
              <a:lnSpc>
                <a:spcPct val="90000"/>
              </a:lnSpc>
              <a:buNone/>
              <a:defRPr sz="3400" b="0" baseline="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een hoofstuktitel hier, max. 2 regels</a:t>
            </a:r>
          </a:p>
        </p:txBody>
      </p:sp>
      <p:sp>
        <p:nvSpPr>
          <p:cNvPr id="69" name="Tijdelijke aanduiding voor verticale tekst 2">
            <a:extLst>
              <a:ext uri="{FF2B5EF4-FFF2-40B4-BE49-F238E27FC236}">
                <a16:creationId xmlns:a16="http://schemas.microsoft.com/office/drawing/2014/main" id="{690799DF-A51E-49A7-8891-95DD16DC9635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5661996" y="3100405"/>
            <a:ext cx="868008" cy="719401"/>
          </a:xfrm>
        </p:spPr>
        <p:txBody>
          <a:bodyPr vert="horz" anchor="b"/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xx</a:t>
            </a:r>
          </a:p>
        </p:txBody>
      </p:sp>
      <p:sp>
        <p:nvSpPr>
          <p:cNvPr id="70" name="Tijdelijke aanduiding voor verticale tekst 2">
            <a:extLst>
              <a:ext uri="{FF2B5EF4-FFF2-40B4-BE49-F238E27FC236}">
                <a16:creationId xmlns:a16="http://schemas.microsoft.com/office/drawing/2014/main" id="{8632413B-FD95-49C2-9AB2-2721C539D87E}"/>
              </a:ext>
            </a:extLst>
          </p:cNvPr>
          <p:cNvSpPr>
            <a:spLocks noGrp="1"/>
          </p:cNvSpPr>
          <p:nvPr>
            <p:ph type="body" orient="vert" idx="37" hasCustomPrompt="1"/>
          </p:nvPr>
        </p:nvSpPr>
        <p:spPr>
          <a:xfrm>
            <a:off x="3088948" y="5168239"/>
            <a:ext cx="6014105" cy="280929"/>
          </a:xfrm>
        </p:spPr>
        <p:txBody>
          <a:bodyPr vert="horz" anchor="t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 err="1"/>
              <a:t>Ruimte</a:t>
            </a:r>
            <a:r>
              <a:rPr lang="en-GB" noProof="0" dirty="0"/>
              <a:t> </a:t>
            </a:r>
            <a:r>
              <a:rPr lang="en-GB" noProof="0" dirty="0" err="1"/>
              <a:t>voor</a:t>
            </a:r>
            <a:r>
              <a:rPr lang="en-GB" noProof="0" dirty="0"/>
              <a:t>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subtitel</a:t>
            </a:r>
            <a:endParaRPr lang="en-GB" noProof="0" dirty="0"/>
          </a:p>
        </p:txBody>
      </p:sp>
      <p:sp>
        <p:nvSpPr>
          <p:cNvPr id="71" name="Tijdelijke aanduiding voor tekst 17">
            <a:extLst>
              <a:ext uri="{FF2B5EF4-FFF2-40B4-BE49-F238E27FC236}">
                <a16:creationId xmlns:a16="http://schemas.microsoft.com/office/drawing/2014/main" id="{4A34692B-7183-4801-90F1-28D1491DA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0000" y="3894067"/>
            <a:ext cx="79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6AA81-C0A5-4E64-9739-9FDCAC66D69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3A315934-F2F7-4E3E-A399-5131CA5B56F8}" type="datetime1">
              <a:rPr lang="nl-NL" smtClean="0"/>
              <a:t>28-10-2021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85B6-FFBA-41BE-888B-852BD3EA324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2BF35-3CFA-4245-B309-1DD1F28D6F6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11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8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uiExpand="1" build="p" animBg="1">
        <p:tmplLst>
          <p:tmpl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3045333A-E3EA-43C3-BCE6-6208D2E91F54}"/>
              </a:ext>
            </a:extLst>
          </p:cNvPr>
          <p:cNvSpPr/>
          <p:nvPr userDrawn="1"/>
        </p:nvSpPr>
        <p:spPr>
          <a:xfrm>
            <a:off x="0" y="0"/>
            <a:ext cx="1219376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8EA864DE-21A4-4322-B86B-90D8D71975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2700" y="0"/>
            <a:ext cx="12204700" cy="6858000"/>
          </a:xfrm>
          <a:custGeom>
            <a:avLst/>
            <a:gdLst>
              <a:gd name="connsiteX0" fmla="*/ 9075049 w 12204700"/>
              <a:gd name="connsiteY0" fmla="*/ 5772006 h 6858000"/>
              <a:gd name="connsiteX1" fmla="*/ 9126952 w 12204700"/>
              <a:gd name="connsiteY1" fmla="*/ 5777216 h 6858000"/>
              <a:gd name="connsiteX2" fmla="*/ 9159252 w 12204700"/>
              <a:gd name="connsiteY2" fmla="*/ 6612721 h 6858000"/>
              <a:gd name="connsiteX3" fmla="*/ 9115237 w 12204700"/>
              <a:gd name="connsiteY3" fmla="*/ 6858000 h 6858000"/>
              <a:gd name="connsiteX4" fmla="*/ 8279377 w 12204700"/>
              <a:gd name="connsiteY4" fmla="*/ 6858000 h 6858000"/>
              <a:gd name="connsiteX5" fmla="*/ 8302894 w 12204700"/>
              <a:gd name="connsiteY5" fmla="*/ 6832043 h 6858000"/>
              <a:gd name="connsiteX6" fmla="*/ 8666687 w 12204700"/>
              <a:gd name="connsiteY6" fmla="*/ 6330183 h 6858000"/>
              <a:gd name="connsiteX7" fmla="*/ 9075049 w 12204700"/>
              <a:gd name="connsiteY7" fmla="*/ 5772006 h 6858000"/>
              <a:gd name="connsiteX8" fmla="*/ 6707537 w 12204700"/>
              <a:gd name="connsiteY8" fmla="*/ 1280211 h 6858000"/>
              <a:gd name="connsiteX9" fmla="*/ 6777176 w 12204700"/>
              <a:gd name="connsiteY9" fmla="*/ 1333299 h 6858000"/>
              <a:gd name="connsiteX10" fmla="*/ 6724690 w 12204700"/>
              <a:gd name="connsiteY10" fmla="*/ 1878193 h 6858000"/>
              <a:gd name="connsiteX11" fmla="*/ 4432973 w 12204700"/>
              <a:gd name="connsiteY11" fmla="*/ 6836122 h 6858000"/>
              <a:gd name="connsiteX12" fmla="*/ 4438466 w 12204700"/>
              <a:gd name="connsiteY12" fmla="*/ 6858000 h 6858000"/>
              <a:gd name="connsiteX13" fmla="*/ 722915 w 12204700"/>
              <a:gd name="connsiteY13" fmla="*/ 6858000 h 6858000"/>
              <a:gd name="connsiteX14" fmla="*/ 788346 w 12204700"/>
              <a:gd name="connsiteY14" fmla="*/ 6775267 h 6858000"/>
              <a:gd name="connsiteX15" fmla="*/ 6167527 w 12204700"/>
              <a:gd name="connsiteY15" fmla="*/ 1902411 h 6858000"/>
              <a:gd name="connsiteX16" fmla="*/ 6707537 w 12204700"/>
              <a:gd name="connsiteY16" fmla="*/ 1280211 h 6858000"/>
              <a:gd name="connsiteX17" fmla="*/ 11721863 w 12204700"/>
              <a:gd name="connsiteY17" fmla="*/ 0 h 6858000"/>
              <a:gd name="connsiteX18" fmla="*/ 12204700 w 12204700"/>
              <a:gd name="connsiteY18" fmla="*/ 0 h 6858000"/>
              <a:gd name="connsiteX19" fmla="*/ 12204700 w 12204700"/>
              <a:gd name="connsiteY19" fmla="*/ 4291763 h 6858000"/>
              <a:gd name="connsiteX20" fmla="*/ 12016166 w 12204700"/>
              <a:gd name="connsiteY20" fmla="*/ 4299884 h 6858000"/>
              <a:gd name="connsiteX21" fmla="*/ 10245317 w 12204700"/>
              <a:gd name="connsiteY21" fmla="*/ 2406943 h 6858000"/>
              <a:gd name="connsiteX22" fmla="*/ 11536167 w 12204700"/>
              <a:gd name="connsiteY22" fmla="*/ 167441 h 6858000"/>
              <a:gd name="connsiteX23" fmla="*/ 0 w 12204700"/>
              <a:gd name="connsiteY23" fmla="*/ 0 h 6858000"/>
              <a:gd name="connsiteX24" fmla="*/ 4052100 w 12204700"/>
              <a:gd name="connsiteY24" fmla="*/ 0 h 6858000"/>
              <a:gd name="connsiteX25" fmla="*/ 4030029 w 12204700"/>
              <a:gd name="connsiteY25" fmla="*/ 12623 h 6858000"/>
              <a:gd name="connsiteX26" fmla="*/ 266252 w 12204700"/>
              <a:gd name="connsiteY26" fmla="*/ 3235286 h 6858000"/>
              <a:gd name="connsiteX27" fmla="*/ 0 w 12204700"/>
              <a:gd name="connsiteY27" fmla="*/ 36140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04700" h="6858000">
                <a:moveTo>
                  <a:pt x="9075049" y="5772006"/>
                </a:moveTo>
                <a:cubicBezTo>
                  <a:pt x="9092066" y="5769522"/>
                  <a:pt x="9109288" y="5771162"/>
                  <a:pt x="9126952" y="5777216"/>
                </a:cubicBezTo>
                <a:cubicBezTo>
                  <a:pt x="9227888" y="5813542"/>
                  <a:pt x="9223850" y="6233313"/>
                  <a:pt x="9159252" y="6612721"/>
                </a:cubicBezTo>
                <a:lnTo>
                  <a:pt x="9115237" y="6858000"/>
                </a:lnTo>
                <a:lnTo>
                  <a:pt x="8279377" y="6858000"/>
                </a:lnTo>
                <a:lnTo>
                  <a:pt x="8302894" y="6832043"/>
                </a:lnTo>
                <a:cubicBezTo>
                  <a:pt x="8446837" y="6666454"/>
                  <a:pt x="8570294" y="6496679"/>
                  <a:pt x="8666687" y="6330183"/>
                </a:cubicBezTo>
                <a:cubicBezTo>
                  <a:pt x="8846856" y="6008797"/>
                  <a:pt x="8955930" y="5789388"/>
                  <a:pt x="9075049" y="5772006"/>
                </a:cubicBezTo>
                <a:close/>
                <a:moveTo>
                  <a:pt x="6707537" y="1280211"/>
                </a:moveTo>
                <a:cubicBezTo>
                  <a:pt x="6737953" y="1278005"/>
                  <a:pt x="6762036" y="1293945"/>
                  <a:pt x="6777176" y="1333299"/>
                </a:cubicBezTo>
                <a:cubicBezTo>
                  <a:pt x="6817551" y="1438242"/>
                  <a:pt x="6789289" y="1587583"/>
                  <a:pt x="6724690" y="1878193"/>
                </a:cubicBezTo>
                <a:cubicBezTo>
                  <a:pt x="6247770" y="3966955"/>
                  <a:pt x="4142084" y="5356862"/>
                  <a:pt x="4432973" y="6836122"/>
                </a:cubicBezTo>
                <a:lnTo>
                  <a:pt x="4438466" y="6858000"/>
                </a:lnTo>
                <a:lnTo>
                  <a:pt x="722915" y="6858000"/>
                </a:lnTo>
                <a:lnTo>
                  <a:pt x="788346" y="6775267"/>
                </a:lnTo>
                <a:cubicBezTo>
                  <a:pt x="2351773" y="4901065"/>
                  <a:pt x="5054461" y="3769936"/>
                  <a:pt x="6167527" y="1902411"/>
                </a:cubicBezTo>
                <a:cubicBezTo>
                  <a:pt x="6324986" y="1640054"/>
                  <a:pt x="6575731" y="1289767"/>
                  <a:pt x="6707537" y="1280211"/>
                </a:cubicBezTo>
                <a:close/>
                <a:moveTo>
                  <a:pt x="11721863" y="0"/>
                </a:moveTo>
                <a:lnTo>
                  <a:pt x="12204700" y="0"/>
                </a:lnTo>
                <a:lnTo>
                  <a:pt x="12204700" y="4291763"/>
                </a:lnTo>
                <a:lnTo>
                  <a:pt x="12016166" y="4299884"/>
                </a:lnTo>
                <a:cubicBezTo>
                  <a:pt x="11038669" y="4298938"/>
                  <a:pt x="10242289" y="3766152"/>
                  <a:pt x="10245317" y="2406943"/>
                </a:cubicBezTo>
                <a:cubicBezTo>
                  <a:pt x="10246452" y="1629333"/>
                  <a:pt x="10767516" y="886844"/>
                  <a:pt x="11536167" y="167441"/>
                </a:cubicBezTo>
                <a:close/>
                <a:moveTo>
                  <a:pt x="0" y="0"/>
                </a:moveTo>
                <a:lnTo>
                  <a:pt x="4052100" y="0"/>
                </a:lnTo>
                <a:lnTo>
                  <a:pt x="4030029" y="12623"/>
                </a:lnTo>
                <a:cubicBezTo>
                  <a:pt x="2751548" y="762460"/>
                  <a:pt x="1324815" y="1813127"/>
                  <a:pt x="266252" y="3235286"/>
                </a:cubicBezTo>
                <a:lnTo>
                  <a:pt x="0" y="3614017"/>
                </a:lnTo>
                <a:close/>
              </a:path>
            </a:pathLst>
          </a:custGeom>
          <a:solidFill>
            <a:srgbClr val="61A4B4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509D1DBF-53EC-4D6F-8ECF-1E96F36DB028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1"/>
            <a:ext cx="12192000" cy="6857999"/>
          </a:xfrm>
          <a:solidFill>
            <a:schemeClr val="bg1">
              <a:lumMod val="95000"/>
              <a:alpha val="80000"/>
            </a:schemeClr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 dirty="0"/>
              <a:t>Klik op het onderstaand icoon </a:t>
            </a:r>
            <a:br>
              <a:rPr lang="nl-NL" noProof="0" dirty="0"/>
            </a:br>
            <a:r>
              <a:rPr lang="nl-NL" noProof="0" dirty="0"/>
              <a:t>om een video in te voegen.</a:t>
            </a:r>
            <a:br>
              <a:rPr lang="nl-NL" noProof="0" dirty="0"/>
            </a:br>
            <a:br>
              <a:rPr lang="nl-NL" noProof="0" dirty="0"/>
            </a:br>
            <a:r>
              <a:rPr lang="nl-NL" noProof="0" dirty="0"/>
              <a:t>Meer hulp nodig? </a:t>
            </a:r>
            <a:br>
              <a:rPr lang="nl-NL" noProof="0" dirty="0"/>
            </a:br>
            <a:r>
              <a:rPr lang="nl-NL" noProof="0" dirty="0"/>
              <a:t>Aan de zijkanten van de dia's zijn instructies </a:t>
            </a:r>
            <a:br>
              <a:rPr lang="nl-NL" noProof="0" dirty="0"/>
            </a:br>
            <a:r>
              <a:rPr lang="nl-NL" noProof="0" dirty="0"/>
              <a:t>geplaatst voor verdere informatie.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F0383C-676C-4D48-AF86-DFC86868D7FF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algn="ctr">
              <a:defRPr sz="2400" b="0" spc="50" baseline="0">
                <a:solidFill>
                  <a:schemeClr val="accent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nl-NL" dirty="0"/>
              <a:t>Video</a:t>
            </a:r>
          </a:p>
        </p:txBody>
      </p:sp>
      <p:grpSp>
        <p:nvGrpSpPr>
          <p:cNvPr id="9" name="Instructie">
            <a:extLst>
              <a:ext uri="{FF2B5EF4-FFF2-40B4-BE49-F238E27FC236}">
                <a16:creationId xmlns:a16="http://schemas.microsoft.com/office/drawing/2014/main" id="{A1DF8F9A-528E-4FB6-A7B2-D60B5FA431E9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D726D9D3-C334-4C79-81BB-8A26659DEEDB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E45E2BB9-4F81-4202-B374-298A18DE14EC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Graphic 163" descr="Informatie">
              <a:extLst>
                <a:ext uri="{FF2B5EF4-FFF2-40B4-BE49-F238E27FC236}">
                  <a16:creationId xmlns:a16="http://schemas.microsoft.com/office/drawing/2014/main" id="{D41D9F4F-CDF8-42B7-BF22-B8128E4E7C82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6BA19D66-7554-4A72-AE54-C53FBE638E3A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66" name="INSTRUCTIE">
              <a:extLst>
                <a:ext uri="{FF2B5EF4-FFF2-40B4-BE49-F238E27FC236}">
                  <a16:creationId xmlns:a16="http://schemas.microsoft.com/office/drawing/2014/main" id="{8351ED81-7CD8-4E43-809B-24EA03FF5F0D}"/>
                </a:ext>
              </a:extLst>
            </p:cNvPr>
            <p:cNvGrpSpPr/>
            <p:nvPr userDrawn="1"/>
          </p:nvGrpSpPr>
          <p:grpSpPr>
            <a:xfrm>
              <a:off x="12556436" y="0"/>
              <a:ext cx="3194766" cy="3719488"/>
              <a:chOff x="12556436" y="0"/>
              <a:chExt cx="3194766" cy="3719488"/>
            </a:xfrm>
          </p:grpSpPr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7862DD7A-F13C-4C81-B1D6-51401E691A42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Video invoegen/veranderen</a:t>
                </a:r>
              </a:p>
            </p:txBody>
          </p:sp>
          <p:grpSp>
            <p:nvGrpSpPr>
              <p:cNvPr id="69" name="Video icoon">
                <a:extLst>
                  <a:ext uri="{FF2B5EF4-FFF2-40B4-BE49-F238E27FC236}">
                    <a16:creationId xmlns:a16="http://schemas.microsoft.com/office/drawing/2014/main" id="{2A48B698-AF72-4590-BA4B-ACE96AC93272}"/>
                  </a:ext>
                </a:extLst>
              </p:cNvPr>
              <p:cNvGrpSpPr/>
              <p:nvPr userDrawn="1"/>
            </p:nvGrpSpPr>
            <p:grpSpPr>
              <a:xfrm>
                <a:off x="12922117" y="1112858"/>
                <a:ext cx="326087" cy="328143"/>
                <a:chOff x="8066315" y="1676399"/>
                <a:chExt cx="1371600" cy="1380253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FC166108-CC2F-498C-B04F-AE07F44AE4D1}"/>
                    </a:ext>
                  </a:extLst>
                </p:cNvPr>
                <p:cNvSpPr/>
                <p:nvPr userDrawn="1"/>
              </p:nvSpPr>
              <p:spPr>
                <a:xfrm>
                  <a:off x="8066315" y="1687286"/>
                  <a:ext cx="1360714" cy="136071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6C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Vrije vorm 112">
                  <a:extLst>
                    <a:ext uri="{FF2B5EF4-FFF2-40B4-BE49-F238E27FC236}">
                      <a16:creationId xmlns:a16="http://schemas.microsoft.com/office/drawing/2014/main" id="{1DE8E939-4C9E-4572-86C2-21BD14558039}"/>
                    </a:ext>
                  </a:extLst>
                </p:cNvPr>
                <p:cNvSpPr/>
                <p:nvPr userDrawn="1"/>
              </p:nvSpPr>
              <p:spPr>
                <a:xfrm>
                  <a:off x="8077201" y="1676399"/>
                  <a:ext cx="1360714" cy="206829"/>
                </a:xfrm>
                <a:custGeom>
                  <a:avLst/>
                  <a:gdLst>
                    <a:gd name="connsiteX0" fmla="*/ 1186901 w 1360714"/>
                    <a:gd name="connsiteY0" fmla="*/ 41746 h 206829"/>
                    <a:gd name="connsiteX1" fmla="*/ 1186901 w 1360714"/>
                    <a:gd name="connsiteY1" fmla="*/ 175847 h 206829"/>
                    <a:gd name="connsiteX2" fmla="*/ 1315854 w 1360714"/>
                    <a:gd name="connsiteY2" fmla="*/ 175847 h 206829"/>
                    <a:gd name="connsiteX3" fmla="*/ 1315854 w 1360714"/>
                    <a:gd name="connsiteY3" fmla="*/ 41746 h 206829"/>
                    <a:gd name="connsiteX4" fmla="*/ 958249 w 1360714"/>
                    <a:gd name="connsiteY4" fmla="*/ 41746 h 206829"/>
                    <a:gd name="connsiteX5" fmla="*/ 958249 w 1360714"/>
                    <a:gd name="connsiteY5" fmla="*/ 175847 h 206829"/>
                    <a:gd name="connsiteX6" fmla="*/ 1087202 w 1360714"/>
                    <a:gd name="connsiteY6" fmla="*/ 175847 h 206829"/>
                    <a:gd name="connsiteX7" fmla="*/ 1087202 w 1360714"/>
                    <a:gd name="connsiteY7" fmla="*/ 41746 h 206829"/>
                    <a:gd name="connsiteX8" fmla="*/ 729440 w 1360714"/>
                    <a:gd name="connsiteY8" fmla="*/ 41746 h 206829"/>
                    <a:gd name="connsiteX9" fmla="*/ 729440 w 1360714"/>
                    <a:gd name="connsiteY9" fmla="*/ 175847 h 206829"/>
                    <a:gd name="connsiteX10" fmla="*/ 858393 w 1360714"/>
                    <a:gd name="connsiteY10" fmla="*/ 175847 h 206829"/>
                    <a:gd name="connsiteX11" fmla="*/ 858393 w 1360714"/>
                    <a:gd name="connsiteY11" fmla="*/ 41746 h 206829"/>
                    <a:gd name="connsiteX12" fmla="*/ 493889 w 1360714"/>
                    <a:gd name="connsiteY12" fmla="*/ 41746 h 206829"/>
                    <a:gd name="connsiteX13" fmla="*/ 493889 w 1360714"/>
                    <a:gd name="connsiteY13" fmla="*/ 175847 h 206829"/>
                    <a:gd name="connsiteX14" fmla="*/ 622842 w 1360714"/>
                    <a:gd name="connsiteY14" fmla="*/ 175847 h 206829"/>
                    <a:gd name="connsiteX15" fmla="*/ 622842 w 1360714"/>
                    <a:gd name="connsiteY15" fmla="*/ 41746 h 206829"/>
                    <a:gd name="connsiteX16" fmla="*/ 260368 w 1360714"/>
                    <a:gd name="connsiteY16" fmla="*/ 41746 h 206829"/>
                    <a:gd name="connsiteX17" fmla="*/ 260368 w 1360714"/>
                    <a:gd name="connsiteY17" fmla="*/ 175847 h 206829"/>
                    <a:gd name="connsiteX18" fmla="*/ 389321 w 1360714"/>
                    <a:gd name="connsiteY18" fmla="*/ 175847 h 206829"/>
                    <a:gd name="connsiteX19" fmla="*/ 389321 w 1360714"/>
                    <a:gd name="connsiteY19" fmla="*/ 41746 h 206829"/>
                    <a:gd name="connsiteX20" fmla="*/ 35169 w 1360714"/>
                    <a:gd name="connsiteY20" fmla="*/ 41746 h 206829"/>
                    <a:gd name="connsiteX21" fmla="*/ 35169 w 1360714"/>
                    <a:gd name="connsiteY21" fmla="*/ 175847 h 206829"/>
                    <a:gd name="connsiteX22" fmla="*/ 164122 w 1360714"/>
                    <a:gd name="connsiteY22" fmla="*/ 175847 h 206829"/>
                    <a:gd name="connsiteX23" fmla="*/ 164122 w 1360714"/>
                    <a:gd name="connsiteY23" fmla="*/ 41746 h 206829"/>
                    <a:gd name="connsiteX24" fmla="*/ 0 w 1360714"/>
                    <a:gd name="connsiteY24" fmla="*/ 0 h 206829"/>
                    <a:gd name="connsiteX25" fmla="*/ 1360714 w 1360714"/>
                    <a:gd name="connsiteY25" fmla="*/ 0 h 206829"/>
                    <a:gd name="connsiteX26" fmla="*/ 1360714 w 1360714"/>
                    <a:gd name="connsiteY26" fmla="*/ 206829 h 206829"/>
                    <a:gd name="connsiteX27" fmla="*/ 0 w 1360714"/>
                    <a:gd name="connsiteY27" fmla="*/ 206829 h 206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360714" h="206829">
                      <a:moveTo>
                        <a:pt x="1186901" y="41746"/>
                      </a:moveTo>
                      <a:lnTo>
                        <a:pt x="1186901" y="175847"/>
                      </a:lnTo>
                      <a:lnTo>
                        <a:pt x="1315854" y="175847"/>
                      </a:lnTo>
                      <a:lnTo>
                        <a:pt x="1315854" y="41746"/>
                      </a:lnTo>
                      <a:close/>
                      <a:moveTo>
                        <a:pt x="958249" y="41746"/>
                      </a:moveTo>
                      <a:lnTo>
                        <a:pt x="958249" y="175847"/>
                      </a:lnTo>
                      <a:lnTo>
                        <a:pt x="1087202" y="175847"/>
                      </a:lnTo>
                      <a:lnTo>
                        <a:pt x="1087202" y="41746"/>
                      </a:lnTo>
                      <a:close/>
                      <a:moveTo>
                        <a:pt x="729440" y="41746"/>
                      </a:moveTo>
                      <a:lnTo>
                        <a:pt x="729440" y="175847"/>
                      </a:lnTo>
                      <a:lnTo>
                        <a:pt x="858393" y="175847"/>
                      </a:lnTo>
                      <a:lnTo>
                        <a:pt x="858393" y="41746"/>
                      </a:lnTo>
                      <a:close/>
                      <a:moveTo>
                        <a:pt x="493889" y="41746"/>
                      </a:moveTo>
                      <a:lnTo>
                        <a:pt x="493889" y="175847"/>
                      </a:lnTo>
                      <a:lnTo>
                        <a:pt x="622842" y="175847"/>
                      </a:lnTo>
                      <a:lnTo>
                        <a:pt x="622842" y="41746"/>
                      </a:lnTo>
                      <a:close/>
                      <a:moveTo>
                        <a:pt x="260368" y="41746"/>
                      </a:moveTo>
                      <a:lnTo>
                        <a:pt x="260368" y="175847"/>
                      </a:lnTo>
                      <a:lnTo>
                        <a:pt x="389321" y="175847"/>
                      </a:lnTo>
                      <a:lnTo>
                        <a:pt x="389321" y="41746"/>
                      </a:lnTo>
                      <a:close/>
                      <a:moveTo>
                        <a:pt x="35169" y="41746"/>
                      </a:moveTo>
                      <a:lnTo>
                        <a:pt x="35169" y="175847"/>
                      </a:lnTo>
                      <a:lnTo>
                        <a:pt x="164122" y="175847"/>
                      </a:lnTo>
                      <a:lnTo>
                        <a:pt x="164122" y="41746"/>
                      </a:lnTo>
                      <a:close/>
                      <a:moveTo>
                        <a:pt x="0" y="0"/>
                      </a:moveTo>
                      <a:lnTo>
                        <a:pt x="1360714" y="0"/>
                      </a:lnTo>
                      <a:lnTo>
                        <a:pt x="1360714" y="206829"/>
                      </a:lnTo>
                      <a:lnTo>
                        <a:pt x="0" y="206829"/>
                      </a:lnTo>
                      <a:close/>
                    </a:path>
                  </a:pathLst>
                </a:custGeom>
                <a:solidFill>
                  <a:srgbClr val="6C6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Vrije vorm 113">
                  <a:extLst>
                    <a:ext uri="{FF2B5EF4-FFF2-40B4-BE49-F238E27FC236}">
                      <a16:creationId xmlns:a16="http://schemas.microsoft.com/office/drawing/2014/main" id="{8BF31C68-8741-403E-8E16-F002504FA5C2}"/>
                    </a:ext>
                  </a:extLst>
                </p:cNvPr>
                <p:cNvSpPr/>
                <p:nvPr userDrawn="1"/>
              </p:nvSpPr>
              <p:spPr>
                <a:xfrm>
                  <a:off x="8071339" y="2849823"/>
                  <a:ext cx="1360714" cy="206829"/>
                </a:xfrm>
                <a:custGeom>
                  <a:avLst/>
                  <a:gdLst>
                    <a:gd name="connsiteX0" fmla="*/ 1186901 w 1360714"/>
                    <a:gd name="connsiteY0" fmla="*/ 41746 h 206829"/>
                    <a:gd name="connsiteX1" fmla="*/ 1186901 w 1360714"/>
                    <a:gd name="connsiteY1" fmla="*/ 175847 h 206829"/>
                    <a:gd name="connsiteX2" fmla="*/ 1315854 w 1360714"/>
                    <a:gd name="connsiteY2" fmla="*/ 175847 h 206829"/>
                    <a:gd name="connsiteX3" fmla="*/ 1315854 w 1360714"/>
                    <a:gd name="connsiteY3" fmla="*/ 41746 h 206829"/>
                    <a:gd name="connsiteX4" fmla="*/ 958249 w 1360714"/>
                    <a:gd name="connsiteY4" fmla="*/ 41746 h 206829"/>
                    <a:gd name="connsiteX5" fmla="*/ 958249 w 1360714"/>
                    <a:gd name="connsiteY5" fmla="*/ 175847 h 206829"/>
                    <a:gd name="connsiteX6" fmla="*/ 1087202 w 1360714"/>
                    <a:gd name="connsiteY6" fmla="*/ 175847 h 206829"/>
                    <a:gd name="connsiteX7" fmla="*/ 1087202 w 1360714"/>
                    <a:gd name="connsiteY7" fmla="*/ 41746 h 206829"/>
                    <a:gd name="connsiteX8" fmla="*/ 729440 w 1360714"/>
                    <a:gd name="connsiteY8" fmla="*/ 41746 h 206829"/>
                    <a:gd name="connsiteX9" fmla="*/ 729440 w 1360714"/>
                    <a:gd name="connsiteY9" fmla="*/ 175847 h 206829"/>
                    <a:gd name="connsiteX10" fmla="*/ 858393 w 1360714"/>
                    <a:gd name="connsiteY10" fmla="*/ 175847 h 206829"/>
                    <a:gd name="connsiteX11" fmla="*/ 858393 w 1360714"/>
                    <a:gd name="connsiteY11" fmla="*/ 41746 h 206829"/>
                    <a:gd name="connsiteX12" fmla="*/ 493889 w 1360714"/>
                    <a:gd name="connsiteY12" fmla="*/ 41746 h 206829"/>
                    <a:gd name="connsiteX13" fmla="*/ 493889 w 1360714"/>
                    <a:gd name="connsiteY13" fmla="*/ 175847 h 206829"/>
                    <a:gd name="connsiteX14" fmla="*/ 622842 w 1360714"/>
                    <a:gd name="connsiteY14" fmla="*/ 175847 h 206829"/>
                    <a:gd name="connsiteX15" fmla="*/ 622842 w 1360714"/>
                    <a:gd name="connsiteY15" fmla="*/ 41746 h 206829"/>
                    <a:gd name="connsiteX16" fmla="*/ 260368 w 1360714"/>
                    <a:gd name="connsiteY16" fmla="*/ 41746 h 206829"/>
                    <a:gd name="connsiteX17" fmla="*/ 260368 w 1360714"/>
                    <a:gd name="connsiteY17" fmla="*/ 175847 h 206829"/>
                    <a:gd name="connsiteX18" fmla="*/ 389321 w 1360714"/>
                    <a:gd name="connsiteY18" fmla="*/ 175847 h 206829"/>
                    <a:gd name="connsiteX19" fmla="*/ 389321 w 1360714"/>
                    <a:gd name="connsiteY19" fmla="*/ 41746 h 206829"/>
                    <a:gd name="connsiteX20" fmla="*/ 35169 w 1360714"/>
                    <a:gd name="connsiteY20" fmla="*/ 41746 h 206829"/>
                    <a:gd name="connsiteX21" fmla="*/ 35169 w 1360714"/>
                    <a:gd name="connsiteY21" fmla="*/ 175847 h 206829"/>
                    <a:gd name="connsiteX22" fmla="*/ 164122 w 1360714"/>
                    <a:gd name="connsiteY22" fmla="*/ 175847 h 206829"/>
                    <a:gd name="connsiteX23" fmla="*/ 164122 w 1360714"/>
                    <a:gd name="connsiteY23" fmla="*/ 41746 h 206829"/>
                    <a:gd name="connsiteX24" fmla="*/ 0 w 1360714"/>
                    <a:gd name="connsiteY24" fmla="*/ 0 h 206829"/>
                    <a:gd name="connsiteX25" fmla="*/ 1360714 w 1360714"/>
                    <a:gd name="connsiteY25" fmla="*/ 0 h 206829"/>
                    <a:gd name="connsiteX26" fmla="*/ 1360714 w 1360714"/>
                    <a:gd name="connsiteY26" fmla="*/ 206829 h 206829"/>
                    <a:gd name="connsiteX27" fmla="*/ 0 w 1360714"/>
                    <a:gd name="connsiteY27" fmla="*/ 206829 h 206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360714" h="206829">
                      <a:moveTo>
                        <a:pt x="1186901" y="41746"/>
                      </a:moveTo>
                      <a:lnTo>
                        <a:pt x="1186901" y="175847"/>
                      </a:lnTo>
                      <a:lnTo>
                        <a:pt x="1315854" y="175847"/>
                      </a:lnTo>
                      <a:lnTo>
                        <a:pt x="1315854" y="41746"/>
                      </a:lnTo>
                      <a:close/>
                      <a:moveTo>
                        <a:pt x="958249" y="41746"/>
                      </a:moveTo>
                      <a:lnTo>
                        <a:pt x="958249" y="175847"/>
                      </a:lnTo>
                      <a:lnTo>
                        <a:pt x="1087202" y="175847"/>
                      </a:lnTo>
                      <a:lnTo>
                        <a:pt x="1087202" y="41746"/>
                      </a:lnTo>
                      <a:close/>
                      <a:moveTo>
                        <a:pt x="729440" y="41746"/>
                      </a:moveTo>
                      <a:lnTo>
                        <a:pt x="729440" y="175847"/>
                      </a:lnTo>
                      <a:lnTo>
                        <a:pt x="858393" y="175847"/>
                      </a:lnTo>
                      <a:lnTo>
                        <a:pt x="858393" y="41746"/>
                      </a:lnTo>
                      <a:close/>
                      <a:moveTo>
                        <a:pt x="493889" y="41746"/>
                      </a:moveTo>
                      <a:lnTo>
                        <a:pt x="493889" y="175847"/>
                      </a:lnTo>
                      <a:lnTo>
                        <a:pt x="622842" y="175847"/>
                      </a:lnTo>
                      <a:lnTo>
                        <a:pt x="622842" y="41746"/>
                      </a:lnTo>
                      <a:close/>
                      <a:moveTo>
                        <a:pt x="260368" y="41746"/>
                      </a:moveTo>
                      <a:lnTo>
                        <a:pt x="260368" y="175847"/>
                      </a:lnTo>
                      <a:lnTo>
                        <a:pt x="389321" y="175847"/>
                      </a:lnTo>
                      <a:lnTo>
                        <a:pt x="389321" y="41746"/>
                      </a:lnTo>
                      <a:close/>
                      <a:moveTo>
                        <a:pt x="35169" y="41746"/>
                      </a:moveTo>
                      <a:lnTo>
                        <a:pt x="35169" y="175847"/>
                      </a:lnTo>
                      <a:lnTo>
                        <a:pt x="164122" y="175847"/>
                      </a:lnTo>
                      <a:lnTo>
                        <a:pt x="164122" y="41746"/>
                      </a:lnTo>
                      <a:close/>
                      <a:moveTo>
                        <a:pt x="0" y="0"/>
                      </a:moveTo>
                      <a:lnTo>
                        <a:pt x="1360714" y="0"/>
                      </a:lnTo>
                      <a:lnTo>
                        <a:pt x="1360714" y="206829"/>
                      </a:lnTo>
                      <a:lnTo>
                        <a:pt x="0" y="206829"/>
                      </a:lnTo>
                      <a:close/>
                    </a:path>
                  </a:pathLst>
                </a:custGeom>
                <a:solidFill>
                  <a:srgbClr val="6C6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Ovaal 69">
                <a:extLst>
                  <a:ext uri="{FF2B5EF4-FFF2-40B4-BE49-F238E27FC236}">
                    <a16:creationId xmlns:a16="http://schemas.microsoft.com/office/drawing/2014/main" id="{A99F4135-7A48-4C13-A831-EDCA9FBF1EE5}"/>
                  </a:ext>
                </a:extLst>
              </p:cNvPr>
              <p:cNvSpPr/>
              <p:nvPr userDrawn="1"/>
            </p:nvSpPr>
            <p:spPr>
              <a:xfrm>
                <a:off x="12556436" y="39294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273070F-41E7-4766-B8C0-0ED6650BB9E0}"/>
                  </a:ext>
                </a:extLst>
              </p:cNvPr>
              <p:cNvSpPr/>
              <p:nvPr userDrawn="1"/>
            </p:nvSpPr>
            <p:spPr>
              <a:xfrm>
                <a:off x="12922117" y="392943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afbeelding/video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video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78DC4924-C8DF-40C0-A596-37F871B645D0}"/>
                  </a:ext>
                </a:extLst>
              </p:cNvPr>
              <p:cNvSpPr/>
              <p:nvPr userDrawn="1"/>
            </p:nvSpPr>
            <p:spPr>
              <a:xfrm>
                <a:off x="12556436" y="1576358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B922DA10-F4ED-4F40-9273-A13F8FAA3278}"/>
                  </a:ext>
                </a:extLst>
              </p:cNvPr>
              <p:cNvSpPr/>
              <p:nvPr userDrawn="1"/>
            </p:nvSpPr>
            <p:spPr>
              <a:xfrm>
                <a:off x="12922117" y="1576358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video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4" name="Groep 73">
                <a:extLst>
                  <a:ext uri="{FF2B5EF4-FFF2-40B4-BE49-F238E27FC236}">
                    <a16:creationId xmlns:a16="http://schemas.microsoft.com/office/drawing/2014/main" id="{A35FDF0A-5116-4559-B850-63EA8E103B91}"/>
                  </a:ext>
                </a:extLst>
              </p:cNvPr>
              <p:cNvGrpSpPr/>
              <p:nvPr userDrawn="1"/>
            </p:nvGrpSpPr>
            <p:grpSpPr>
              <a:xfrm>
                <a:off x="12922117" y="2007401"/>
                <a:ext cx="825500" cy="209550"/>
                <a:chOff x="13504624" y="2482850"/>
                <a:chExt cx="825500" cy="209550"/>
              </a:xfrm>
            </p:grpSpPr>
            <p:sp>
              <p:nvSpPr>
                <p:cNvPr id="95" name="Rechthoek 94">
                  <a:extLst>
                    <a:ext uri="{FF2B5EF4-FFF2-40B4-BE49-F238E27FC236}">
                      <a16:creationId xmlns:a16="http://schemas.microsoft.com/office/drawing/2014/main" id="{3C9BCFD6-D6FC-494C-8A7D-F129A885E51C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96" name="Rechte verbindingslijn 95">
                  <a:extLst>
                    <a:ext uri="{FF2B5EF4-FFF2-40B4-BE49-F238E27FC236}">
                      <a16:creationId xmlns:a16="http://schemas.microsoft.com/office/drawing/2014/main" id="{785D1B2F-5B7D-4D79-8386-874D630D84AD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97" name="Gelijkbenige driehoek 96">
                  <a:extLst>
                    <a:ext uri="{FF2B5EF4-FFF2-40B4-BE49-F238E27FC236}">
                      <a16:creationId xmlns:a16="http://schemas.microsoft.com/office/drawing/2014/main" id="{B5DAE7D2-F8E8-44D2-B101-7D16A26A9407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B4C69EA9-DE30-47A7-9265-A5C62B41DEAB}"/>
                  </a:ext>
                </a:extLst>
              </p:cNvPr>
              <p:cNvSpPr/>
              <p:nvPr userDrawn="1"/>
            </p:nvSpPr>
            <p:spPr>
              <a:xfrm>
                <a:off x="12556436" y="237867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FCF15E03-DD2C-43B8-AA88-62447151C8B9}"/>
                  </a:ext>
                </a:extLst>
              </p:cNvPr>
              <p:cNvSpPr/>
              <p:nvPr userDrawn="1"/>
            </p:nvSpPr>
            <p:spPr>
              <a:xfrm>
                <a:off x="12922118" y="2378673"/>
                <a:ext cx="2817996" cy="5810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video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video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video en met de hoekjes het 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C3A4637C-C40D-4333-BD2E-0AA41326C423}"/>
                  </a:ext>
                </a:extLst>
              </p:cNvPr>
              <p:cNvGrpSpPr/>
              <p:nvPr userDrawn="1"/>
            </p:nvGrpSpPr>
            <p:grpSpPr>
              <a:xfrm>
                <a:off x="12861349" y="3106570"/>
                <a:ext cx="514284" cy="612918"/>
                <a:chOff x="12682980" y="3403241"/>
                <a:chExt cx="622284" cy="741632"/>
              </a:xfrm>
            </p:grpSpPr>
            <p:grpSp>
              <p:nvGrpSpPr>
                <p:cNvPr id="78" name="Groep 77">
                  <a:extLst>
                    <a:ext uri="{FF2B5EF4-FFF2-40B4-BE49-F238E27FC236}">
                      <a16:creationId xmlns:a16="http://schemas.microsoft.com/office/drawing/2014/main" id="{9939B977-FFF3-4518-A561-AB94A2057DBF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81" name="Groep 80">
                    <a:extLst>
                      <a:ext uri="{FF2B5EF4-FFF2-40B4-BE49-F238E27FC236}">
                        <a16:creationId xmlns:a16="http://schemas.microsoft.com/office/drawing/2014/main" id="{E0391AED-C0D1-41FF-A088-856CF72A2D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89" name="Groep 88">
                      <a:extLst>
                        <a:ext uri="{FF2B5EF4-FFF2-40B4-BE49-F238E27FC236}">
                          <a16:creationId xmlns:a16="http://schemas.microsoft.com/office/drawing/2014/main" id="{FC76D17C-6B4F-4FCB-BAC9-05742D18454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92" name="Rechthoek 91">
                        <a:extLst>
                          <a:ext uri="{FF2B5EF4-FFF2-40B4-BE49-F238E27FC236}">
                            <a16:creationId xmlns:a16="http://schemas.microsoft.com/office/drawing/2014/main" id="{F4B8E451-A595-4701-A9D6-A2933AB24BEE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93" name="Rechthoek 92">
                        <a:extLst>
                          <a:ext uri="{FF2B5EF4-FFF2-40B4-BE49-F238E27FC236}">
                            <a16:creationId xmlns:a16="http://schemas.microsoft.com/office/drawing/2014/main" id="{8DEC88F4-6469-41EA-AC03-1D4647B98FE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94" name="Ovaal 93">
                        <a:extLst>
                          <a:ext uri="{FF2B5EF4-FFF2-40B4-BE49-F238E27FC236}">
                            <a16:creationId xmlns:a16="http://schemas.microsoft.com/office/drawing/2014/main" id="{A3F7E199-3D45-4E57-831F-3B75FC611CE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90" name="Afbeelding 89">
                      <a:extLst>
                        <a:ext uri="{FF2B5EF4-FFF2-40B4-BE49-F238E27FC236}">
                          <a16:creationId xmlns:a16="http://schemas.microsoft.com/office/drawing/2014/main" id="{2B83FFBC-D92A-4743-8AD4-1C127945B2C0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Afbeelding 90">
                      <a:extLst>
                        <a:ext uri="{FF2B5EF4-FFF2-40B4-BE49-F238E27FC236}">
                          <a16:creationId xmlns:a16="http://schemas.microsoft.com/office/drawing/2014/main" id="{6DF98199-C642-4F10-AD84-398839F73D85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2" name="Groep 81">
                    <a:extLst>
                      <a:ext uri="{FF2B5EF4-FFF2-40B4-BE49-F238E27FC236}">
                        <a16:creationId xmlns:a16="http://schemas.microsoft.com/office/drawing/2014/main" id="{3464A9A1-A2F0-4DBD-9375-A39756CC994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87" name="Rechthoek 86">
                      <a:extLst>
                        <a:ext uri="{FF2B5EF4-FFF2-40B4-BE49-F238E27FC236}">
                          <a16:creationId xmlns:a16="http://schemas.microsoft.com/office/drawing/2014/main" id="{F6FFC52B-93A5-4027-ACFE-D5FA17C5E0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8" name="Rechthoek 87">
                      <a:extLst>
                        <a:ext uri="{FF2B5EF4-FFF2-40B4-BE49-F238E27FC236}">
                          <a16:creationId xmlns:a16="http://schemas.microsoft.com/office/drawing/2014/main" id="{45CDABE9-F810-4708-BAA5-6857C9B3BB51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83" name="Groep 82">
                    <a:extLst>
                      <a:ext uri="{FF2B5EF4-FFF2-40B4-BE49-F238E27FC236}">
                        <a16:creationId xmlns:a16="http://schemas.microsoft.com/office/drawing/2014/main" id="{4444A8D2-EB08-4256-B441-D617FD587621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85" name="Rechthoek 84">
                      <a:extLst>
                        <a:ext uri="{FF2B5EF4-FFF2-40B4-BE49-F238E27FC236}">
                          <a16:creationId xmlns:a16="http://schemas.microsoft.com/office/drawing/2014/main" id="{924460E3-9021-4097-B0B1-2B8FCA1B83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6" name="Rechthoek 85">
                      <a:extLst>
                        <a:ext uri="{FF2B5EF4-FFF2-40B4-BE49-F238E27FC236}">
                          <a16:creationId xmlns:a16="http://schemas.microsoft.com/office/drawing/2014/main" id="{B7CBF788-32F7-4FCF-ACC2-70805C68253B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79" name="Rechthoek 78">
                  <a:extLst>
                    <a:ext uri="{FF2B5EF4-FFF2-40B4-BE49-F238E27FC236}">
                      <a16:creationId xmlns:a16="http://schemas.microsoft.com/office/drawing/2014/main" id="{F5E98603-7A37-4BE7-AAAF-7C71FCD2864F}"/>
                    </a:ext>
                  </a:extLst>
                </p:cNvPr>
                <p:cNvSpPr/>
                <p:nvPr userDrawn="1"/>
              </p:nvSpPr>
              <p:spPr>
                <a:xfrm>
                  <a:off x="12682980" y="3889890"/>
                  <a:ext cx="622284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80" name="Gelijkbenige driehoek 79">
                  <a:extLst>
                    <a:ext uri="{FF2B5EF4-FFF2-40B4-BE49-F238E27FC236}">
                      <a16:creationId xmlns:a16="http://schemas.microsoft.com/office/drawing/2014/main" id="{039F26E1-7AF4-419D-8815-A7B3CE828B5A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22B4E1C-A7FE-4A58-93B5-AFE003FAADAC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C3944B18-34E0-4D27-B230-C8A5388EA452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34AACC84-FE65-4D73-ACBB-1B20E91CECD8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C78F2AB0-811F-49A7-88C7-4DC28C84CC5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4D473EEA-6DCA-4751-85D7-CF8AE91272BB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B2F89174-3662-428F-82E8-6449FEA22259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C7351FD6-1012-42F8-86B2-3D796BC7B6A9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8" name="Tijdelijke aanduiding voor tekst 7">
            <a:extLst>
              <a:ext uri="{FF2B5EF4-FFF2-40B4-BE49-F238E27FC236}">
                <a16:creationId xmlns:a16="http://schemas.microsoft.com/office/drawing/2014/main" id="{89FC63BC-2E61-4156-9FF3-C24950169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64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hthoek 350">
            <a:extLst>
              <a:ext uri="{FF2B5EF4-FFF2-40B4-BE49-F238E27FC236}">
                <a16:creationId xmlns:a16="http://schemas.microsoft.com/office/drawing/2014/main" id="{C061464D-7556-4342-BB21-166447856F7A}"/>
              </a:ext>
            </a:extLst>
          </p:cNvPr>
          <p:cNvSpPr/>
          <p:nvPr userDrawn="1"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5166417" y="751733"/>
            <a:ext cx="6304857" cy="5195407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grafiek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en Grafiek</a:t>
            </a:r>
          </a:p>
        </p:txBody>
      </p:sp>
      <p:grpSp>
        <p:nvGrpSpPr>
          <p:cNvPr id="294" name="Instructie">
            <a:extLst>
              <a:ext uri="{FF2B5EF4-FFF2-40B4-BE49-F238E27FC236}">
                <a16:creationId xmlns:a16="http://schemas.microsoft.com/office/drawing/2014/main" id="{FFD1A43E-EB7C-4E98-BAB3-5FEC9C6DEADD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241579D8-9525-4691-998B-9584192D8DB9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3061B1A-7161-4321-AC14-C083B5EE359D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Graphic 163" descr="Informatie">
              <a:extLst>
                <a:ext uri="{FF2B5EF4-FFF2-40B4-BE49-F238E27FC236}">
                  <a16:creationId xmlns:a16="http://schemas.microsoft.com/office/drawing/2014/main" id="{53A5010F-B2BD-48B5-999E-A8FB5AAB7692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68E5D710-3237-48DF-9E6F-7594CC35C935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299" name="INSTRUCTIE">
              <a:extLst>
                <a:ext uri="{FF2B5EF4-FFF2-40B4-BE49-F238E27FC236}">
                  <a16:creationId xmlns:a16="http://schemas.microsoft.com/office/drawing/2014/main" id="{79FA9759-1547-4D61-B043-6BFFE276A08C}"/>
                </a:ext>
              </a:extLst>
            </p:cNvPr>
            <p:cNvGrpSpPr/>
            <p:nvPr userDrawn="1"/>
          </p:nvGrpSpPr>
          <p:grpSpPr>
            <a:xfrm>
              <a:off x="12550852" y="0"/>
              <a:ext cx="3200350" cy="3817397"/>
              <a:chOff x="12550852" y="0"/>
              <a:chExt cx="3200350" cy="381739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61719C9C-A7D9-4AC4-88A3-871E1FDA17C8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Grafiek invoegen/veranderen</a:t>
                </a:r>
              </a:p>
            </p:txBody>
          </p:sp>
          <p:sp>
            <p:nvSpPr>
              <p:cNvPr id="301" name="Ovaal 300">
                <a:extLst>
                  <a:ext uri="{FF2B5EF4-FFF2-40B4-BE49-F238E27FC236}">
                    <a16:creationId xmlns:a16="http://schemas.microsoft.com/office/drawing/2014/main" id="{845CE174-17E2-4072-BE9E-D42FDC1553A7}"/>
                  </a:ext>
                </a:extLst>
              </p:cNvPr>
              <p:cNvSpPr/>
              <p:nvPr userDrawn="1"/>
            </p:nvSpPr>
            <p:spPr>
              <a:xfrm>
                <a:off x="12556437" y="39238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2" name="Rechthoek 301">
                <a:extLst>
                  <a:ext uri="{FF2B5EF4-FFF2-40B4-BE49-F238E27FC236}">
                    <a16:creationId xmlns:a16="http://schemas.microsoft.com/office/drawing/2014/main" id="{EB441D35-7B65-4ED8-A05B-537E5F055689}"/>
                  </a:ext>
                </a:extLst>
              </p:cNvPr>
              <p:cNvSpPr/>
              <p:nvPr userDrawn="1"/>
            </p:nvSpPr>
            <p:spPr>
              <a:xfrm>
                <a:off x="12922118" y="392387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grafiek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grafiek in te voegen.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vaal 302">
                <a:extLst>
                  <a:ext uri="{FF2B5EF4-FFF2-40B4-BE49-F238E27FC236}">
                    <a16:creationId xmlns:a16="http://schemas.microsoft.com/office/drawing/2014/main" id="{BC6D0E12-0959-4BB1-8D16-49022C9F224E}"/>
                  </a:ext>
                </a:extLst>
              </p:cNvPr>
              <p:cNvSpPr/>
              <p:nvPr userDrawn="1"/>
            </p:nvSpPr>
            <p:spPr>
              <a:xfrm>
                <a:off x="12556437" y="154050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04" name="Rechthoek 303">
                <a:extLst>
                  <a:ext uri="{FF2B5EF4-FFF2-40B4-BE49-F238E27FC236}">
                    <a16:creationId xmlns:a16="http://schemas.microsoft.com/office/drawing/2014/main" id="{0A93D089-5BF5-4CDF-AE9A-FCE9CCB72925}"/>
                  </a:ext>
                </a:extLst>
              </p:cNvPr>
              <p:cNvSpPr/>
              <p:nvPr userDrawn="1"/>
            </p:nvSpPr>
            <p:spPr>
              <a:xfrm>
                <a:off x="12922118" y="154050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grafiek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5" name="Groep 304">
                <a:extLst>
                  <a:ext uri="{FF2B5EF4-FFF2-40B4-BE49-F238E27FC236}">
                    <a16:creationId xmlns:a16="http://schemas.microsoft.com/office/drawing/2014/main" id="{BA40D836-AF09-4A4B-9010-CC65715FD851}"/>
                  </a:ext>
                </a:extLst>
              </p:cNvPr>
              <p:cNvGrpSpPr/>
              <p:nvPr userDrawn="1"/>
            </p:nvGrpSpPr>
            <p:grpSpPr>
              <a:xfrm>
                <a:off x="12922118" y="1979358"/>
                <a:ext cx="825500" cy="209550"/>
                <a:chOff x="13504624" y="2482850"/>
                <a:chExt cx="825500" cy="209550"/>
              </a:xfrm>
            </p:grpSpPr>
            <p:sp>
              <p:nvSpPr>
                <p:cNvPr id="345" name="Rechthoek 344">
                  <a:extLst>
                    <a:ext uri="{FF2B5EF4-FFF2-40B4-BE49-F238E27FC236}">
                      <a16:creationId xmlns:a16="http://schemas.microsoft.com/office/drawing/2014/main" id="{0CADFE1D-787F-411E-A5BD-9C597F7F133C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346" name="Rechte verbindingslijn 345">
                  <a:extLst>
                    <a:ext uri="{FF2B5EF4-FFF2-40B4-BE49-F238E27FC236}">
                      <a16:creationId xmlns:a16="http://schemas.microsoft.com/office/drawing/2014/main" id="{38ACE73C-337F-49A4-9ADB-934542DF55D7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347" name="Gelijkbenige driehoek 346">
                  <a:extLst>
                    <a:ext uri="{FF2B5EF4-FFF2-40B4-BE49-F238E27FC236}">
                      <a16:creationId xmlns:a16="http://schemas.microsoft.com/office/drawing/2014/main" id="{9BA45F9C-0905-4411-9B62-8669CF2E43E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A9D27727-89D5-4915-AE93-926F9D4F353F}"/>
                  </a:ext>
                </a:extLst>
              </p:cNvPr>
              <p:cNvGrpSpPr/>
              <p:nvPr userDrawn="1"/>
            </p:nvGrpSpPr>
            <p:grpSpPr>
              <a:xfrm>
                <a:off x="12916533" y="1092475"/>
                <a:ext cx="289372" cy="314992"/>
                <a:chOff x="7322769" y="-310267"/>
                <a:chExt cx="289372" cy="314992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68BEBF7-ADA8-4CA1-8CB6-97E91589CBA7}"/>
                    </a:ext>
                  </a:extLst>
                </p:cNvPr>
                <p:cNvSpPr/>
                <p:nvPr userDrawn="1"/>
              </p:nvSpPr>
              <p:spPr>
                <a:xfrm>
                  <a:off x="7322769" y="-211712"/>
                  <a:ext cx="79156" cy="21643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3" name="Rechthoek 342">
                  <a:extLst>
                    <a:ext uri="{FF2B5EF4-FFF2-40B4-BE49-F238E27FC236}">
                      <a16:creationId xmlns:a16="http://schemas.microsoft.com/office/drawing/2014/main" id="{8C1CC580-BB44-4100-AC1C-0DA7B7C5C832}"/>
                    </a:ext>
                  </a:extLst>
                </p:cNvPr>
                <p:cNvSpPr/>
                <p:nvPr userDrawn="1"/>
              </p:nvSpPr>
              <p:spPr>
                <a:xfrm>
                  <a:off x="7427035" y="-310267"/>
                  <a:ext cx="79156" cy="314992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4" name="Rechthoek 343">
                  <a:extLst>
                    <a:ext uri="{FF2B5EF4-FFF2-40B4-BE49-F238E27FC236}">
                      <a16:creationId xmlns:a16="http://schemas.microsoft.com/office/drawing/2014/main" id="{169C95CF-EA10-4994-B1DC-D4EDC22D3AF9}"/>
                    </a:ext>
                  </a:extLst>
                </p:cNvPr>
                <p:cNvSpPr/>
                <p:nvPr userDrawn="1"/>
              </p:nvSpPr>
              <p:spPr>
                <a:xfrm>
                  <a:off x="7532985" y="-240134"/>
                  <a:ext cx="79156" cy="24485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79CA7FCD-7532-4B82-BB22-C74DB5938E89}"/>
                  </a:ext>
                </a:extLst>
              </p:cNvPr>
              <p:cNvSpPr/>
              <p:nvPr userDrawn="1"/>
            </p:nvSpPr>
            <p:spPr>
              <a:xfrm>
                <a:off x="12556438" y="2320253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van de Grafiek Bewerken</a:t>
                </a:r>
              </a:p>
            </p:txBody>
          </p:sp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44A9FE90-F7A5-4258-9C7D-295C0BE1446A}"/>
                  </a:ext>
                </a:extLst>
              </p:cNvPr>
              <p:cNvSpPr/>
              <p:nvPr userDrawn="1"/>
            </p:nvSpPr>
            <p:spPr>
              <a:xfrm>
                <a:off x="12550852" y="2715948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1DF9F4F0-F3B1-4FB7-B9D0-1116769C2D18}"/>
                  </a:ext>
                </a:extLst>
              </p:cNvPr>
              <p:cNvSpPr/>
              <p:nvPr userDrawn="1"/>
            </p:nvSpPr>
            <p:spPr>
              <a:xfrm>
                <a:off x="12916533" y="2715948"/>
                <a:ext cx="2817995" cy="31443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1100" kern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grafiek, klik met de rechter muisknop en kies </a:t>
                </a:r>
                <a:r>
                  <a:rPr lang="nl-NL" sz="1100" b="1" kern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‘Gegevens bewerken’</a:t>
                </a: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C7E1B34-577E-44A7-8EB0-416FC73E6EC8}"/>
                  </a:ext>
                </a:extLst>
              </p:cNvPr>
              <p:cNvGrpSpPr/>
              <p:nvPr userDrawn="1"/>
            </p:nvGrpSpPr>
            <p:grpSpPr>
              <a:xfrm>
                <a:off x="12916532" y="3177972"/>
                <a:ext cx="1714530" cy="639425"/>
                <a:chOff x="12757283" y="4365594"/>
                <a:chExt cx="1714530" cy="639425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E0F94773-B692-473A-8FF4-C09C6977C9EE}"/>
                    </a:ext>
                  </a:extLst>
                </p:cNvPr>
                <p:cNvSpPr/>
                <p:nvPr userDrawn="1"/>
              </p:nvSpPr>
              <p:spPr>
                <a:xfrm>
                  <a:off x="12757283" y="4365594"/>
                  <a:ext cx="1626818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DCF0DF4A-8FE6-49FE-842A-B2EB1FAF1D92}"/>
                    </a:ext>
                  </a:extLst>
                </p:cNvPr>
                <p:cNvSpPr/>
                <p:nvPr userDrawn="1"/>
              </p:nvSpPr>
              <p:spPr>
                <a:xfrm>
                  <a:off x="12768263" y="4676983"/>
                  <a:ext cx="1609231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3" name="Tekstvak 312">
                  <a:extLst>
                    <a:ext uri="{FF2B5EF4-FFF2-40B4-BE49-F238E27FC236}">
                      <a16:creationId xmlns:a16="http://schemas.microsoft.com/office/drawing/2014/main" id="{D8C45FBE-5503-4139-862E-13BA5E22FDFC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4404704"/>
                  <a:ext cx="1248154" cy="216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Grafiektype wijzigen</a:t>
                  </a:r>
                </a:p>
              </p:txBody>
            </p:sp>
            <p:sp>
              <p:nvSpPr>
                <p:cNvPr id="314" name="Tekstvak 313">
                  <a:extLst>
                    <a:ext uri="{FF2B5EF4-FFF2-40B4-BE49-F238E27FC236}">
                      <a16:creationId xmlns:a16="http://schemas.microsoft.com/office/drawing/2014/main" id="{03650165-D2CF-4936-A2A7-26D15CA6A6B4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4725830"/>
                  <a:ext cx="1274711" cy="216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Gegevens bewerken</a:t>
                  </a:r>
                </a:p>
              </p:txBody>
            </p:sp>
            <p:pic>
              <p:nvPicPr>
                <p:cNvPr id="315" name="Picture 3">
                  <a:extLst>
                    <a:ext uri="{FF2B5EF4-FFF2-40B4-BE49-F238E27FC236}">
                      <a16:creationId xmlns:a16="http://schemas.microsoft.com/office/drawing/2014/main" id="{2BCB8B5B-56E6-4B03-8731-0860C8D0C63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28727" y="477368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316" name="Groep 315">
                  <a:extLst>
                    <a:ext uri="{FF2B5EF4-FFF2-40B4-BE49-F238E27FC236}">
                      <a16:creationId xmlns:a16="http://schemas.microsoft.com/office/drawing/2014/main" id="{947BEDF1-3E64-48DB-B55F-7DED03AFE948}"/>
                    </a:ext>
                  </a:extLst>
                </p:cNvPr>
                <p:cNvGrpSpPr/>
                <p:nvPr userDrawn="1"/>
              </p:nvGrpSpPr>
              <p:grpSpPr>
                <a:xfrm>
                  <a:off x="12831198" y="4432250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254A0AB4-059B-481E-929A-58FECFE032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18E6EEA6-1FDD-4683-88D5-D769B42370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61F53813-C47E-4E05-B61C-27C7EF9755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7" name="Groep 316">
                  <a:extLst>
                    <a:ext uri="{FF2B5EF4-FFF2-40B4-BE49-F238E27FC236}">
                      <a16:creationId xmlns:a16="http://schemas.microsoft.com/office/drawing/2014/main" id="{D38FF5CB-386D-4F59-9952-549EAEC872B7}"/>
                    </a:ext>
                  </a:extLst>
                </p:cNvPr>
                <p:cNvGrpSpPr/>
                <p:nvPr userDrawn="1"/>
              </p:nvGrpSpPr>
              <p:grpSpPr>
                <a:xfrm>
                  <a:off x="12831198" y="4748585"/>
                  <a:ext cx="184916" cy="120210"/>
                  <a:chOff x="8815516" y="1076284"/>
                  <a:chExt cx="503174" cy="327105"/>
                </a:xfrm>
              </p:grpSpPr>
              <p:sp>
                <p:nvSpPr>
                  <p:cNvPr id="318" name="Rechthoek 317">
                    <a:extLst>
                      <a:ext uri="{FF2B5EF4-FFF2-40B4-BE49-F238E27FC236}">
                        <a16:creationId xmlns:a16="http://schemas.microsoft.com/office/drawing/2014/main" id="{E1C57CB3-D13B-4FE7-B7B8-72260C463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815516" y="1133167"/>
                    <a:ext cx="372729" cy="2359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19" name="Groep 318">
                    <a:extLst>
                      <a:ext uri="{FF2B5EF4-FFF2-40B4-BE49-F238E27FC236}">
                        <a16:creationId xmlns:a16="http://schemas.microsoft.com/office/drawing/2014/main" id="{24E2CD8F-0170-460F-AC58-F8CCA78FCF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8815517" y="1076284"/>
                    <a:ext cx="503173" cy="327105"/>
                    <a:chOff x="1351248" y="-683635"/>
                    <a:chExt cx="503173" cy="327105"/>
                  </a:xfrm>
                </p:grpSpPr>
                <p:grpSp>
                  <p:nvGrpSpPr>
                    <p:cNvPr id="320" name="Groep 319">
                      <a:extLst>
                        <a:ext uri="{FF2B5EF4-FFF2-40B4-BE49-F238E27FC236}">
                          <a16:creationId xmlns:a16="http://schemas.microsoft.com/office/drawing/2014/main" id="{3875B93E-90C6-4842-9C4D-D10F1FAB053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1248" y="-683635"/>
                      <a:ext cx="375186" cy="293652"/>
                      <a:chOff x="1094874" y="-884923"/>
                      <a:chExt cx="884668" cy="692417"/>
                    </a:xfrm>
                  </p:grpSpPr>
                  <p:sp>
                    <p:nvSpPr>
                      <p:cNvPr id="325" name="Rechthoek 324">
                        <a:extLst>
                          <a:ext uri="{FF2B5EF4-FFF2-40B4-BE49-F238E27FC236}">
                            <a16:creationId xmlns:a16="http://schemas.microsoft.com/office/drawing/2014/main" id="{B819BC61-1B12-4E39-B629-95E3E41DFE0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094874" y="-884923"/>
                        <a:ext cx="878304" cy="145579"/>
                      </a:xfrm>
                      <a:prstGeom prst="rect">
                        <a:avLst/>
                      </a:prstGeom>
                      <a:solidFill>
                        <a:srgbClr val="81818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26" name="Groep 325">
                        <a:extLst>
                          <a:ext uri="{FF2B5EF4-FFF2-40B4-BE49-F238E27FC236}">
                            <a16:creationId xmlns:a16="http://schemas.microsoft.com/office/drawing/2014/main" id="{F56B7B88-4547-4959-97C0-0D3E643C7D3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094874" y="-878306"/>
                        <a:ext cx="867364" cy="685800"/>
                        <a:chOff x="1094874" y="-878306"/>
                        <a:chExt cx="867364" cy="613611"/>
                      </a:xfrm>
                    </p:grpSpPr>
                    <p:cxnSp>
                      <p:nvCxnSpPr>
                        <p:cNvPr id="332" name="Rechte verbindingslijn 331">
                          <a:extLst>
                            <a:ext uri="{FF2B5EF4-FFF2-40B4-BE49-F238E27FC236}">
                              <a16:creationId xmlns:a16="http://schemas.microsoft.com/office/drawing/2014/main" id="{C8A33638-FFA0-4E4B-BAA9-0ABE08F0D8D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094874" y="-878305"/>
                          <a:ext cx="0" cy="613610"/>
                        </a:xfrm>
                        <a:prstGeom prst="line">
                          <a:avLst/>
                        </a:prstGeom>
                        <a:ln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3" name="Rechte verbindingslijn 332">
                          <a:extLst>
                            <a:ext uri="{FF2B5EF4-FFF2-40B4-BE49-F238E27FC236}">
                              <a16:creationId xmlns:a16="http://schemas.microsoft.com/office/drawing/2014/main" id="{4E3A7873-6DB4-4451-A613-DBECE9CAEC4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962238" y="-878306"/>
                          <a:ext cx="0" cy="613611"/>
                        </a:xfrm>
                        <a:prstGeom prst="line">
                          <a:avLst/>
                        </a:prstGeom>
                        <a:ln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34" name="Groep 333">
                          <a:extLst>
                            <a:ext uri="{FF2B5EF4-FFF2-40B4-BE49-F238E27FC236}">
                              <a16:creationId xmlns:a16="http://schemas.microsoft.com/office/drawing/2014/main" id="{7514F0A6-77CD-4887-BEB4-1E8C2BEFD392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1270535" y="-878306"/>
                          <a:ext cx="526983" cy="613611"/>
                          <a:chOff x="1270535" y="-745959"/>
                          <a:chExt cx="526983" cy="481264"/>
                        </a:xfrm>
                      </p:grpSpPr>
                      <p:cxnSp>
                        <p:nvCxnSpPr>
                          <p:cNvPr id="335" name="Rechte verbindingslijn 334">
                            <a:extLst>
                              <a:ext uri="{FF2B5EF4-FFF2-40B4-BE49-F238E27FC236}">
                                <a16:creationId xmlns:a16="http://schemas.microsoft.com/office/drawing/2014/main" id="{EC62FD62-2E8E-49FA-AF33-8FEA2ED0D66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446196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6" name="Rechte verbindingslijn 335">
                            <a:extLst>
                              <a:ext uri="{FF2B5EF4-FFF2-40B4-BE49-F238E27FC236}">
                                <a16:creationId xmlns:a16="http://schemas.microsoft.com/office/drawing/2014/main" id="{E8B710B9-D331-413B-82D2-7677C80A6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270535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7" name="Rechte verbindingslijn 336">
                            <a:extLst>
                              <a:ext uri="{FF2B5EF4-FFF2-40B4-BE49-F238E27FC236}">
                                <a16:creationId xmlns:a16="http://schemas.microsoft.com/office/drawing/2014/main" id="{AD084041-4162-45D4-BAA9-B6DA73B470F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621857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8" name="Rechte verbindingslijn 337">
                            <a:extLst>
                              <a:ext uri="{FF2B5EF4-FFF2-40B4-BE49-F238E27FC236}">
                                <a16:creationId xmlns:a16="http://schemas.microsoft.com/office/drawing/2014/main" id="{2B740B61-7F81-458C-978A-F5D5E3FA1D9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797518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327" name="Rechte verbindingslijn 326">
                        <a:extLst>
                          <a:ext uri="{FF2B5EF4-FFF2-40B4-BE49-F238E27FC236}">
                            <a16:creationId xmlns:a16="http://schemas.microsoft.com/office/drawing/2014/main" id="{BAEA48AF-E6EE-4D75-94BD-FDCD31FD24C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098555" y="-192506"/>
                        <a:ext cx="880987" cy="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28" name="Groep 327">
                        <a:extLst>
                          <a:ext uri="{FF2B5EF4-FFF2-40B4-BE49-F238E27FC236}">
                            <a16:creationId xmlns:a16="http://schemas.microsoft.com/office/drawing/2014/main" id="{A120B1A7-0D2D-4B37-9A9A-C8C286B808A0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094874" y="-607596"/>
                        <a:ext cx="878306" cy="276726"/>
                        <a:chOff x="1106905" y="-607596"/>
                        <a:chExt cx="878307" cy="276726"/>
                      </a:xfrm>
                    </p:grpSpPr>
                    <p:cxnSp>
                      <p:nvCxnSpPr>
                        <p:cNvPr id="329" name="Rechte verbindingslijn 328">
                          <a:extLst>
                            <a:ext uri="{FF2B5EF4-FFF2-40B4-BE49-F238E27FC236}">
                              <a16:creationId xmlns:a16="http://schemas.microsoft.com/office/drawing/2014/main" id="{D1599D99-87B5-4229-92CC-CAB5B99E9F8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330870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0" name="Rechte verbindingslijn 329">
                          <a:extLst>
                            <a:ext uri="{FF2B5EF4-FFF2-40B4-BE49-F238E27FC236}">
                              <a16:creationId xmlns:a16="http://schemas.microsoft.com/office/drawing/2014/main" id="{63C404E9-8DF2-40F7-95D0-77D73FB2E1C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469233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1" name="Rechte verbindingslijn 330">
                          <a:extLst>
                            <a:ext uri="{FF2B5EF4-FFF2-40B4-BE49-F238E27FC236}">
                              <a16:creationId xmlns:a16="http://schemas.microsoft.com/office/drawing/2014/main" id="{3C615CCA-B69D-4DD8-8C31-07F09D4E56E5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607596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1" name="Groep 320">
                      <a:extLst>
                        <a:ext uri="{FF2B5EF4-FFF2-40B4-BE49-F238E27FC236}">
                          <a16:creationId xmlns:a16="http://schemas.microsoft.com/office/drawing/2014/main" id="{F375F757-CC58-4087-A8A5-E8D5DF3D0CF1}"/>
                        </a:ext>
                      </a:extLst>
                    </p:cNvPr>
                    <p:cNvGrpSpPr/>
                    <p:nvPr userDrawn="1"/>
                  </p:nvGrpSpPr>
                  <p:grpSpPr>
                    <a:xfrm rot="2700000">
                      <a:off x="1605871" y="-605080"/>
                      <a:ext cx="90079" cy="407021"/>
                      <a:chOff x="3130062" y="-817193"/>
                      <a:chExt cx="131884" cy="595920"/>
                    </a:xfrm>
                    <a:solidFill>
                      <a:srgbClr val="3399FF"/>
                    </a:solidFill>
                  </p:grpSpPr>
                  <p:sp>
                    <p:nvSpPr>
                      <p:cNvPr id="322" name="Rechthoek 321">
                        <a:extLst>
                          <a:ext uri="{FF2B5EF4-FFF2-40B4-BE49-F238E27FC236}">
                            <a16:creationId xmlns:a16="http://schemas.microsoft.com/office/drawing/2014/main" id="{A5548C67-13A5-4296-8621-CF548E2562E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3130062" y="-705979"/>
                        <a:ext cx="131884" cy="281354"/>
                      </a:xfrm>
                      <a:prstGeom prst="rect">
                        <a:avLst/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23" name="Rechthoek: afgeronde bovenhoeken 322">
                        <a:extLst>
                          <a:ext uri="{FF2B5EF4-FFF2-40B4-BE49-F238E27FC236}">
                            <a16:creationId xmlns:a16="http://schemas.microsoft.com/office/drawing/2014/main" id="{954EE514-044C-44A7-B113-6CBD89A79CB3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3130063" y="-817193"/>
                        <a:ext cx="131883" cy="8761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24" name="Gelijkbenige driehoek 323">
                        <a:extLst>
                          <a:ext uri="{FF2B5EF4-FFF2-40B4-BE49-F238E27FC236}">
                            <a16:creationId xmlns:a16="http://schemas.microsoft.com/office/drawing/2014/main" id="{1949B574-3E8B-4367-956C-893E43514CE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 rot="10800000">
                        <a:off x="3130062" y="-401026"/>
                        <a:ext cx="131884" cy="179753"/>
                      </a:xfrm>
                      <a:prstGeom prst="triangle">
                        <a:avLst/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3147786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56" name="Tijdelijke aanduiding voor verticale tekst 2">
            <a:extLst>
              <a:ext uri="{FF2B5EF4-FFF2-40B4-BE49-F238E27FC236}">
                <a16:creationId xmlns:a16="http://schemas.microsoft.com/office/drawing/2014/main" id="{3034B1BD-C088-45DE-AE9D-7C00A478BF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3147786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grpSp>
        <p:nvGrpSpPr>
          <p:cNvPr id="366" name="Instructie">
            <a:extLst>
              <a:ext uri="{FF2B5EF4-FFF2-40B4-BE49-F238E27FC236}">
                <a16:creationId xmlns:a16="http://schemas.microsoft.com/office/drawing/2014/main" id="{50BF9ABD-2CFC-4D49-A971-B03F79CAB098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CCDE5ED7-1D16-4F75-9F17-FFA63B14E7CB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Rechthoek 367">
              <a:extLst>
                <a:ext uri="{FF2B5EF4-FFF2-40B4-BE49-F238E27FC236}">
                  <a16:creationId xmlns:a16="http://schemas.microsoft.com/office/drawing/2014/main" id="{5165B06E-36B1-463F-80FC-0B5B2F7EC03D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78B5D126-4269-4A28-AE93-5EE2A7C1A9AC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B563C6D-2819-4EF4-AEE3-39BDA400516D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1" name="Groep 370">
              <a:extLst>
                <a:ext uri="{FF2B5EF4-FFF2-40B4-BE49-F238E27FC236}">
                  <a16:creationId xmlns:a16="http://schemas.microsoft.com/office/drawing/2014/main" id="{6F4EC6E3-EC28-45D2-8A33-BA030F095A6D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435" name="Groep 434">
                <a:extLst>
                  <a:ext uri="{FF2B5EF4-FFF2-40B4-BE49-F238E27FC236}">
                    <a16:creationId xmlns:a16="http://schemas.microsoft.com/office/drawing/2014/main" id="{D29B1826-A4BB-4579-BF84-96C884531B94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439" name="Rechte verbindingslijn 438">
                  <a:extLst>
                    <a:ext uri="{FF2B5EF4-FFF2-40B4-BE49-F238E27FC236}">
                      <a16:creationId xmlns:a16="http://schemas.microsoft.com/office/drawing/2014/main" id="{48A43335-2AAD-4555-BF13-AB7B050D00C0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40" name="Rechte verbindingslijn 439">
                  <a:extLst>
                    <a:ext uri="{FF2B5EF4-FFF2-40B4-BE49-F238E27FC236}">
                      <a16:creationId xmlns:a16="http://schemas.microsoft.com/office/drawing/2014/main" id="{B14945EB-9824-47BE-83C7-CEF5681793D2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41" name="Rechte verbindingslijn 440">
                  <a:extLst>
                    <a:ext uri="{FF2B5EF4-FFF2-40B4-BE49-F238E27FC236}">
                      <a16:creationId xmlns:a16="http://schemas.microsoft.com/office/drawing/2014/main" id="{AFD28457-7512-440F-B7E4-5208B7B06948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42" name="Rechte verbindingslijn 441">
                  <a:extLst>
                    <a:ext uri="{FF2B5EF4-FFF2-40B4-BE49-F238E27FC236}">
                      <a16:creationId xmlns:a16="http://schemas.microsoft.com/office/drawing/2014/main" id="{BE1E3605-B0D6-442D-AE9B-AA48CA6B6A4E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43" name="Rechte verbindingslijn 442">
                  <a:extLst>
                    <a:ext uri="{FF2B5EF4-FFF2-40B4-BE49-F238E27FC236}">
                      <a16:creationId xmlns:a16="http://schemas.microsoft.com/office/drawing/2014/main" id="{0F02F68A-3377-4AF8-850C-A08C98B918E4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436" name="Groep 435">
                <a:extLst>
                  <a:ext uri="{FF2B5EF4-FFF2-40B4-BE49-F238E27FC236}">
                    <a16:creationId xmlns:a16="http://schemas.microsoft.com/office/drawing/2014/main" id="{37B3A937-FD10-469D-A7AF-F5D09A6F677B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437" name="Rechthoek 436">
                  <a:extLst>
                    <a:ext uri="{FF2B5EF4-FFF2-40B4-BE49-F238E27FC236}">
                      <a16:creationId xmlns:a16="http://schemas.microsoft.com/office/drawing/2014/main" id="{DF4103B5-E46E-40BA-8BFF-5540215FA433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8" name="Pijl: punthaak 437">
                  <a:extLst>
                    <a:ext uri="{FF2B5EF4-FFF2-40B4-BE49-F238E27FC236}">
                      <a16:creationId xmlns:a16="http://schemas.microsoft.com/office/drawing/2014/main" id="{FAEE1D6C-9B6A-49FE-A7C6-0E196094F151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2" name="Groep 371">
              <a:extLst>
                <a:ext uri="{FF2B5EF4-FFF2-40B4-BE49-F238E27FC236}">
                  <a16:creationId xmlns:a16="http://schemas.microsoft.com/office/drawing/2014/main" id="{8530200F-882B-47B6-9A43-95EB6EFAB8DB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426" name="Groep 425">
                <a:extLst>
                  <a:ext uri="{FF2B5EF4-FFF2-40B4-BE49-F238E27FC236}">
                    <a16:creationId xmlns:a16="http://schemas.microsoft.com/office/drawing/2014/main" id="{37C3754E-2371-4F88-A412-70C963FE8494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430" name="Rechte verbindingslijn 429">
                  <a:extLst>
                    <a:ext uri="{FF2B5EF4-FFF2-40B4-BE49-F238E27FC236}">
                      <a16:creationId xmlns:a16="http://schemas.microsoft.com/office/drawing/2014/main" id="{462E9E2E-011B-43A8-B2F7-DFC1A7A83CC0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31" name="Rechte verbindingslijn 430">
                  <a:extLst>
                    <a:ext uri="{FF2B5EF4-FFF2-40B4-BE49-F238E27FC236}">
                      <a16:creationId xmlns:a16="http://schemas.microsoft.com/office/drawing/2014/main" id="{2AAA1309-F084-4E4C-8A26-CE3907518099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32" name="Rechte verbindingslijn 431">
                  <a:extLst>
                    <a:ext uri="{FF2B5EF4-FFF2-40B4-BE49-F238E27FC236}">
                      <a16:creationId xmlns:a16="http://schemas.microsoft.com/office/drawing/2014/main" id="{23D46545-6849-4269-AC3B-E62C1F7363FC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33" name="Rechte verbindingslijn 432">
                  <a:extLst>
                    <a:ext uri="{FF2B5EF4-FFF2-40B4-BE49-F238E27FC236}">
                      <a16:creationId xmlns:a16="http://schemas.microsoft.com/office/drawing/2014/main" id="{132A1789-4614-44B9-8BFE-365C4632094D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434" name="Rechte verbindingslijn 433">
                  <a:extLst>
                    <a:ext uri="{FF2B5EF4-FFF2-40B4-BE49-F238E27FC236}">
                      <a16:creationId xmlns:a16="http://schemas.microsoft.com/office/drawing/2014/main" id="{FFC465E3-F45A-4F55-9272-4B95FFF8FA5A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427" name="Groep 426">
                <a:extLst>
                  <a:ext uri="{FF2B5EF4-FFF2-40B4-BE49-F238E27FC236}">
                    <a16:creationId xmlns:a16="http://schemas.microsoft.com/office/drawing/2014/main" id="{895F4C19-273F-4790-9DE8-2AD7423BFD10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428" name="Rechthoek 427">
                  <a:extLst>
                    <a:ext uri="{FF2B5EF4-FFF2-40B4-BE49-F238E27FC236}">
                      <a16:creationId xmlns:a16="http://schemas.microsoft.com/office/drawing/2014/main" id="{B36374ED-8AD2-4C8E-9CE0-9EE2703614AA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9" name="Pijl: punthaak 428">
                  <a:extLst>
                    <a:ext uri="{FF2B5EF4-FFF2-40B4-BE49-F238E27FC236}">
                      <a16:creationId xmlns:a16="http://schemas.microsoft.com/office/drawing/2014/main" id="{5A78EBA9-DA52-432C-B0C8-BBE218959EA3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9E8ACF35-D35F-4D24-9E70-C0106DD6469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03FE0A6E-892D-43E0-B2A8-A1F953D372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375" name="Groep 374">
              <a:extLst>
                <a:ext uri="{FF2B5EF4-FFF2-40B4-BE49-F238E27FC236}">
                  <a16:creationId xmlns:a16="http://schemas.microsoft.com/office/drawing/2014/main" id="{C28B0DD0-AB3F-4D03-A5B1-B611B6E1A059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415" name="Rechthoek 414">
                <a:extLst>
                  <a:ext uri="{FF2B5EF4-FFF2-40B4-BE49-F238E27FC236}">
                    <a16:creationId xmlns:a16="http://schemas.microsoft.com/office/drawing/2014/main" id="{3DF74658-E9A1-41B3-8890-B85F6139D1B8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9FADC92B-FBBE-425E-A836-AAC08A4804E0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19321863-56AB-4467-85B4-A5EC9BD2964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5A3CA7B0-2474-4878-98E8-67A4563226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5BB9A3AE-838E-4BE9-ADD8-4FBEBABF7F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61742F67-47C2-4EFE-B73B-289B5EAC46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D7DF1EEE-012B-47E2-9253-DB415DEF95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5" name="Rechte verbindingslijn 424">
                    <a:extLst>
                      <a:ext uri="{FF2B5EF4-FFF2-40B4-BE49-F238E27FC236}">
                        <a16:creationId xmlns:a16="http://schemas.microsoft.com/office/drawing/2014/main" id="{A833FD88-3F8A-418F-A50B-7EAB399D74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8" name="Groep 417">
                  <a:extLst>
                    <a:ext uri="{FF2B5EF4-FFF2-40B4-BE49-F238E27FC236}">
                      <a16:creationId xmlns:a16="http://schemas.microsoft.com/office/drawing/2014/main" id="{F42AE894-C33D-46A1-8E0B-127EF88D05F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9" name="Rechthoek 418">
                    <a:extLst>
                      <a:ext uri="{FF2B5EF4-FFF2-40B4-BE49-F238E27FC236}">
                        <a16:creationId xmlns:a16="http://schemas.microsoft.com/office/drawing/2014/main" id="{3AA2DE57-8EFC-4D85-B276-2D6BA956E2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0" name="Pijl: punthaak 419">
                    <a:extLst>
                      <a:ext uri="{FF2B5EF4-FFF2-40B4-BE49-F238E27FC236}">
                        <a16:creationId xmlns:a16="http://schemas.microsoft.com/office/drawing/2014/main" id="{4B206352-C3C9-42C1-B2E3-52AFF0892F4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376" name="Groep 375">
              <a:extLst>
                <a:ext uri="{FF2B5EF4-FFF2-40B4-BE49-F238E27FC236}">
                  <a16:creationId xmlns:a16="http://schemas.microsoft.com/office/drawing/2014/main" id="{188BF1B4-BA95-4E9E-BA3C-84B506EBB6A3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404" name="Rechthoek 403">
                <a:extLst>
                  <a:ext uri="{FF2B5EF4-FFF2-40B4-BE49-F238E27FC236}">
                    <a16:creationId xmlns:a16="http://schemas.microsoft.com/office/drawing/2014/main" id="{DB4310DF-3F5D-465F-9EB9-8959E283C400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5" name="Groep 404">
                <a:extLst>
                  <a:ext uri="{FF2B5EF4-FFF2-40B4-BE49-F238E27FC236}">
                    <a16:creationId xmlns:a16="http://schemas.microsoft.com/office/drawing/2014/main" id="{4006C720-C6FE-4B2B-8674-290D14336EC3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CB234C43-88FF-4C5F-BFEA-8FA76D8BE77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9B65070C-3308-4162-B65E-834654AB4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04766E41-B6D6-4309-A229-D387237719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1264C1EB-AAD2-45FB-B73C-29CC04EAE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0E904873-7165-42B0-B17F-4A658A93BB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9CEB191-53A1-47CE-BED3-AD0DA2A452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6D3EA3B-CCD8-4CFD-859C-E138817B588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BA337891-FCAF-4274-979B-81BC80F341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DEDBBAD4-6BBD-4EA7-99B9-0915732766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DEA52A9B-374A-42C3-8175-244EC4F26807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A1524CB9-1726-48D0-8CE0-5FB30B95C463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379" name="Rechthoek 378">
              <a:extLst>
                <a:ext uri="{FF2B5EF4-FFF2-40B4-BE49-F238E27FC236}">
                  <a16:creationId xmlns:a16="http://schemas.microsoft.com/office/drawing/2014/main" id="{0E7E1B09-A840-4DEA-AF86-495666E074DD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35C1F1BC-8F57-4642-8168-5AEF4F9E531D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381" name="Groep 380">
              <a:extLst>
                <a:ext uri="{FF2B5EF4-FFF2-40B4-BE49-F238E27FC236}">
                  <a16:creationId xmlns:a16="http://schemas.microsoft.com/office/drawing/2014/main" id="{A8CC3C9D-A20F-425F-B73D-6998287607F5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402" name="Ovaal 401">
                <a:extLst>
                  <a:ext uri="{FF2B5EF4-FFF2-40B4-BE49-F238E27FC236}">
                    <a16:creationId xmlns:a16="http://schemas.microsoft.com/office/drawing/2014/main" id="{E38BA6F9-8AFA-4FE6-AE60-CD3652D3198B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Graphic 163" descr="Informatie">
                <a:extLst>
                  <a:ext uri="{FF2B5EF4-FFF2-40B4-BE49-F238E27FC236}">
                    <a16:creationId xmlns:a16="http://schemas.microsoft.com/office/drawing/2014/main" id="{BEDA7D9D-A7C2-42B6-A3AF-E54E19B914A9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2" name="Groep 381">
              <a:extLst>
                <a:ext uri="{FF2B5EF4-FFF2-40B4-BE49-F238E27FC236}">
                  <a16:creationId xmlns:a16="http://schemas.microsoft.com/office/drawing/2014/main" id="{E8A51A6D-D2F0-42FE-AC3E-6750C1FDC63C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384" name="Ovaal 383">
                <a:extLst>
                  <a:ext uri="{FF2B5EF4-FFF2-40B4-BE49-F238E27FC236}">
                    <a16:creationId xmlns:a16="http://schemas.microsoft.com/office/drawing/2014/main" id="{B70C2D7E-FCF5-4D45-B4B9-DAAA20A176E8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85" name="Rechthoek 384">
                <a:extLst>
                  <a:ext uri="{FF2B5EF4-FFF2-40B4-BE49-F238E27FC236}">
                    <a16:creationId xmlns:a16="http://schemas.microsoft.com/office/drawing/2014/main" id="{62F549A6-32B0-4F93-ADAC-448F059A5CD6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386" name="Ovaal 385">
                <a:extLst>
                  <a:ext uri="{FF2B5EF4-FFF2-40B4-BE49-F238E27FC236}">
                    <a16:creationId xmlns:a16="http://schemas.microsoft.com/office/drawing/2014/main" id="{3B7DA630-9339-44E4-AC43-137BB12F74DB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87" name="Rechthoek 386">
                <a:extLst>
                  <a:ext uri="{FF2B5EF4-FFF2-40B4-BE49-F238E27FC236}">
                    <a16:creationId xmlns:a16="http://schemas.microsoft.com/office/drawing/2014/main" id="{63148388-4512-40B7-B35D-BB76F21A9A2C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388" name="Ovaal 387">
                <a:extLst>
                  <a:ext uri="{FF2B5EF4-FFF2-40B4-BE49-F238E27FC236}">
                    <a16:creationId xmlns:a16="http://schemas.microsoft.com/office/drawing/2014/main" id="{C91D8204-6209-4641-B7BC-F22B6D537D6D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AA46D837-1A55-4E81-BCB2-908825650C8E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390" name="Ovaal 389">
                <a:extLst>
                  <a:ext uri="{FF2B5EF4-FFF2-40B4-BE49-F238E27FC236}">
                    <a16:creationId xmlns:a16="http://schemas.microsoft.com/office/drawing/2014/main" id="{43990D79-ECA7-4A1E-9B4C-77386C1AB32A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8F0DA5DC-A6B1-4CCC-946F-FB3BAFEB8058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bg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392" name="Ovaal 391">
                <a:extLst>
                  <a:ext uri="{FF2B5EF4-FFF2-40B4-BE49-F238E27FC236}">
                    <a16:creationId xmlns:a16="http://schemas.microsoft.com/office/drawing/2014/main" id="{B8F2008F-48DC-4EFD-A1B1-5DC82065B930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B43A3AC0-5232-4751-B56D-CBD19A240817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394" name="Ovaal 393">
                <a:extLst>
                  <a:ext uri="{FF2B5EF4-FFF2-40B4-BE49-F238E27FC236}">
                    <a16:creationId xmlns:a16="http://schemas.microsoft.com/office/drawing/2014/main" id="{C227BD11-C679-4DC1-AE8B-70164A887B3C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395" name="Rechthoek 394">
                <a:extLst>
                  <a:ext uri="{FF2B5EF4-FFF2-40B4-BE49-F238E27FC236}">
                    <a16:creationId xmlns:a16="http://schemas.microsoft.com/office/drawing/2014/main" id="{CDF598F0-ACA4-4A12-936F-FB170784256C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396" name="Ovaal 395">
                <a:extLst>
                  <a:ext uri="{FF2B5EF4-FFF2-40B4-BE49-F238E27FC236}">
                    <a16:creationId xmlns:a16="http://schemas.microsoft.com/office/drawing/2014/main" id="{A9872E98-E990-4D79-88C4-DEDA56895DB0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97" name="Rechthoek 396">
                <a:extLst>
                  <a:ext uri="{FF2B5EF4-FFF2-40B4-BE49-F238E27FC236}">
                    <a16:creationId xmlns:a16="http://schemas.microsoft.com/office/drawing/2014/main" id="{2792F138-E8CA-4E7A-BB82-150796C936BB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398" name="Ovaal 397">
                <a:extLst>
                  <a:ext uri="{FF2B5EF4-FFF2-40B4-BE49-F238E27FC236}">
                    <a16:creationId xmlns:a16="http://schemas.microsoft.com/office/drawing/2014/main" id="{91E27A06-2DF3-4728-8A50-77598796714B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399" name="Rechthoek 398">
                <a:extLst>
                  <a:ext uri="{FF2B5EF4-FFF2-40B4-BE49-F238E27FC236}">
                    <a16:creationId xmlns:a16="http://schemas.microsoft.com/office/drawing/2014/main" id="{32ABC8F7-1388-4974-9862-0D3399930865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400" name="Ovaal 399">
                <a:extLst>
                  <a:ext uri="{FF2B5EF4-FFF2-40B4-BE49-F238E27FC236}">
                    <a16:creationId xmlns:a16="http://schemas.microsoft.com/office/drawing/2014/main" id="{D2D0D9FF-708D-4C7E-813E-379EE3D6E7CC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928DA651-EBB6-499F-92C5-2474BDBF035A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86DC132-3CBC-49FA-A900-071D9E64391B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444" name="Groep 443">
            <a:extLst>
              <a:ext uri="{FF2B5EF4-FFF2-40B4-BE49-F238E27FC236}">
                <a16:creationId xmlns:a16="http://schemas.microsoft.com/office/drawing/2014/main" id="{5F1EE227-F024-446B-BF06-2C19F5D21C32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7763BDC0-93B8-4716-9C84-7E6641C6BBD1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FE2854FF-5564-4500-AD7D-278D8A540278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447" name="Ovaal 446">
              <a:extLst>
                <a:ext uri="{FF2B5EF4-FFF2-40B4-BE49-F238E27FC236}">
                  <a16:creationId xmlns:a16="http://schemas.microsoft.com/office/drawing/2014/main" id="{C7A3DF9B-EF19-4E89-88BA-7ED5C2840FBC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0EAAA34E-BCD1-4A3F-9755-F75B7229152B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449" name="Ovaal 448">
              <a:extLst>
                <a:ext uri="{FF2B5EF4-FFF2-40B4-BE49-F238E27FC236}">
                  <a16:creationId xmlns:a16="http://schemas.microsoft.com/office/drawing/2014/main" id="{F2084A1D-E53E-439F-AF29-CC584E544D82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11C29662-C316-4E9F-9663-16D50128F43E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95C6A-8F6E-4612-B414-1D7377335F5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A315934-F2F7-4E3E-A399-5131CA5B56F8}" type="datetime1">
              <a:rPr lang="nl-NL" smtClean="0"/>
              <a:t>28-10-2021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364A-C754-484A-82A8-C61CFAC5D2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553896" y="6149975"/>
            <a:ext cx="12923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A2FA5-7575-4C0E-A848-700E9FE35D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DD14DE77-B2E4-4BE5-B74D-8AADD542B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75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10795000" cy="4904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698500" y="1591900"/>
            <a:ext cx="10772775" cy="4356464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grafiek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479-6717-4391-B867-B1E3959DAF5C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5" y="6149975"/>
            <a:ext cx="693844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Grafiek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5C9EF7C2-65AB-406B-B368-EA392F8C96F6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D691A00D-32F5-4219-8E54-6F151C9A66B8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F26A773F-4544-4433-ACAE-AC092A2FC06F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Graphic 163" descr="Informatie">
              <a:extLst>
                <a:ext uri="{FF2B5EF4-FFF2-40B4-BE49-F238E27FC236}">
                  <a16:creationId xmlns:a16="http://schemas.microsoft.com/office/drawing/2014/main" id="{7F1A7292-E81A-415B-B72A-7DB8779DF294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C8D1AFD9-A287-4A42-B81D-A6CE03DAA33E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67" name="INSTRUCTIE">
              <a:extLst>
                <a:ext uri="{FF2B5EF4-FFF2-40B4-BE49-F238E27FC236}">
                  <a16:creationId xmlns:a16="http://schemas.microsoft.com/office/drawing/2014/main" id="{E30C6CE9-BFC3-4DC3-84BD-98FC6C7ED2E3}"/>
                </a:ext>
              </a:extLst>
            </p:cNvPr>
            <p:cNvGrpSpPr/>
            <p:nvPr userDrawn="1"/>
          </p:nvGrpSpPr>
          <p:grpSpPr>
            <a:xfrm>
              <a:off x="12550852" y="0"/>
              <a:ext cx="3200350" cy="3817397"/>
              <a:chOff x="12550852" y="0"/>
              <a:chExt cx="3200350" cy="3817397"/>
            </a:xfrm>
          </p:grpSpPr>
          <p:sp>
            <p:nvSpPr>
              <p:cNvPr id="68" name="Rechthoek 67">
                <a:extLst>
                  <a:ext uri="{FF2B5EF4-FFF2-40B4-BE49-F238E27FC236}">
                    <a16:creationId xmlns:a16="http://schemas.microsoft.com/office/drawing/2014/main" id="{E7573129-9AF6-4B28-A588-958FA18FC9FB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Grafiek invoegen/veranderen</a:t>
                </a:r>
              </a:p>
            </p:txBody>
          </p:sp>
          <p:sp>
            <p:nvSpPr>
              <p:cNvPr id="128" name="Ovaal 127">
                <a:extLst>
                  <a:ext uri="{FF2B5EF4-FFF2-40B4-BE49-F238E27FC236}">
                    <a16:creationId xmlns:a16="http://schemas.microsoft.com/office/drawing/2014/main" id="{952E557D-BFAC-45DC-9BDC-2F092920592C}"/>
                  </a:ext>
                </a:extLst>
              </p:cNvPr>
              <p:cNvSpPr/>
              <p:nvPr userDrawn="1"/>
            </p:nvSpPr>
            <p:spPr>
              <a:xfrm>
                <a:off x="12556437" y="39238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9" name="Rechthoek 128">
                <a:extLst>
                  <a:ext uri="{FF2B5EF4-FFF2-40B4-BE49-F238E27FC236}">
                    <a16:creationId xmlns:a16="http://schemas.microsoft.com/office/drawing/2014/main" id="{99AA60C8-D36B-4907-9670-577B76253CF5}"/>
                  </a:ext>
                </a:extLst>
              </p:cNvPr>
              <p:cNvSpPr/>
              <p:nvPr userDrawn="1"/>
            </p:nvSpPr>
            <p:spPr>
              <a:xfrm>
                <a:off x="12922118" y="392387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grafiek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grafiek in te voegen.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vaal 129">
                <a:extLst>
                  <a:ext uri="{FF2B5EF4-FFF2-40B4-BE49-F238E27FC236}">
                    <a16:creationId xmlns:a16="http://schemas.microsoft.com/office/drawing/2014/main" id="{CCA5BC75-D837-40B5-98B8-E67748609759}"/>
                  </a:ext>
                </a:extLst>
              </p:cNvPr>
              <p:cNvSpPr/>
              <p:nvPr userDrawn="1"/>
            </p:nvSpPr>
            <p:spPr>
              <a:xfrm>
                <a:off x="12556437" y="154050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20311FD-2324-490A-9919-50067A5CF01F}"/>
                  </a:ext>
                </a:extLst>
              </p:cNvPr>
              <p:cNvSpPr/>
              <p:nvPr userDrawn="1"/>
            </p:nvSpPr>
            <p:spPr>
              <a:xfrm>
                <a:off x="12922118" y="154050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grafiek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2B100A4-E2A0-4BA0-8949-57FCA8FF4CDF}"/>
                  </a:ext>
                </a:extLst>
              </p:cNvPr>
              <p:cNvGrpSpPr/>
              <p:nvPr userDrawn="1"/>
            </p:nvGrpSpPr>
            <p:grpSpPr>
              <a:xfrm>
                <a:off x="12922118" y="1979358"/>
                <a:ext cx="825500" cy="209550"/>
                <a:chOff x="13504624" y="2482850"/>
                <a:chExt cx="825500" cy="209550"/>
              </a:xfrm>
            </p:grpSpPr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9F9EFA65-694D-4E06-85B3-0087FBDF9A41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173" name="Rechte verbindingslijn 172">
                  <a:extLst>
                    <a:ext uri="{FF2B5EF4-FFF2-40B4-BE49-F238E27FC236}">
                      <a16:creationId xmlns:a16="http://schemas.microsoft.com/office/drawing/2014/main" id="{64779E9B-4684-42E1-8BFD-C9FB42309C4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74" name="Gelijkbenige driehoek 173">
                  <a:extLst>
                    <a:ext uri="{FF2B5EF4-FFF2-40B4-BE49-F238E27FC236}">
                      <a16:creationId xmlns:a16="http://schemas.microsoft.com/office/drawing/2014/main" id="{F86FCDD6-0AB4-4263-AA57-5E3908074F8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6497394-CC8D-4E63-AB7D-631FD5F800C9}"/>
                  </a:ext>
                </a:extLst>
              </p:cNvPr>
              <p:cNvGrpSpPr/>
              <p:nvPr userDrawn="1"/>
            </p:nvGrpSpPr>
            <p:grpSpPr>
              <a:xfrm>
                <a:off x="12916533" y="1092475"/>
                <a:ext cx="289372" cy="314992"/>
                <a:chOff x="7322769" y="-310267"/>
                <a:chExt cx="289372" cy="314992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23197453-F4B0-40B6-B117-BA77CED83AAA}"/>
                    </a:ext>
                  </a:extLst>
                </p:cNvPr>
                <p:cNvSpPr/>
                <p:nvPr userDrawn="1"/>
              </p:nvSpPr>
              <p:spPr>
                <a:xfrm>
                  <a:off x="7322769" y="-211712"/>
                  <a:ext cx="79156" cy="21643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AA74A762-F6E6-4C69-B60A-37DFE61F275D}"/>
                    </a:ext>
                  </a:extLst>
                </p:cNvPr>
                <p:cNvSpPr/>
                <p:nvPr userDrawn="1"/>
              </p:nvSpPr>
              <p:spPr>
                <a:xfrm>
                  <a:off x="7427035" y="-310267"/>
                  <a:ext cx="79156" cy="314992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55770B3C-4B4F-476D-A08A-5B4DF5901780}"/>
                    </a:ext>
                  </a:extLst>
                </p:cNvPr>
                <p:cNvSpPr/>
                <p:nvPr userDrawn="1"/>
              </p:nvSpPr>
              <p:spPr>
                <a:xfrm>
                  <a:off x="7532985" y="-240134"/>
                  <a:ext cx="79156" cy="24485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Rechthoek 133">
                <a:extLst>
                  <a:ext uri="{FF2B5EF4-FFF2-40B4-BE49-F238E27FC236}">
                    <a16:creationId xmlns:a16="http://schemas.microsoft.com/office/drawing/2014/main" id="{21C0AC44-8FB7-4EDA-8D09-517FF16A563F}"/>
                  </a:ext>
                </a:extLst>
              </p:cNvPr>
              <p:cNvSpPr/>
              <p:nvPr userDrawn="1"/>
            </p:nvSpPr>
            <p:spPr>
              <a:xfrm>
                <a:off x="12556438" y="2320253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van de Grafiek Bewerken</a:t>
                </a:r>
              </a:p>
            </p:txBody>
          </p:sp>
          <p:sp>
            <p:nvSpPr>
              <p:cNvPr id="135" name="Ovaal 134">
                <a:extLst>
                  <a:ext uri="{FF2B5EF4-FFF2-40B4-BE49-F238E27FC236}">
                    <a16:creationId xmlns:a16="http://schemas.microsoft.com/office/drawing/2014/main" id="{CC153D3B-9DD6-4F61-9DD5-9173A24C56F8}"/>
                  </a:ext>
                </a:extLst>
              </p:cNvPr>
              <p:cNvSpPr/>
              <p:nvPr userDrawn="1"/>
            </p:nvSpPr>
            <p:spPr>
              <a:xfrm>
                <a:off x="12550852" y="2715948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3887ECFC-EB63-4B46-AD94-A7FDEBCCF3B6}"/>
                  </a:ext>
                </a:extLst>
              </p:cNvPr>
              <p:cNvSpPr/>
              <p:nvPr userDrawn="1"/>
            </p:nvSpPr>
            <p:spPr>
              <a:xfrm>
                <a:off x="12916533" y="2715948"/>
                <a:ext cx="2817995" cy="31443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1100" kern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grafiek, klik met de rechter muisknop en kies </a:t>
                </a:r>
                <a:r>
                  <a:rPr lang="nl-NL" sz="1100" b="1" kern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‘Gegevens bewerken’</a:t>
                </a:r>
              </a:p>
            </p:txBody>
          </p: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E0A917F3-8A2B-4683-87B9-2FAEEB49CE6A}"/>
                  </a:ext>
                </a:extLst>
              </p:cNvPr>
              <p:cNvGrpSpPr/>
              <p:nvPr userDrawn="1"/>
            </p:nvGrpSpPr>
            <p:grpSpPr>
              <a:xfrm>
                <a:off x="12916532" y="3177972"/>
                <a:ext cx="1714530" cy="639425"/>
                <a:chOff x="12757283" y="4365594"/>
                <a:chExt cx="1714530" cy="639425"/>
              </a:xfrm>
            </p:grpSpPr>
            <p:sp>
              <p:nvSpPr>
                <p:cNvPr id="138" name="Rechthoek 137">
                  <a:extLst>
                    <a:ext uri="{FF2B5EF4-FFF2-40B4-BE49-F238E27FC236}">
                      <a16:creationId xmlns:a16="http://schemas.microsoft.com/office/drawing/2014/main" id="{76A4EB65-6A0B-4986-827A-7928FC395EAC}"/>
                    </a:ext>
                  </a:extLst>
                </p:cNvPr>
                <p:cNvSpPr/>
                <p:nvPr userDrawn="1"/>
              </p:nvSpPr>
              <p:spPr>
                <a:xfrm>
                  <a:off x="12757283" y="4365594"/>
                  <a:ext cx="1626818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DE7BE764-6FF0-4A3C-AD6A-5CD60942E258}"/>
                    </a:ext>
                  </a:extLst>
                </p:cNvPr>
                <p:cNvSpPr/>
                <p:nvPr userDrawn="1"/>
              </p:nvSpPr>
              <p:spPr>
                <a:xfrm>
                  <a:off x="12768263" y="4676983"/>
                  <a:ext cx="1609231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" name="Tekstvak 139">
                  <a:extLst>
                    <a:ext uri="{FF2B5EF4-FFF2-40B4-BE49-F238E27FC236}">
                      <a16:creationId xmlns:a16="http://schemas.microsoft.com/office/drawing/2014/main" id="{7731830B-1D8D-478B-AA8A-57CB987CB43A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4404704"/>
                  <a:ext cx="1248154" cy="216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Grafiektype wijzigen</a:t>
                  </a:r>
                </a:p>
              </p:txBody>
            </p:sp>
            <p:sp>
              <p:nvSpPr>
                <p:cNvPr id="141" name="Tekstvak 140">
                  <a:extLst>
                    <a:ext uri="{FF2B5EF4-FFF2-40B4-BE49-F238E27FC236}">
                      <a16:creationId xmlns:a16="http://schemas.microsoft.com/office/drawing/2014/main" id="{BCEF6064-689D-411B-B58A-5D5813CABD4C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4725830"/>
                  <a:ext cx="1274711" cy="216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Gegevens bewerken</a:t>
                  </a:r>
                </a:p>
              </p:txBody>
            </p:sp>
            <p:pic>
              <p:nvPicPr>
                <p:cNvPr id="142" name="Picture 3">
                  <a:extLst>
                    <a:ext uri="{FF2B5EF4-FFF2-40B4-BE49-F238E27FC236}">
                      <a16:creationId xmlns:a16="http://schemas.microsoft.com/office/drawing/2014/main" id="{0623B534-DBF0-4B3F-B446-4D44DEC4E40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28727" y="477368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43" name="Groep 142">
                  <a:extLst>
                    <a:ext uri="{FF2B5EF4-FFF2-40B4-BE49-F238E27FC236}">
                      <a16:creationId xmlns:a16="http://schemas.microsoft.com/office/drawing/2014/main" id="{F33F9E94-28E3-40DB-8966-AB898A448D75}"/>
                    </a:ext>
                  </a:extLst>
                </p:cNvPr>
                <p:cNvGrpSpPr/>
                <p:nvPr userDrawn="1"/>
              </p:nvGrpSpPr>
              <p:grpSpPr>
                <a:xfrm>
                  <a:off x="12831198" y="4432250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54A27853-F551-48E5-9139-EA46FB277F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7" name="Rechthoek 166">
                    <a:extLst>
                      <a:ext uri="{FF2B5EF4-FFF2-40B4-BE49-F238E27FC236}">
                        <a16:creationId xmlns:a16="http://schemas.microsoft.com/office/drawing/2014/main" id="{4AF0BD0B-5EB9-4E33-AC91-3BDB5F0424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F3C95F9F-577B-4B96-B302-0CE099B959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4" name="Groep 143">
                  <a:extLst>
                    <a:ext uri="{FF2B5EF4-FFF2-40B4-BE49-F238E27FC236}">
                      <a16:creationId xmlns:a16="http://schemas.microsoft.com/office/drawing/2014/main" id="{6260E506-514F-46BD-A05A-0319279B2086}"/>
                    </a:ext>
                  </a:extLst>
                </p:cNvPr>
                <p:cNvGrpSpPr/>
                <p:nvPr userDrawn="1"/>
              </p:nvGrpSpPr>
              <p:grpSpPr>
                <a:xfrm>
                  <a:off x="12831198" y="4748585"/>
                  <a:ext cx="184916" cy="120210"/>
                  <a:chOff x="8815516" y="1076284"/>
                  <a:chExt cx="503174" cy="327105"/>
                </a:xfrm>
              </p:grpSpPr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F70FB616-6838-4BC4-A6C9-C1D0F008C2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8815516" y="1133167"/>
                    <a:ext cx="372729" cy="2359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46" name="Groep 145">
                    <a:extLst>
                      <a:ext uri="{FF2B5EF4-FFF2-40B4-BE49-F238E27FC236}">
                        <a16:creationId xmlns:a16="http://schemas.microsoft.com/office/drawing/2014/main" id="{EB767312-E73C-4ABB-A399-B9A63E1E7E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8815517" y="1076284"/>
                    <a:ext cx="503173" cy="327105"/>
                    <a:chOff x="1351248" y="-683635"/>
                    <a:chExt cx="503173" cy="327105"/>
                  </a:xfrm>
                </p:grpSpPr>
                <p:grpSp>
                  <p:nvGrpSpPr>
                    <p:cNvPr id="147" name="Groep 146">
                      <a:extLst>
                        <a:ext uri="{FF2B5EF4-FFF2-40B4-BE49-F238E27FC236}">
                          <a16:creationId xmlns:a16="http://schemas.microsoft.com/office/drawing/2014/main" id="{7FD52AE5-56EE-41D8-B714-9C831474C62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1248" y="-683635"/>
                      <a:ext cx="375186" cy="293652"/>
                      <a:chOff x="1094874" y="-884923"/>
                      <a:chExt cx="884668" cy="692417"/>
                    </a:xfrm>
                  </p:grpSpPr>
                  <p:sp>
                    <p:nvSpPr>
                      <p:cNvPr id="152" name="Rechthoek 151">
                        <a:extLst>
                          <a:ext uri="{FF2B5EF4-FFF2-40B4-BE49-F238E27FC236}">
                            <a16:creationId xmlns:a16="http://schemas.microsoft.com/office/drawing/2014/main" id="{44B15858-F683-49E4-864F-3CA470A4813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094874" y="-884923"/>
                        <a:ext cx="878304" cy="145579"/>
                      </a:xfrm>
                      <a:prstGeom prst="rect">
                        <a:avLst/>
                      </a:prstGeom>
                      <a:solidFill>
                        <a:srgbClr val="81818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153" name="Groep 152">
                        <a:extLst>
                          <a:ext uri="{FF2B5EF4-FFF2-40B4-BE49-F238E27FC236}">
                            <a16:creationId xmlns:a16="http://schemas.microsoft.com/office/drawing/2014/main" id="{20FA7A22-BA74-4C1B-B612-04F8D7F833F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094874" y="-878306"/>
                        <a:ext cx="867364" cy="685800"/>
                        <a:chOff x="1094874" y="-878306"/>
                        <a:chExt cx="867364" cy="613611"/>
                      </a:xfrm>
                    </p:grpSpPr>
                    <p:cxnSp>
                      <p:nvCxnSpPr>
                        <p:cNvPr id="159" name="Rechte verbindingslijn 158">
                          <a:extLst>
                            <a:ext uri="{FF2B5EF4-FFF2-40B4-BE49-F238E27FC236}">
                              <a16:creationId xmlns:a16="http://schemas.microsoft.com/office/drawing/2014/main" id="{8810A998-CCFA-4F71-AF5E-C076CD7BA5A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094874" y="-878305"/>
                          <a:ext cx="0" cy="613610"/>
                        </a:xfrm>
                        <a:prstGeom prst="line">
                          <a:avLst/>
                        </a:prstGeom>
                        <a:ln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Rechte verbindingslijn 159">
                          <a:extLst>
                            <a:ext uri="{FF2B5EF4-FFF2-40B4-BE49-F238E27FC236}">
                              <a16:creationId xmlns:a16="http://schemas.microsoft.com/office/drawing/2014/main" id="{5D66286B-CBB2-40A3-AF98-19E68FECE74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962238" y="-878306"/>
                          <a:ext cx="0" cy="613611"/>
                        </a:xfrm>
                        <a:prstGeom prst="line">
                          <a:avLst/>
                        </a:prstGeom>
                        <a:ln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61" name="Groep 160">
                          <a:extLst>
                            <a:ext uri="{FF2B5EF4-FFF2-40B4-BE49-F238E27FC236}">
                              <a16:creationId xmlns:a16="http://schemas.microsoft.com/office/drawing/2014/main" id="{339E7DD8-D736-42B3-BA89-D141CBBF47D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1270535" y="-878306"/>
                          <a:ext cx="526983" cy="613611"/>
                          <a:chOff x="1270535" y="-745959"/>
                          <a:chExt cx="526983" cy="481264"/>
                        </a:xfrm>
                      </p:grpSpPr>
                      <p:cxnSp>
                        <p:nvCxnSpPr>
                          <p:cNvPr id="162" name="Rechte verbindingslijn 161">
                            <a:extLst>
                              <a:ext uri="{FF2B5EF4-FFF2-40B4-BE49-F238E27FC236}">
                                <a16:creationId xmlns:a16="http://schemas.microsoft.com/office/drawing/2014/main" id="{CDEC2FC8-F139-440A-B7F1-03AF45280B9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446196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Rechte verbindingslijn 162">
                            <a:extLst>
                              <a:ext uri="{FF2B5EF4-FFF2-40B4-BE49-F238E27FC236}">
                                <a16:creationId xmlns:a16="http://schemas.microsoft.com/office/drawing/2014/main" id="{72BA639B-4140-4A05-919D-A9B768C1073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270535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4" name="Rechte verbindingslijn 163">
                            <a:extLst>
                              <a:ext uri="{FF2B5EF4-FFF2-40B4-BE49-F238E27FC236}">
                                <a16:creationId xmlns:a16="http://schemas.microsoft.com/office/drawing/2014/main" id="{E59F7363-0A64-4C47-84CC-B79DE554504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621857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5" name="Rechte verbindingslijn 164">
                            <a:extLst>
                              <a:ext uri="{FF2B5EF4-FFF2-40B4-BE49-F238E27FC236}">
                                <a16:creationId xmlns:a16="http://schemas.microsoft.com/office/drawing/2014/main" id="{EC56D7CF-A56F-414F-B3F2-A44F8C3488A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 userDrawn="1"/>
                        </p:nvCxnSpPr>
                        <p:spPr>
                          <a:xfrm>
                            <a:off x="1797518" y="-745959"/>
                            <a:ext cx="0" cy="481264"/>
                          </a:xfrm>
                          <a:prstGeom prst="line">
                            <a:avLst/>
                          </a:prstGeom>
                          <a:ln w="6350">
                            <a:solidFill>
                              <a:srgbClr val="81818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54" name="Rechte verbindingslijn 153">
                        <a:extLst>
                          <a:ext uri="{FF2B5EF4-FFF2-40B4-BE49-F238E27FC236}">
                            <a16:creationId xmlns:a16="http://schemas.microsoft.com/office/drawing/2014/main" id="{D7ACA3C1-5737-4BDF-BC21-B2E1B3639B9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098555" y="-192506"/>
                        <a:ext cx="880987" cy="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5" name="Groep 154">
                        <a:extLst>
                          <a:ext uri="{FF2B5EF4-FFF2-40B4-BE49-F238E27FC236}">
                            <a16:creationId xmlns:a16="http://schemas.microsoft.com/office/drawing/2014/main" id="{ED739CF1-4A50-400F-9192-EDFBE80F19F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094874" y="-607596"/>
                        <a:ext cx="878306" cy="276726"/>
                        <a:chOff x="1106905" y="-607596"/>
                        <a:chExt cx="878307" cy="276726"/>
                      </a:xfrm>
                    </p:grpSpPr>
                    <p:cxnSp>
                      <p:nvCxnSpPr>
                        <p:cNvPr id="156" name="Rechte verbindingslijn 155">
                          <a:extLst>
                            <a:ext uri="{FF2B5EF4-FFF2-40B4-BE49-F238E27FC236}">
                              <a16:creationId xmlns:a16="http://schemas.microsoft.com/office/drawing/2014/main" id="{C26D3A94-781F-42D5-B9E3-B023BE02A79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330870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Rechte verbindingslijn 156">
                          <a:extLst>
                            <a:ext uri="{FF2B5EF4-FFF2-40B4-BE49-F238E27FC236}">
                              <a16:creationId xmlns:a16="http://schemas.microsoft.com/office/drawing/2014/main" id="{5241E624-3C32-4F9B-A5EC-C4BBA7DC2C2F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469233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Rechte verbindingslijn 157">
                          <a:extLst>
                            <a:ext uri="{FF2B5EF4-FFF2-40B4-BE49-F238E27FC236}">
                              <a16:creationId xmlns:a16="http://schemas.microsoft.com/office/drawing/2014/main" id="{9D3CBD2A-AE3D-4551-BE4D-91A5EBA2C54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 flipH="1">
                          <a:off x="1106905" y="-607596"/>
                          <a:ext cx="878307" cy="0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48" name="Groep 147">
                      <a:extLst>
                        <a:ext uri="{FF2B5EF4-FFF2-40B4-BE49-F238E27FC236}">
                          <a16:creationId xmlns:a16="http://schemas.microsoft.com/office/drawing/2014/main" id="{FDCA4999-A369-48FB-9DED-8383BA9FDBED}"/>
                        </a:ext>
                      </a:extLst>
                    </p:cNvPr>
                    <p:cNvGrpSpPr/>
                    <p:nvPr userDrawn="1"/>
                  </p:nvGrpSpPr>
                  <p:grpSpPr>
                    <a:xfrm rot="2700000">
                      <a:off x="1605871" y="-605080"/>
                      <a:ext cx="90079" cy="407021"/>
                      <a:chOff x="3130062" y="-817193"/>
                      <a:chExt cx="131884" cy="595920"/>
                    </a:xfrm>
                    <a:solidFill>
                      <a:srgbClr val="3399FF"/>
                    </a:solidFill>
                  </p:grpSpPr>
                  <p:sp>
                    <p:nvSpPr>
                      <p:cNvPr id="149" name="Rechthoek 148">
                        <a:extLst>
                          <a:ext uri="{FF2B5EF4-FFF2-40B4-BE49-F238E27FC236}">
                            <a16:creationId xmlns:a16="http://schemas.microsoft.com/office/drawing/2014/main" id="{A1A9F3D5-896D-4CFD-8D5A-9E6D1B57BFE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3130062" y="-705979"/>
                        <a:ext cx="131884" cy="281354"/>
                      </a:xfrm>
                      <a:prstGeom prst="rect">
                        <a:avLst/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0" name="Rechthoek: afgeronde bovenhoeken 149">
                        <a:extLst>
                          <a:ext uri="{FF2B5EF4-FFF2-40B4-BE49-F238E27FC236}">
                            <a16:creationId xmlns:a16="http://schemas.microsoft.com/office/drawing/2014/main" id="{1526C096-D70C-4816-B465-B43FB25D7FF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3130063" y="-817193"/>
                        <a:ext cx="131883" cy="8761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51" name="Gelijkbenige driehoek 150">
                        <a:extLst>
                          <a:ext uri="{FF2B5EF4-FFF2-40B4-BE49-F238E27FC236}">
                            <a16:creationId xmlns:a16="http://schemas.microsoft.com/office/drawing/2014/main" id="{573D5D5A-3158-49AB-8CD5-640B8834FF0E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 rot="10800000">
                        <a:off x="3130062" y="-401026"/>
                        <a:ext cx="131884" cy="179753"/>
                      </a:xfrm>
                      <a:prstGeom prst="triangle">
                        <a:avLst/>
                      </a:prstGeom>
                      <a:solidFill>
                        <a:srgbClr val="4D82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 sz="240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658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hthoek 290">
            <a:extLst>
              <a:ext uri="{FF2B5EF4-FFF2-40B4-BE49-F238E27FC236}">
                <a16:creationId xmlns:a16="http://schemas.microsoft.com/office/drawing/2014/main" id="{180001F9-1BFE-40F8-8E69-101083E7AADF}"/>
              </a:ext>
            </a:extLst>
          </p:cNvPr>
          <p:cNvSpPr/>
          <p:nvPr userDrawn="1"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542B-FA1D-4B40-A75F-588E6BC0FCC9}" type="datetime1">
              <a:rPr lang="nl-NL" smtClean="0"/>
              <a:t>28-10-2021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en Tabel</a:t>
            </a:r>
          </a:p>
        </p:txBody>
      </p:sp>
      <p:sp>
        <p:nvSpPr>
          <p:cNvPr id="11" name="Tijdelijke aanduiding voor tabel 8"/>
          <p:cNvSpPr>
            <a:spLocks noGrp="1"/>
          </p:cNvSpPr>
          <p:nvPr>
            <p:ph type="tbl" sz="quarter" idx="15" hasCustomPrompt="1"/>
          </p:nvPr>
        </p:nvSpPr>
        <p:spPr>
          <a:xfrm>
            <a:off x="5166417" y="751733"/>
            <a:ext cx="6304857" cy="5196631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tabel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grpSp>
        <p:nvGrpSpPr>
          <p:cNvPr id="228" name="Instructie">
            <a:extLst>
              <a:ext uri="{FF2B5EF4-FFF2-40B4-BE49-F238E27FC236}">
                <a16:creationId xmlns:a16="http://schemas.microsoft.com/office/drawing/2014/main" id="{13CCB361-9726-4392-BE62-90EAD3F82314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DB73A7A5-38B8-41FF-894D-92F12CABA13D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7F8726A8-9019-494F-A708-23A0BCAECE64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Graphic 163" descr="Informatie">
              <a:extLst>
                <a:ext uri="{FF2B5EF4-FFF2-40B4-BE49-F238E27FC236}">
                  <a16:creationId xmlns:a16="http://schemas.microsoft.com/office/drawing/2014/main" id="{5A14D89D-091B-4FD1-9491-E8C7E8F3DA1C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694B8C1C-706E-4644-8F90-51CDBC9A6B1B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233" name="INSTRUCTIE">
              <a:extLst>
                <a:ext uri="{FF2B5EF4-FFF2-40B4-BE49-F238E27FC236}">
                  <a16:creationId xmlns:a16="http://schemas.microsoft.com/office/drawing/2014/main" id="{CE8CB26E-B528-48EF-8872-93BDBB9CF386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2257140"/>
              <a:chOff x="12556437" y="0"/>
              <a:chExt cx="3194765" cy="2257140"/>
            </a:xfrm>
          </p:grpSpPr>
          <p:sp>
            <p:nvSpPr>
              <p:cNvPr id="234" name="Rechthoek 233">
                <a:extLst>
                  <a:ext uri="{FF2B5EF4-FFF2-40B4-BE49-F238E27FC236}">
                    <a16:creationId xmlns:a16="http://schemas.microsoft.com/office/drawing/2014/main" id="{3755EEB0-DCB3-494A-8346-3698863AD712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TABEL invoegen/veranderen</a:t>
                </a:r>
              </a:p>
            </p:txBody>
          </p:sp>
          <p:sp>
            <p:nvSpPr>
              <p:cNvPr id="235" name="Ovaal 234">
                <a:extLst>
                  <a:ext uri="{FF2B5EF4-FFF2-40B4-BE49-F238E27FC236}">
                    <a16:creationId xmlns:a16="http://schemas.microsoft.com/office/drawing/2014/main" id="{71F5EA25-9681-4669-8978-DF2DA224AB6D}"/>
                  </a:ext>
                </a:extLst>
              </p:cNvPr>
              <p:cNvSpPr/>
              <p:nvPr userDrawn="1"/>
            </p:nvSpPr>
            <p:spPr>
              <a:xfrm>
                <a:off x="12556437" y="398178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6" name="Rechthoek 235">
                <a:extLst>
                  <a:ext uri="{FF2B5EF4-FFF2-40B4-BE49-F238E27FC236}">
                    <a16:creationId xmlns:a16="http://schemas.microsoft.com/office/drawing/2014/main" id="{ABFCDD96-0DF6-4767-BB41-0312E6AE3E3A}"/>
                  </a:ext>
                </a:extLst>
              </p:cNvPr>
              <p:cNvSpPr/>
              <p:nvPr userDrawn="1"/>
            </p:nvSpPr>
            <p:spPr>
              <a:xfrm>
                <a:off x="12922118" y="398178"/>
                <a:ext cx="2829084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tabel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tabel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vaal 236">
                <a:extLst>
                  <a:ext uri="{FF2B5EF4-FFF2-40B4-BE49-F238E27FC236}">
                    <a16:creationId xmlns:a16="http://schemas.microsoft.com/office/drawing/2014/main" id="{1A6A9F9E-CC61-45D2-9DBC-3B6D346A630D}"/>
                  </a:ext>
                </a:extLst>
              </p:cNvPr>
              <p:cNvSpPr/>
              <p:nvPr userDrawn="1"/>
            </p:nvSpPr>
            <p:spPr>
              <a:xfrm>
                <a:off x="12556437" y="161747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F3A1342E-B255-4040-9213-CB4681A6D0B8}"/>
                  </a:ext>
                </a:extLst>
              </p:cNvPr>
              <p:cNvSpPr/>
              <p:nvPr userDrawn="1"/>
            </p:nvSpPr>
            <p:spPr>
              <a:xfrm>
                <a:off x="12922118" y="1617475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het gewenste aantal rijen en kolommen 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‘OK’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98676C04-68FC-439B-B48A-254AE96EACB6}"/>
                  </a:ext>
                </a:extLst>
              </p:cNvPr>
              <p:cNvGrpSpPr/>
              <p:nvPr userDrawn="1"/>
            </p:nvGrpSpPr>
            <p:grpSpPr>
              <a:xfrm>
                <a:off x="12922118" y="2047590"/>
                <a:ext cx="825500" cy="209550"/>
                <a:chOff x="13504624" y="2482850"/>
                <a:chExt cx="825500" cy="209550"/>
              </a:xfrm>
            </p:grpSpPr>
            <p:sp>
              <p:nvSpPr>
                <p:cNvPr id="249" name="Rechthoek 248">
                  <a:extLst>
                    <a:ext uri="{FF2B5EF4-FFF2-40B4-BE49-F238E27FC236}">
                      <a16:creationId xmlns:a16="http://schemas.microsoft.com/office/drawing/2014/main" id="{F64CE19B-F43F-4C23-8245-7A44074A4138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OK</a:t>
                  </a:r>
                </a:p>
              </p:txBody>
            </p:sp>
            <p:cxnSp>
              <p:nvCxnSpPr>
                <p:cNvPr id="250" name="Rechte verbindingslijn 249">
                  <a:extLst>
                    <a:ext uri="{FF2B5EF4-FFF2-40B4-BE49-F238E27FC236}">
                      <a16:creationId xmlns:a16="http://schemas.microsoft.com/office/drawing/2014/main" id="{BA47C1A2-1474-4C85-A297-A60B49DA1819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251" name="Gelijkbenige driehoek 250">
                  <a:extLst>
                    <a:ext uri="{FF2B5EF4-FFF2-40B4-BE49-F238E27FC236}">
                      <a16:creationId xmlns:a16="http://schemas.microsoft.com/office/drawing/2014/main" id="{E667A52D-883D-4F0C-A54F-B13B5D2D1D02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0" name="Tabel icoon">
                <a:extLst>
                  <a:ext uri="{FF2B5EF4-FFF2-40B4-BE49-F238E27FC236}">
                    <a16:creationId xmlns:a16="http://schemas.microsoft.com/office/drawing/2014/main" id="{EB1D26DA-91DE-46D7-AEB0-B99BB46638FB}"/>
                  </a:ext>
                </a:extLst>
              </p:cNvPr>
              <p:cNvGrpSpPr/>
              <p:nvPr userDrawn="1"/>
            </p:nvGrpSpPr>
            <p:grpSpPr>
              <a:xfrm>
                <a:off x="12922119" y="1134242"/>
                <a:ext cx="375500" cy="339168"/>
                <a:chOff x="6072040" y="3376043"/>
                <a:chExt cx="1227920" cy="1109109"/>
              </a:xfrm>
            </p:grpSpPr>
            <p:sp>
              <p:nvSpPr>
                <p:cNvPr id="241" name="Rechthoek 240">
                  <a:extLst>
                    <a:ext uri="{FF2B5EF4-FFF2-40B4-BE49-F238E27FC236}">
                      <a16:creationId xmlns:a16="http://schemas.microsoft.com/office/drawing/2014/main" id="{BD78C5D1-4BB4-4CF7-BA06-17F13FCED1F7}"/>
                    </a:ext>
                  </a:extLst>
                </p:cNvPr>
                <p:cNvSpPr/>
                <p:nvPr userDrawn="1"/>
              </p:nvSpPr>
              <p:spPr>
                <a:xfrm>
                  <a:off x="6072040" y="3376043"/>
                  <a:ext cx="1227920" cy="110910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Rechthoek 241">
                  <a:extLst>
                    <a:ext uri="{FF2B5EF4-FFF2-40B4-BE49-F238E27FC236}">
                      <a16:creationId xmlns:a16="http://schemas.microsoft.com/office/drawing/2014/main" id="{5577BCFE-0454-47C7-914C-600BA06A1AF6}"/>
                    </a:ext>
                  </a:extLst>
                </p:cNvPr>
                <p:cNvSpPr/>
                <p:nvPr userDrawn="1"/>
              </p:nvSpPr>
              <p:spPr>
                <a:xfrm>
                  <a:off x="6090829" y="3393962"/>
                  <a:ext cx="1209131" cy="218971"/>
                </a:xfrm>
                <a:prstGeom prst="rect">
                  <a:avLst/>
                </a:prstGeom>
                <a:solidFill>
                  <a:srgbClr val="6C6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43" name="Rechte verbindingslijn 242">
                  <a:extLst>
                    <a:ext uri="{FF2B5EF4-FFF2-40B4-BE49-F238E27FC236}">
                      <a16:creationId xmlns:a16="http://schemas.microsoft.com/office/drawing/2014/main" id="{8F1C2EC9-B2B0-49D3-9D89-932AE895D51E}"/>
                    </a:ext>
                  </a:extLst>
                </p:cNvPr>
                <p:cNvCxnSpPr/>
                <p:nvPr userDrawn="1"/>
              </p:nvCxnSpPr>
              <p:spPr>
                <a:xfrm>
                  <a:off x="6493304" y="3605313"/>
                  <a:ext cx="0" cy="872219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Rechte verbindingslijn 243">
                  <a:extLst>
                    <a:ext uri="{FF2B5EF4-FFF2-40B4-BE49-F238E27FC236}">
                      <a16:creationId xmlns:a16="http://schemas.microsoft.com/office/drawing/2014/main" id="{600F74DF-F4D2-4991-840E-E2B714781174}"/>
                    </a:ext>
                  </a:extLst>
                </p:cNvPr>
                <p:cNvCxnSpPr/>
                <p:nvPr userDrawn="1"/>
              </p:nvCxnSpPr>
              <p:spPr>
                <a:xfrm>
                  <a:off x="6883025" y="3605313"/>
                  <a:ext cx="0" cy="872219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Rechte verbindingslijn 244">
                  <a:extLst>
                    <a:ext uri="{FF2B5EF4-FFF2-40B4-BE49-F238E27FC236}">
                      <a16:creationId xmlns:a16="http://schemas.microsoft.com/office/drawing/2014/main" id="{7FDA1957-A201-4EB9-97D5-2FB3384FED6C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382710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Rechte verbindingslijn 245">
                  <a:extLst>
                    <a:ext uri="{FF2B5EF4-FFF2-40B4-BE49-F238E27FC236}">
                      <a16:creationId xmlns:a16="http://schemas.microsoft.com/office/drawing/2014/main" id="{8402B975-A97B-41BA-BAEB-85230CAEA17B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405570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Rechte verbindingslijn 246">
                  <a:extLst>
                    <a:ext uri="{FF2B5EF4-FFF2-40B4-BE49-F238E27FC236}">
                      <a16:creationId xmlns:a16="http://schemas.microsoft.com/office/drawing/2014/main" id="{88C5B0B0-0AEB-4D39-9899-FDF4D0795588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427668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Rechthoek 247">
                  <a:extLst>
                    <a:ext uri="{FF2B5EF4-FFF2-40B4-BE49-F238E27FC236}">
                      <a16:creationId xmlns:a16="http://schemas.microsoft.com/office/drawing/2014/main" id="{545F0BCE-E110-441B-8A46-D0FB3A0B8886}"/>
                    </a:ext>
                  </a:extLst>
                </p:cNvPr>
                <p:cNvSpPr/>
                <p:nvPr userDrawn="1"/>
              </p:nvSpPr>
              <p:spPr>
                <a:xfrm>
                  <a:off x="6072040" y="3376043"/>
                  <a:ext cx="1227920" cy="1109109"/>
                </a:xfrm>
                <a:prstGeom prst="rect">
                  <a:avLst/>
                </a:prstGeom>
                <a:noFill/>
                <a:ln w="12700">
                  <a:solidFill>
                    <a:srgbClr val="6C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293" name="Titel 1">
            <a:extLst>
              <a:ext uri="{FF2B5EF4-FFF2-40B4-BE49-F238E27FC236}">
                <a16:creationId xmlns:a16="http://schemas.microsoft.com/office/drawing/2014/main" id="{9790352B-7D10-426E-BB93-6494BD61C3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3147786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94" name="Tijdelijke aanduiding voor verticale tekst 2">
            <a:extLst>
              <a:ext uri="{FF2B5EF4-FFF2-40B4-BE49-F238E27FC236}">
                <a16:creationId xmlns:a16="http://schemas.microsoft.com/office/drawing/2014/main" id="{7623D9DA-17FF-4C88-8A77-EEC2A74B67A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3147786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12923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grpSp>
        <p:nvGrpSpPr>
          <p:cNvPr id="303" name="Instructie">
            <a:extLst>
              <a:ext uri="{FF2B5EF4-FFF2-40B4-BE49-F238E27FC236}">
                <a16:creationId xmlns:a16="http://schemas.microsoft.com/office/drawing/2014/main" id="{2E97C4BA-CB14-48DF-97DC-C0240F35A07F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6A7E29CB-74E4-4402-B7BC-3586A4D964B1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1896DCAE-8D62-44E3-A6CE-2811BF93CC94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C26AAF81-0632-47B9-96AE-7AB0BCE55CAB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6312BA84-144B-4932-857A-EC1970F9EF52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8" name="Groep 307">
              <a:extLst>
                <a:ext uri="{FF2B5EF4-FFF2-40B4-BE49-F238E27FC236}">
                  <a16:creationId xmlns:a16="http://schemas.microsoft.com/office/drawing/2014/main" id="{2336472A-83AC-4BF2-8E93-4D70BB952FAE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372" name="Groep 371">
                <a:extLst>
                  <a:ext uri="{FF2B5EF4-FFF2-40B4-BE49-F238E27FC236}">
                    <a16:creationId xmlns:a16="http://schemas.microsoft.com/office/drawing/2014/main" id="{4992C422-9FAF-47F9-9A8C-B7C36A10322F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376" name="Rechte verbindingslijn 375">
                  <a:extLst>
                    <a:ext uri="{FF2B5EF4-FFF2-40B4-BE49-F238E27FC236}">
                      <a16:creationId xmlns:a16="http://schemas.microsoft.com/office/drawing/2014/main" id="{307B2494-9B3A-49F7-B3D4-0C3674811C84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77" name="Rechte verbindingslijn 376">
                  <a:extLst>
                    <a:ext uri="{FF2B5EF4-FFF2-40B4-BE49-F238E27FC236}">
                      <a16:creationId xmlns:a16="http://schemas.microsoft.com/office/drawing/2014/main" id="{957AF051-F68A-4EFA-AA67-6A0BE1ADADE4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78" name="Rechte verbindingslijn 377">
                  <a:extLst>
                    <a:ext uri="{FF2B5EF4-FFF2-40B4-BE49-F238E27FC236}">
                      <a16:creationId xmlns:a16="http://schemas.microsoft.com/office/drawing/2014/main" id="{65924D6A-9E9B-4E16-8D6B-040F1A751E4E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79" name="Rechte verbindingslijn 378">
                  <a:extLst>
                    <a:ext uri="{FF2B5EF4-FFF2-40B4-BE49-F238E27FC236}">
                      <a16:creationId xmlns:a16="http://schemas.microsoft.com/office/drawing/2014/main" id="{3509CC71-2B6C-4CFB-8AD5-ABC348D57EB0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80" name="Rechte verbindingslijn 379">
                  <a:extLst>
                    <a:ext uri="{FF2B5EF4-FFF2-40B4-BE49-F238E27FC236}">
                      <a16:creationId xmlns:a16="http://schemas.microsoft.com/office/drawing/2014/main" id="{14AD683A-19DD-45EC-9587-4B654BDE0C98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373" name="Groep 372">
                <a:extLst>
                  <a:ext uri="{FF2B5EF4-FFF2-40B4-BE49-F238E27FC236}">
                    <a16:creationId xmlns:a16="http://schemas.microsoft.com/office/drawing/2014/main" id="{F0AEC7F0-8D31-44C6-8A02-EFFAA84A271C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374" name="Rechthoek 373">
                  <a:extLst>
                    <a:ext uri="{FF2B5EF4-FFF2-40B4-BE49-F238E27FC236}">
                      <a16:creationId xmlns:a16="http://schemas.microsoft.com/office/drawing/2014/main" id="{60E35E7F-E61F-431E-B4DD-13A2E5986C3C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5" name="Pijl: punthaak 374">
                  <a:extLst>
                    <a:ext uri="{FF2B5EF4-FFF2-40B4-BE49-F238E27FC236}">
                      <a16:creationId xmlns:a16="http://schemas.microsoft.com/office/drawing/2014/main" id="{D0225403-3264-471A-8A1A-AD74958051DB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09" name="Groep 308">
              <a:extLst>
                <a:ext uri="{FF2B5EF4-FFF2-40B4-BE49-F238E27FC236}">
                  <a16:creationId xmlns:a16="http://schemas.microsoft.com/office/drawing/2014/main" id="{833C2E2A-FDB8-4980-B27D-C148C2CAB38C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363" name="Groep 362">
                <a:extLst>
                  <a:ext uri="{FF2B5EF4-FFF2-40B4-BE49-F238E27FC236}">
                    <a16:creationId xmlns:a16="http://schemas.microsoft.com/office/drawing/2014/main" id="{AA6A226E-07C6-475D-9763-413606360191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367" name="Rechte verbindingslijn 366">
                  <a:extLst>
                    <a:ext uri="{FF2B5EF4-FFF2-40B4-BE49-F238E27FC236}">
                      <a16:creationId xmlns:a16="http://schemas.microsoft.com/office/drawing/2014/main" id="{17C9508C-48B7-4E9C-B4E4-43170262E419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68" name="Rechte verbindingslijn 367">
                  <a:extLst>
                    <a:ext uri="{FF2B5EF4-FFF2-40B4-BE49-F238E27FC236}">
                      <a16:creationId xmlns:a16="http://schemas.microsoft.com/office/drawing/2014/main" id="{F87F93D5-C4E8-4255-913A-3DFA61FBFCF2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69" name="Rechte verbindingslijn 368">
                  <a:extLst>
                    <a:ext uri="{FF2B5EF4-FFF2-40B4-BE49-F238E27FC236}">
                      <a16:creationId xmlns:a16="http://schemas.microsoft.com/office/drawing/2014/main" id="{02D5F45F-D791-49FA-8F67-C54D5E4522D7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70" name="Rechte verbindingslijn 369">
                  <a:extLst>
                    <a:ext uri="{FF2B5EF4-FFF2-40B4-BE49-F238E27FC236}">
                      <a16:creationId xmlns:a16="http://schemas.microsoft.com/office/drawing/2014/main" id="{A1A3E073-72D9-40E5-A79C-843015E9B22E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371" name="Rechte verbindingslijn 370">
                  <a:extLst>
                    <a:ext uri="{FF2B5EF4-FFF2-40B4-BE49-F238E27FC236}">
                      <a16:creationId xmlns:a16="http://schemas.microsoft.com/office/drawing/2014/main" id="{82CB03B9-D0E7-49AD-ACE9-D3D2B9DCE220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364" name="Groep 363">
                <a:extLst>
                  <a:ext uri="{FF2B5EF4-FFF2-40B4-BE49-F238E27FC236}">
                    <a16:creationId xmlns:a16="http://schemas.microsoft.com/office/drawing/2014/main" id="{34C4A29A-4A08-4820-BF11-69B89C65E9A7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365" name="Rechthoek 364">
                  <a:extLst>
                    <a:ext uri="{FF2B5EF4-FFF2-40B4-BE49-F238E27FC236}">
                      <a16:creationId xmlns:a16="http://schemas.microsoft.com/office/drawing/2014/main" id="{44B6B1FE-5BDE-4186-86DF-1FD3EAFB4B9E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6" name="Pijl: punthaak 365">
                  <a:extLst>
                    <a:ext uri="{FF2B5EF4-FFF2-40B4-BE49-F238E27FC236}">
                      <a16:creationId xmlns:a16="http://schemas.microsoft.com/office/drawing/2014/main" id="{A1D40449-C452-449B-9127-4948890A9FE5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10" name="Rechte verbindingslijn 309">
              <a:extLst>
                <a:ext uri="{FF2B5EF4-FFF2-40B4-BE49-F238E27FC236}">
                  <a16:creationId xmlns:a16="http://schemas.microsoft.com/office/drawing/2014/main" id="{FC6699C8-3ECD-49C0-BD62-C167B398565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311" name="Rechte verbindingslijn 310">
              <a:extLst>
                <a:ext uri="{FF2B5EF4-FFF2-40B4-BE49-F238E27FC236}">
                  <a16:creationId xmlns:a16="http://schemas.microsoft.com/office/drawing/2014/main" id="{475050A8-542A-4DC9-AD5D-7F98B62942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312" name="Groep 311">
              <a:extLst>
                <a:ext uri="{FF2B5EF4-FFF2-40B4-BE49-F238E27FC236}">
                  <a16:creationId xmlns:a16="http://schemas.microsoft.com/office/drawing/2014/main" id="{13905E1B-4A40-42C7-B7FD-5FB513A4B1C7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352" name="Rechthoek 351">
                <a:extLst>
                  <a:ext uri="{FF2B5EF4-FFF2-40B4-BE49-F238E27FC236}">
                    <a16:creationId xmlns:a16="http://schemas.microsoft.com/office/drawing/2014/main" id="{4068DE7E-754B-442D-9B05-E4F141C166A6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53" name="Groep 352">
                <a:extLst>
                  <a:ext uri="{FF2B5EF4-FFF2-40B4-BE49-F238E27FC236}">
                    <a16:creationId xmlns:a16="http://schemas.microsoft.com/office/drawing/2014/main" id="{844C39FB-5786-4B8D-A26B-5FBD659D2A27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5A42E973-DD8F-45DC-B62A-30E9EC32833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03052162-8E2D-4C03-9D25-9ED270E5BB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06EC5CF-B720-4D1E-9E52-3F96BAAC4F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8F22EC76-2B53-4A9E-9E30-542E623AA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62B51A1D-E3CF-414A-9F24-5293A6EFF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C46A3964-3542-4106-AD8B-82B4B08F3C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ep 354">
                  <a:extLst>
                    <a:ext uri="{FF2B5EF4-FFF2-40B4-BE49-F238E27FC236}">
                      <a16:creationId xmlns:a16="http://schemas.microsoft.com/office/drawing/2014/main" id="{46DBE93D-EF20-41B5-AF09-2A57D7AC8B0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6" name="Rechthoek 355">
                    <a:extLst>
                      <a:ext uri="{FF2B5EF4-FFF2-40B4-BE49-F238E27FC236}">
                        <a16:creationId xmlns:a16="http://schemas.microsoft.com/office/drawing/2014/main" id="{DF7B7A28-5F3A-4358-9017-01E8148DAA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Pijl: punthaak 356">
                    <a:extLst>
                      <a:ext uri="{FF2B5EF4-FFF2-40B4-BE49-F238E27FC236}">
                        <a16:creationId xmlns:a16="http://schemas.microsoft.com/office/drawing/2014/main" id="{314BB847-B7CA-476A-8A2F-9923AC1501A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313" name="Groep 312">
              <a:extLst>
                <a:ext uri="{FF2B5EF4-FFF2-40B4-BE49-F238E27FC236}">
                  <a16:creationId xmlns:a16="http://schemas.microsoft.com/office/drawing/2014/main" id="{79AF12AD-3036-4113-B99C-D4735366EDAA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6184CDE-5893-44BE-AC25-256C6B250348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2" name="Groep 341">
                <a:extLst>
                  <a:ext uri="{FF2B5EF4-FFF2-40B4-BE49-F238E27FC236}">
                    <a16:creationId xmlns:a16="http://schemas.microsoft.com/office/drawing/2014/main" id="{6FB4334B-48F2-4013-B7A0-4DAA21CD696A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EAFAA991-31EC-4BD9-8313-A5B722AA7B2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3C434E81-5877-4355-91AB-463FD6B2B3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372F456C-8B56-48E9-AB09-C24BA9FED9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6B6C73DE-D641-4816-9120-5FF120E2D0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0" name="Rechte verbindingslijn 349">
                    <a:extLst>
                      <a:ext uri="{FF2B5EF4-FFF2-40B4-BE49-F238E27FC236}">
                        <a16:creationId xmlns:a16="http://schemas.microsoft.com/office/drawing/2014/main" id="{2ABFF3EF-E074-4B84-A0AB-E90765DE56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ABA142AB-E0A1-4306-AC81-BB3E9A1048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4" name="Groep 343">
                  <a:extLst>
                    <a:ext uri="{FF2B5EF4-FFF2-40B4-BE49-F238E27FC236}">
                      <a16:creationId xmlns:a16="http://schemas.microsoft.com/office/drawing/2014/main" id="{43F9A791-92D4-45F4-8F4A-4ADC2E59EBA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1993C27D-80CF-4D18-AE55-F1AE14566A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6" name="Pijl: punthaak 345">
                    <a:extLst>
                      <a:ext uri="{FF2B5EF4-FFF2-40B4-BE49-F238E27FC236}">
                        <a16:creationId xmlns:a16="http://schemas.microsoft.com/office/drawing/2014/main" id="{7D4B0362-F470-43C7-949B-00FFD24B053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314" name="Rechthoek 313">
              <a:extLst>
                <a:ext uri="{FF2B5EF4-FFF2-40B4-BE49-F238E27FC236}">
                  <a16:creationId xmlns:a16="http://schemas.microsoft.com/office/drawing/2014/main" id="{5B3502C4-83AF-4377-9AA8-C8026C162DCC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315" name="Rechthoek 314">
              <a:extLst>
                <a:ext uri="{FF2B5EF4-FFF2-40B4-BE49-F238E27FC236}">
                  <a16:creationId xmlns:a16="http://schemas.microsoft.com/office/drawing/2014/main" id="{342DC605-3F54-4789-B615-10D6B6799291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316" name="Rechthoek 315">
              <a:extLst>
                <a:ext uri="{FF2B5EF4-FFF2-40B4-BE49-F238E27FC236}">
                  <a16:creationId xmlns:a16="http://schemas.microsoft.com/office/drawing/2014/main" id="{9A932F92-70A4-46E7-AF9E-027EF4B19BC4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317" name="Rechthoek 316">
              <a:extLst>
                <a:ext uri="{FF2B5EF4-FFF2-40B4-BE49-F238E27FC236}">
                  <a16:creationId xmlns:a16="http://schemas.microsoft.com/office/drawing/2014/main" id="{FD432C73-40A7-4B12-8093-44BB633509DE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318" name="Groep 317">
              <a:extLst>
                <a:ext uri="{FF2B5EF4-FFF2-40B4-BE49-F238E27FC236}">
                  <a16:creationId xmlns:a16="http://schemas.microsoft.com/office/drawing/2014/main" id="{4B515993-FFB5-4EFE-A3A7-41FB1F38681C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339" name="Ovaal 338">
                <a:extLst>
                  <a:ext uri="{FF2B5EF4-FFF2-40B4-BE49-F238E27FC236}">
                    <a16:creationId xmlns:a16="http://schemas.microsoft.com/office/drawing/2014/main" id="{1651ABE7-274D-48B0-8B5E-A20C1FDB4ADC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Graphic 163" descr="Informatie">
                <a:extLst>
                  <a:ext uri="{FF2B5EF4-FFF2-40B4-BE49-F238E27FC236}">
                    <a16:creationId xmlns:a16="http://schemas.microsoft.com/office/drawing/2014/main" id="{DBAA3F1D-72D2-4005-9767-FD05E427262A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9" name="Groep 318">
              <a:extLst>
                <a:ext uri="{FF2B5EF4-FFF2-40B4-BE49-F238E27FC236}">
                  <a16:creationId xmlns:a16="http://schemas.microsoft.com/office/drawing/2014/main" id="{EFCF3BB6-9BE6-4EFD-A6BF-37272BAE512F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FEBAC55B-B4AA-41A7-B90A-77E0E3F99900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330D4F15-0AF4-4108-BB2E-0C36F0F0EB7A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323" name="Ovaal 322">
                <a:extLst>
                  <a:ext uri="{FF2B5EF4-FFF2-40B4-BE49-F238E27FC236}">
                    <a16:creationId xmlns:a16="http://schemas.microsoft.com/office/drawing/2014/main" id="{CD1F9074-AEC3-4456-B10C-A11006B4614C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036FF129-75A8-44F5-91B2-EE4AD5ED8F28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325" name="Ovaal 324">
                <a:extLst>
                  <a:ext uri="{FF2B5EF4-FFF2-40B4-BE49-F238E27FC236}">
                    <a16:creationId xmlns:a16="http://schemas.microsoft.com/office/drawing/2014/main" id="{57B81D15-0489-4C79-BDE9-1EE717E8C1E9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1DBC2424-48E6-407F-8CF2-4FF98A9D47CD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426F5AE8-072B-4BA2-8B98-3805C13F8883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328" name="Rechthoek 327">
                <a:extLst>
                  <a:ext uri="{FF2B5EF4-FFF2-40B4-BE49-F238E27FC236}">
                    <a16:creationId xmlns:a16="http://schemas.microsoft.com/office/drawing/2014/main" id="{8318E6D9-2510-4722-A666-2AC47033F42E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bg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329" name="Ovaal 328">
                <a:extLst>
                  <a:ext uri="{FF2B5EF4-FFF2-40B4-BE49-F238E27FC236}">
                    <a16:creationId xmlns:a16="http://schemas.microsoft.com/office/drawing/2014/main" id="{7E7D8BDA-8EEA-4377-8583-F6978E1C5AE9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D86287EB-4EC5-405A-B994-AD16906AD145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331" name="Ovaal 330">
                <a:extLst>
                  <a:ext uri="{FF2B5EF4-FFF2-40B4-BE49-F238E27FC236}">
                    <a16:creationId xmlns:a16="http://schemas.microsoft.com/office/drawing/2014/main" id="{CE296505-E8AD-4F2C-866B-7814B52300A3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332" name="Rechthoek 331">
                <a:extLst>
                  <a:ext uri="{FF2B5EF4-FFF2-40B4-BE49-F238E27FC236}">
                    <a16:creationId xmlns:a16="http://schemas.microsoft.com/office/drawing/2014/main" id="{BFEB7703-E5A5-4279-895F-CFF0ADFE3341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333" name="Ovaal 332">
                <a:extLst>
                  <a:ext uri="{FF2B5EF4-FFF2-40B4-BE49-F238E27FC236}">
                    <a16:creationId xmlns:a16="http://schemas.microsoft.com/office/drawing/2014/main" id="{218ABF63-A5EA-46A8-A7F5-CC0618830191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34" name="Rechthoek 333">
                <a:extLst>
                  <a:ext uri="{FF2B5EF4-FFF2-40B4-BE49-F238E27FC236}">
                    <a16:creationId xmlns:a16="http://schemas.microsoft.com/office/drawing/2014/main" id="{D0A49FF8-5ED6-4105-8EE1-10B92F2E2223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335" name="Ovaal 334">
                <a:extLst>
                  <a:ext uri="{FF2B5EF4-FFF2-40B4-BE49-F238E27FC236}">
                    <a16:creationId xmlns:a16="http://schemas.microsoft.com/office/drawing/2014/main" id="{0B5224D6-80C2-4F19-9F7B-741A2E9EC28C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3C49AF21-B8AD-4B39-8626-CCE7AFFDEB89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337" name="Ovaal 336">
                <a:extLst>
                  <a:ext uri="{FF2B5EF4-FFF2-40B4-BE49-F238E27FC236}">
                    <a16:creationId xmlns:a16="http://schemas.microsoft.com/office/drawing/2014/main" id="{CE779F79-D363-423D-A07F-8D5CA0ADB9F9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DD6A3426-8E83-44B9-9D2C-10292C5BF280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F356DF5B-9464-45F2-8973-6643F1ABF6E5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381" name="Groep 380">
            <a:extLst>
              <a:ext uri="{FF2B5EF4-FFF2-40B4-BE49-F238E27FC236}">
                <a16:creationId xmlns:a16="http://schemas.microsoft.com/office/drawing/2014/main" id="{6E8B49E0-02EF-43ED-9E73-3424BE0C8D52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D6019AC0-5E8B-46BB-9F9C-23B7CF85E32F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95E18769-142F-4995-A4A2-DB6016C2C6A3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384" name="Ovaal 383">
              <a:extLst>
                <a:ext uri="{FF2B5EF4-FFF2-40B4-BE49-F238E27FC236}">
                  <a16:creationId xmlns:a16="http://schemas.microsoft.com/office/drawing/2014/main" id="{EA437901-BE16-4044-BA54-0D8D97362CD3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78C11A46-0E80-41AA-9DF6-EBA4C750D790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386" name="Ovaal 385">
              <a:extLst>
                <a:ext uri="{FF2B5EF4-FFF2-40B4-BE49-F238E27FC236}">
                  <a16:creationId xmlns:a16="http://schemas.microsoft.com/office/drawing/2014/main" id="{7185DECF-F5B8-48ED-9F3E-E48961990FB6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00371E12-8A39-42BD-884A-F595C758C469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0" name="Tijdelijke aanduiding voor tekst 7">
            <a:extLst>
              <a:ext uri="{FF2B5EF4-FFF2-40B4-BE49-F238E27FC236}">
                <a16:creationId xmlns:a16="http://schemas.microsoft.com/office/drawing/2014/main" id="{4C60F466-D8AD-439C-A824-002ABDDE0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89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EA62-D187-4FA6-A72F-FC29FB2014B2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Tabel</a:t>
            </a:r>
          </a:p>
        </p:txBody>
      </p:sp>
      <p:sp>
        <p:nvSpPr>
          <p:cNvPr id="11" name="Tijdelijke aanduiding voor tabel 8"/>
          <p:cNvSpPr>
            <a:spLocks noGrp="1"/>
          </p:cNvSpPr>
          <p:nvPr>
            <p:ph type="tbl" sz="quarter" idx="15" hasCustomPrompt="1"/>
          </p:nvPr>
        </p:nvSpPr>
        <p:spPr>
          <a:xfrm>
            <a:off x="698501" y="1591900"/>
            <a:ext cx="10772774" cy="4356464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tabel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dia’s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A909EE18-53FD-45AA-87D5-974FF9937B75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60D052B6-AA9B-4121-BBBB-38C4BF5BA61F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7418DB5C-D0F0-426C-AC5F-9D2D874DA06F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raphic 163" descr="Informatie">
              <a:extLst>
                <a:ext uri="{FF2B5EF4-FFF2-40B4-BE49-F238E27FC236}">
                  <a16:creationId xmlns:a16="http://schemas.microsoft.com/office/drawing/2014/main" id="{2F7CC722-D1BC-4A93-9A29-8FEDFAB75ADB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06FC9C3-5107-4BE9-9111-EDCDB32D4458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34" name="INSTRUCTIE">
              <a:extLst>
                <a:ext uri="{FF2B5EF4-FFF2-40B4-BE49-F238E27FC236}">
                  <a16:creationId xmlns:a16="http://schemas.microsoft.com/office/drawing/2014/main" id="{488CE825-664D-44FB-B6A0-41BAEEE26139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2257140"/>
              <a:chOff x="12556437" y="0"/>
              <a:chExt cx="3194765" cy="2257140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53B423D2-B21D-42EA-9D31-69281980491C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TABEL invoegen/veranderen</a:t>
                </a:r>
              </a:p>
            </p:txBody>
          </p:sp>
          <p:sp>
            <p:nvSpPr>
              <p:cNvPr id="37" name="Ovaal 36">
                <a:extLst>
                  <a:ext uri="{FF2B5EF4-FFF2-40B4-BE49-F238E27FC236}">
                    <a16:creationId xmlns:a16="http://schemas.microsoft.com/office/drawing/2014/main" id="{A79FBAFE-DA95-4ACE-90B4-C09E07C6BD4E}"/>
                  </a:ext>
                </a:extLst>
              </p:cNvPr>
              <p:cNvSpPr/>
              <p:nvPr userDrawn="1"/>
            </p:nvSpPr>
            <p:spPr>
              <a:xfrm>
                <a:off x="12556437" y="398178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22FBB90-E5D6-42FD-A07F-AA4B984265CA}"/>
                  </a:ext>
                </a:extLst>
              </p:cNvPr>
              <p:cNvSpPr/>
              <p:nvPr userDrawn="1"/>
            </p:nvSpPr>
            <p:spPr>
              <a:xfrm>
                <a:off x="12922118" y="398178"/>
                <a:ext cx="2829084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tabel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tabel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vaal 64">
                <a:extLst>
                  <a:ext uri="{FF2B5EF4-FFF2-40B4-BE49-F238E27FC236}">
                    <a16:creationId xmlns:a16="http://schemas.microsoft.com/office/drawing/2014/main" id="{109DA799-1453-4EE4-BEFC-2FFC54D74B81}"/>
                  </a:ext>
                </a:extLst>
              </p:cNvPr>
              <p:cNvSpPr/>
              <p:nvPr userDrawn="1"/>
            </p:nvSpPr>
            <p:spPr>
              <a:xfrm>
                <a:off x="12556437" y="161747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5F9E312B-2CA8-4BE8-A1D5-D2D76524FDDB}"/>
                  </a:ext>
                </a:extLst>
              </p:cNvPr>
              <p:cNvSpPr/>
              <p:nvPr userDrawn="1"/>
            </p:nvSpPr>
            <p:spPr>
              <a:xfrm>
                <a:off x="12922118" y="1617475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het gewenste aantal rijen en kolommen 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‘OK’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54FC4A4D-A3BA-40D7-8473-05C7707A7FFB}"/>
                  </a:ext>
                </a:extLst>
              </p:cNvPr>
              <p:cNvGrpSpPr/>
              <p:nvPr userDrawn="1"/>
            </p:nvGrpSpPr>
            <p:grpSpPr>
              <a:xfrm>
                <a:off x="12922118" y="2047590"/>
                <a:ext cx="825500" cy="209550"/>
                <a:chOff x="13504624" y="2482850"/>
                <a:chExt cx="825500" cy="209550"/>
              </a:xfrm>
            </p:grpSpPr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41B9EF93-725F-45CC-B09D-DC09BF1EDD3E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OK</a:t>
                  </a:r>
                </a:p>
              </p:txBody>
            </p:sp>
            <p:cxnSp>
              <p:nvCxnSpPr>
                <p:cNvPr id="78" name="Rechte verbindingslijn 77">
                  <a:extLst>
                    <a:ext uri="{FF2B5EF4-FFF2-40B4-BE49-F238E27FC236}">
                      <a16:creationId xmlns:a16="http://schemas.microsoft.com/office/drawing/2014/main" id="{A077B608-BC72-4034-9BDA-64DCC3E7282A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9" name="Gelijkbenige driehoek 78">
                  <a:extLst>
                    <a:ext uri="{FF2B5EF4-FFF2-40B4-BE49-F238E27FC236}">
                      <a16:creationId xmlns:a16="http://schemas.microsoft.com/office/drawing/2014/main" id="{06A6F1E0-F3F4-4C4C-BBC1-0CF211C14856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Tabel icoon">
                <a:extLst>
                  <a:ext uri="{FF2B5EF4-FFF2-40B4-BE49-F238E27FC236}">
                    <a16:creationId xmlns:a16="http://schemas.microsoft.com/office/drawing/2014/main" id="{4FAE0D41-4332-49AC-8C4A-FBBE5BDC8E27}"/>
                  </a:ext>
                </a:extLst>
              </p:cNvPr>
              <p:cNvGrpSpPr/>
              <p:nvPr userDrawn="1"/>
            </p:nvGrpSpPr>
            <p:grpSpPr>
              <a:xfrm>
                <a:off x="12922119" y="1134242"/>
                <a:ext cx="375500" cy="339168"/>
                <a:chOff x="6072040" y="3376043"/>
                <a:chExt cx="1227920" cy="1109109"/>
              </a:xfrm>
            </p:grpSpPr>
            <p:sp>
              <p:nvSpPr>
                <p:cNvPr id="69" name="Rechthoek 68">
                  <a:extLst>
                    <a:ext uri="{FF2B5EF4-FFF2-40B4-BE49-F238E27FC236}">
                      <a16:creationId xmlns:a16="http://schemas.microsoft.com/office/drawing/2014/main" id="{A33046A1-FFA9-4FA7-A77D-5BB60FA2A079}"/>
                    </a:ext>
                  </a:extLst>
                </p:cNvPr>
                <p:cNvSpPr/>
                <p:nvPr userDrawn="1"/>
              </p:nvSpPr>
              <p:spPr>
                <a:xfrm>
                  <a:off x="6072040" y="3376043"/>
                  <a:ext cx="1227920" cy="110910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hthoek 69">
                  <a:extLst>
                    <a:ext uri="{FF2B5EF4-FFF2-40B4-BE49-F238E27FC236}">
                      <a16:creationId xmlns:a16="http://schemas.microsoft.com/office/drawing/2014/main" id="{C8577103-0CAB-44B4-AF62-00BB8F3FEBE5}"/>
                    </a:ext>
                  </a:extLst>
                </p:cNvPr>
                <p:cNvSpPr/>
                <p:nvPr userDrawn="1"/>
              </p:nvSpPr>
              <p:spPr>
                <a:xfrm>
                  <a:off x="6090829" y="3393962"/>
                  <a:ext cx="1209131" cy="218971"/>
                </a:xfrm>
                <a:prstGeom prst="rect">
                  <a:avLst/>
                </a:prstGeom>
                <a:solidFill>
                  <a:srgbClr val="6C6C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1" name="Rechte verbindingslijn 70">
                  <a:extLst>
                    <a:ext uri="{FF2B5EF4-FFF2-40B4-BE49-F238E27FC236}">
                      <a16:creationId xmlns:a16="http://schemas.microsoft.com/office/drawing/2014/main" id="{32719523-3C22-4D97-8F64-9CAC2DD0F096}"/>
                    </a:ext>
                  </a:extLst>
                </p:cNvPr>
                <p:cNvCxnSpPr/>
                <p:nvPr userDrawn="1"/>
              </p:nvCxnSpPr>
              <p:spPr>
                <a:xfrm>
                  <a:off x="6493304" y="3605313"/>
                  <a:ext cx="0" cy="872219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Rechte verbindingslijn 71">
                  <a:extLst>
                    <a:ext uri="{FF2B5EF4-FFF2-40B4-BE49-F238E27FC236}">
                      <a16:creationId xmlns:a16="http://schemas.microsoft.com/office/drawing/2014/main" id="{CA819745-10B7-43BC-9A0A-718617A4156E}"/>
                    </a:ext>
                  </a:extLst>
                </p:cNvPr>
                <p:cNvCxnSpPr/>
                <p:nvPr userDrawn="1"/>
              </p:nvCxnSpPr>
              <p:spPr>
                <a:xfrm>
                  <a:off x="6883025" y="3605313"/>
                  <a:ext cx="0" cy="872219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>
                  <a:extLst>
                    <a:ext uri="{FF2B5EF4-FFF2-40B4-BE49-F238E27FC236}">
                      <a16:creationId xmlns:a16="http://schemas.microsoft.com/office/drawing/2014/main" id="{A37C9366-3DC2-4719-BCD9-7394F62727B4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382710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72A3DE39-5046-445F-8B52-293960DE91D3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405570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Rechte verbindingslijn 74">
                  <a:extLst>
                    <a:ext uri="{FF2B5EF4-FFF2-40B4-BE49-F238E27FC236}">
                      <a16:creationId xmlns:a16="http://schemas.microsoft.com/office/drawing/2014/main" id="{4357D374-31F5-451E-AF02-818BDF52A7FC}"/>
                    </a:ext>
                  </a:extLst>
                </p:cNvPr>
                <p:cNvCxnSpPr/>
                <p:nvPr userDrawn="1"/>
              </p:nvCxnSpPr>
              <p:spPr>
                <a:xfrm flipH="1">
                  <a:off x="6090561" y="4276688"/>
                  <a:ext cx="1209399" cy="0"/>
                </a:xfrm>
                <a:prstGeom prst="line">
                  <a:avLst/>
                </a:prstGeom>
                <a:ln w="12700">
                  <a:solidFill>
                    <a:srgbClr val="B5B5B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6881B075-DBF7-42E0-8D68-5370B5ABF4BA}"/>
                    </a:ext>
                  </a:extLst>
                </p:cNvPr>
                <p:cNvSpPr/>
                <p:nvPr userDrawn="1"/>
              </p:nvSpPr>
              <p:spPr>
                <a:xfrm>
                  <a:off x="6072040" y="3376043"/>
                  <a:ext cx="1227920" cy="1109109"/>
                </a:xfrm>
                <a:prstGeom prst="rect">
                  <a:avLst/>
                </a:prstGeom>
                <a:noFill/>
                <a:ln w="12700">
                  <a:solidFill>
                    <a:srgbClr val="6C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88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5" name="Tekstvak 4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0" spc="50" baseline="0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Titelpagina</a:t>
            </a:r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99D28C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CF3D6F67-AE70-4CC1-AB5F-B313377FA1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939588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m Volle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jdelijke aanduiding voor tekst 172">
            <a:extLst>
              <a:ext uri="{FF2B5EF4-FFF2-40B4-BE49-F238E27FC236}">
                <a16:creationId xmlns:a16="http://schemas.microsoft.com/office/drawing/2014/main" id="{7989D747-058F-4240-8FCC-800FF4F8F7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2304" y="949720"/>
            <a:ext cx="4841798" cy="4746092"/>
          </a:xfrm>
          <a:custGeom>
            <a:avLst/>
            <a:gdLst>
              <a:gd name="connsiteX0" fmla="*/ 4786844 w 4841798"/>
              <a:gd name="connsiteY0" fmla="*/ 97 h 4746092"/>
              <a:gd name="connsiteX1" fmla="*/ 4799046 w 4841798"/>
              <a:gd name="connsiteY1" fmla="*/ 272600 h 4746092"/>
              <a:gd name="connsiteX2" fmla="*/ 2912913 w 4841798"/>
              <a:gd name="connsiteY2" fmla="*/ 2162834 h 4746092"/>
              <a:gd name="connsiteX3" fmla="*/ 3614493 w 4841798"/>
              <a:gd name="connsiteY3" fmla="*/ 2598025 h 4746092"/>
              <a:gd name="connsiteX4" fmla="*/ 4110684 w 4841798"/>
              <a:gd name="connsiteY4" fmla="*/ 2303153 h 4746092"/>
              <a:gd name="connsiteX5" fmla="*/ 4252017 w 4841798"/>
              <a:gd name="connsiteY5" fmla="*/ 2220791 h 4746092"/>
              <a:gd name="connsiteX6" fmla="*/ 4245916 w 4841798"/>
              <a:gd name="connsiteY6" fmla="*/ 2367211 h 4746092"/>
              <a:gd name="connsiteX7" fmla="*/ 1790384 w 4841798"/>
              <a:gd name="connsiteY7" fmla="*/ 4740425 h 4746092"/>
              <a:gd name="connsiteX8" fmla="*/ 1608380 w 4841798"/>
              <a:gd name="connsiteY8" fmla="*/ 4728224 h 4746092"/>
              <a:gd name="connsiteX9" fmla="*/ 1946969 w 4841798"/>
              <a:gd name="connsiteY9" fmla="*/ 4510628 h 4746092"/>
              <a:gd name="connsiteX10" fmla="*/ 2639398 w 4841798"/>
              <a:gd name="connsiteY10" fmla="*/ 3222341 h 4746092"/>
              <a:gd name="connsiteX11" fmla="*/ 2631264 w 4841798"/>
              <a:gd name="connsiteY11" fmla="*/ 3011863 h 4746092"/>
              <a:gd name="connsiteX12" fmla="*/ 2515351 w 4841798"/>
              <a:gd name="connsiteY12" fmla="*/ 3151165 h 4746092"/>
              <a:gd name="connsiteX13" fmla="*/ 1472131 w 4841798"/>
              <a:gd name="connsiteY13" fmla="*/ 3353508 h 4746092"/>
              <a:gd name="connsiteX14" fmla="*/ 2026278 w 4841798"/>
              <a:gd name="connsiteY14" fmla="*/ 2029633 h 4746092"/>
              <a:gd name="connsiteX15" fmla="*/ 2039496 w 4841798"/>
              <a:gd name="connsiteY15" fmla="*/ 1892365 h 4746092"/>
              <a:gd name="connsiteX16" fmla="*/ 1885962 w 4841798"/>
              <a:gd name="connsiteY16" fmla="*/ 2035734 h 4746092"/>
              <a:gd name="connsiteX17" fmla="*/ 236739 w 4841798"/>
              <a:gd name="connsiteY17" fmla="*/ 4058151 h 4746092"/>
              <a:gd name="connsiteX18" fmla="*/ 178782 w 4841798"/>
              <a:gd name="connsiteY18" fmla="*/ 4426234 h 4746092"/>
              <a:gd name="connsiteX19" fmla="*/ 57785 w 4841798"/>
              <a:gd name="connsiteY19" fmla="*/ 4063235 h 4746092"/>
              <a:gd name="connsiteX20" fmla="*/ 1940868 w 4841798"/>
              <a:gd name="connsiteY20" fmla="*/ 1260931 h 4746092"/>
              <a:gd name="connsiteX21" fmla="*/ 4658730 w 4841798"/>
              <a:gd name="connsiteY21" fmla="*/ 193290 h 4746092"/>
              <a:gd name="connsiteX22" fmla="*/ 4786844 w 4841798"/>
              <a:gd name="connsiteY22" fmla="*/ 97 h 474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41798" h="4746092">
                <a:moveTo>
                  <a:pt x="4786844" y="97"/>
                </a:moveTo>
                <a:cubicBezTo>
                  <a:pt x="4860053" y="-3970"/>
                  <a:pt x="4855986" y="121097"/>
                  <a:pt x="4799046" y="272600"/>
                </a:cubicBezTo>
                <a:cubicBezTo>
                  <a:pt x="4570270" y="881664"/>
                  <a:pt x="2913930" y="1466325"/>
                  <a:pt x="2912913" y="2162834"/>
                </a:cubicBezTo>
                <a:cubicBezTo>
                  <a:pt x="2911896" y="2619378"/>
                  <a:pt x="3268787" y="2705806"/>
                  <a:pt x="3614493" y="2598025"/>
                </a:cubicBezTo>
                <a:cubicBezTo>
                  <a:pt x="3787347" y="2545151"/>
                  <a:pt x="3974435" y="2421101"/>
                  <a:pt x="4110684" y="2303153"/>
                </a:cubicBezTo>
                <a:cubicBezTo>
                  <a:pt x="4163557" y="2256379"/>
                  <a:pt x="4216429" y="2193338"/>
                  <a:pt x="4252017" y="2220791"/>
                </a:cubicBezTo>
                <a:cubicBezTo>
                  <a:pt x="4281503" y="2243161"/>
                  <a:pt x="4273369" y="2303153"/>
                  <a:pt x="4245916" y="2367211"/>
                </a:cubicBezTo>
                <a:cubicBezTo>
                  <a:pt x="3981552" y="3275214"/>
                  <a:pt x="2983071" y="4665182"/>
                  <a:pt x="1790384" y="4740425"/>
                </a:cubicBezTo>
                <a:cubicBezTo>
                  <a:pt x="1713108" y="4748560"/>
                  <a:pt x="1615497" y="4750593"/>
                  <a:pt x="1608380" y="4728224"/>
                </a:cubicBezTo>
                <a:cubicBezTo>
                  <a:pt x="1578893" y="4643829"/>
                  <a:pt x="1803602" y="4620443"/>
                  <a:pt x="1946969" y="4510628"/>
                </a:cubicBezTo>
                <a:cubicBezTo>
                  <a:pt x="2395370" y="4166949"/>
                  <a:pt x="2536703" y="3826321"/>
                  <a:pt x="2639398" y="3222341"/>
                </a:cubicBezTo>
                <a:cubicBezTo>
                  <a:pt x="2655667" y="3126761"/>
                  <a:pt x="2656683" y="3021014"/>
                  <a:pt x="2631264" y="3011863"/>
                </a:cubicBezTo>
                <a:cubicBezTo>
                  <a:pt x="2595676" y="2999661"/>
                  <a:pt x="2567206" y="3058636"/>
                  <a:pt x="2515351" y="3151165"/>
                </a:cubicBezTo>
                <a:cubicBezTo>
                  <a:pt x="2321145" y="3486709"/>
                  <a:pt x="1690739" y="3875127"/>
                  <a:pt x="1472131" y="3353508"/>
                </a:cubicBezTo>
                <a:cubicBezTo>
                  <a:pt x="1303345" y="2951872"/>
                  <a:pt x="1898163" y="2590907"/>
                  <a:pt x="2026278" y="2029633"/>
                </a:cubicBezTo>
                <a:cubicBezTo>
                  <a:pt x="2042546" y="1956423"/>
                  <a:pt x="2049664" y="1918801"/>
                  <a:pt x="2039496" y="1892365"/>
                </a:cubicBezTo>
                <a:cubicBezTo>
                  <a:pt x="2019160" y="1839491"/>
                  <a:pt x="1934768" y="1954390"/>
                  <a:pt x="1885962" y="2035734"/>
                </a:cubicBezTo>
                <a:cubicBezTo>
                  <a:pt x="1478231" y="2720041"/>
                  <a:pt x="223521" y="3011863"/>
                  <a:pt x="236739" y="4058151"/>
                </a:cubicBezTo>
                <a:cubicBezTo>
                  <a:pt x="237756" y="4260495"/>
                  <a:pt x="238773" y="4426234"/>
                  <a:pt x="178782" y="4426234"/>
                </a:cubicBezTo>
                <a:cubicBezTo>
                  <a:pt x="126926" y="4426234"/>
                  <a:pt x="76087" y="4146613"/>
                  <a:pt x="57785" y="4063235"/>
                </a:cubicBezTo>
                <a:cubicBezTo>
                  <a:pt x="-332660" y="2305186"/>
                  <a:pt x="1362318" y="1517165"/>
                  <a:pt x="1940868" y="1260931"/>
                </a:cubicBezTo>
                <a:cubicBezTo>
                  <a:pt x="2823436" y="870479"/>
                  <a:pt x="3972401" y="871496"/>
                  <a:pt x="4658730" y="193290"/>
                </a:cubicBezTo>
                <a:cubicBezTo>
                  <a:pt x="4774643" y="78391"/>
                  <a:pt x="4733972" y="3148"/>
                  <a:pt x="4786844" y="97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Vlam Volledig</a:t>
            </a:r>
          </a:p>
        </p:txBody>
      </p:sp>
      <p:grpSp>
        <p:nvGrpSpPr>
          <p:cNvPr id="191" name="Instructie">
            <a:extLst>
              <a:ext uri="{FF2B5EF4-FFF2-40B4-BE49-F238E27FC236}">
                <a16:creationId xmlns:a16="http://schemas.microsoft.com/office/drawing/2014/main" id="{DD0AA823-8D5A-4E41-BB2F-3861A44F812B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B2B37861-4A43-4589-A0C8-82D592DCDD7A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FA1FD061-BB02-439F-A2F1-D1330A5AB2B3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F8917BB8-68B0-46E2-98BE-58C54955D349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D3360812-CCC4-48DA-96EE-346C639D169A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A060690-451F-441D-9CF4-8633782714F8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B672554-F5BC-45E9-B6D7-76F304802E92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8" name="Rechte verbindingslijn 167">
                  <a:extLst>
                    <a:ext uri="{FF2B5EF4-FFF2-40B4-BE49-F238E27FC236}">
                      <a16:creationId xmlns:a16="http://schemas.microsoft.com/office/drawing/2014/main" id="{045CBAB6-FF33-4F9A-980A-CB6998CA830D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9" name="Rechte verbindingslijn 168">
                  <a:extLst>
                    <a:ext uri="{FF2B5EF4-FFF2-40B4-BE49-F238E27FC236}">
                      <a16:creationId xmlns:a16="http://schemas.microsoft.com/office/drawing/2014/main" id="{1C834C74-BC66-4CF4-B330-0EF6956173A5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0" name="Rechte verbindingslijn 169">
                  <a:extLst>
                    <a:ext uri="{FF2B5EF4-FFF2-40B4-BE49-F238E27FC236}">
                      <a16:creationId xmlns:a16="http://schemas.microsoft.com/office/drawing/2014/main" id="{52E7828C-8920-48E0-8582-4826AD3A17D3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1" name="Rechte verbindingslijn 170">
                  <a:extLst>
                    <a:ext uri="{FF2B5EF4-FFF2-40B4-BE49-F238E27FC236}">
                      <a16:creationId xmlns:a16="http://schemas.microsoft.com/office/drawing/2014/main" id="{F675862C-B37F-4C1C-8712-ADFB83F667D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2" name="Rechte verbindingslijn 171">
                  <a:extLst>
                    <a:ext uri="{FF2B5EF4-FFF2-40B4-BE49-F238E27FC236}">
                      <a16:creationId xmlns:a16="http://schemas.microsoft.com/office/drawing/2014/main" id="{CB6BEE58-851D-4518-AAB6-2F57E0B35B3C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7C55C29D-5657-475F-8762-A74483EB72EF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380F0308-6916-4F4C-AC4A-9BD612EC65BA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7" name="Pijl: punthaak 166">
                  <a:extLst>
                    <a:ext uri="{FF2B5EF4-FFF2-40B4-BE49-F238E27FC236}">
                      <a16:creationId xmlns:a16="http://schemas.microsoft.com/office/drawing/2014/main" id="{F2B019C6-7EF6-4A0D-960A-61A8DAFCA16A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9FFF741-6626-4E46-992F-F201109EA893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60B1E976-1FF7-4021-83D4-A63C5FD7CE2F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9" name="Rechte verbindingslijn 158">
                  <a:extLst>
                    <a:ext uri="{FF2B5EF4-FFF2-40B4-BE49-F238E27FC236}">
                      <a16:creationId xmlns:a16="http://schemas.microsoft.com/office/drawing/2014/main" id="{1BEA8FAF-3E2C-464C-9759-F7B64E8C51BA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0" name="Rechte verbindingslijn 159">
                  <a:extLst>
                    <a:ext uri="{FF2B5EF4-FFF2-40B4-BE49-F238E27FC236}">
                      <a16:creationId xmlns:a16="http://schemas.microsoft.com/office/drawing/2014/main" id="{A4ADA33F-7BBD-4530-A2A6-83A2768CE78B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1" name="Rechte verbindingslijn 160">
                  <a:extLst>
                    <a:ext uri="{FF2B5EF4-FFF2-40B4-BE49-F238E27FC236}">
                      <a16:creationId xmlns:a16="http://schemas.microsoft.com/office/drawing/2014/main" id="{D68CA2EE-7373-4FF8-921E-B026863F93D7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2" name="Rechte verbindingslijn 161">
                  <a:extLst>
                    <a:ext uri="{FF2B5EF4-FFF2-40B4-BE49-F238E27FC236}">
                      <a16:creationId xmlns:a16="http://schemas.microsoft.com/office/drawing/2014/main" id="{2AC30A59-F68A-4624-9D2F-4BF335112F5A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3" name="Rechte verbindingslijn 162">
                  <a:extLst>
                    <a:ext uri="{FF2B5EF4-FFF2-40B4-BE49-F238E27FC236}">
                      <a16:creationId xmlns:a16="http://schemas.microsoft.com/office/drawing/2014/main" id="{322A2E08-85F2-4C53-B0CF-EFBAE7117190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94AE962E-3906-4BFD-B55E-97550DC5B1D2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E1D5D464-11EA-4B34-A90A-6824CC912B04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Pijl: punthaak 157">
                  <a:extLst>
                    <a:ext uri="{FF2B5EF4-FFF2-40B4-BE49-F238E27FC236}">
                      <a16:creationId xmlns:a16="http://schemas.microsoft.com/office/drawing/2014/main" id="{1928C266-55E3-4401-921C-A04F32B81469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03" name="Rechte verbindingslijn 102">
              <a:extLst>
                <a:ext uri="{FF2B5EF4-FFF2-40B4-BE49-F238E27FC236}">
                  <a16:creationId xmlns:a16="http://schemas.microsoft.com/office/drawing/2014/main" id="{D73E12C1-2881-451F-AFFD-DB1C7C5D5D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04" name="Rechte verbindingslijn 103">
              <a:extLst>
                <a:ext uri="{FF2B5EF4-FFF2-40B4-BE49-F238E27FC236}">
                  <a16:creationId xmlns:a16="http://schemas.microsoft.com/office/drawing/2014/main" id="{0466995C-BE51-4AD1-A0A8-E2C215C8D7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254EAAF-B154-4F4E-BAB3-48A95CD901D6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04BC25E9-0E23-4617-BEB8-ACFC09E6806A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5" name="Groep 144">
                <a:extLst>
                  <a:ext uri="{FF2B5EF4-FFF2-40B4-BE49-F238E27FC236}">
                    <a16:creationId xmlns:a16="http://schemas.microsoft.com/office/drawing/2014/main" id="{093747A9-1632-4CD9-8ED3-B5F7E58D86D7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6BD59034-2252-4091-AC08-F6D991F3D04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F6A8B755-CA75-4EE7-8CBD-ED8A0831B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25476DFD-4A1C-4264-B547-AAA703B1F0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E626545E-4A92-406A-B2D1-8DDAD43809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102C4F18-3E24-4D79-8CE9-AC28C2F235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7350325-449F-4B92-8610-9793D57782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7" name="Groep 146">
                  <a:extLst>
                    <a:ext uri="{FF2B5EF4-FFF2-40B4-BE49-F238E27FC236}">
                      <a16:creationId xmlns:a16="http://schemas.microsoft.com/office/drawing/2014/main" id="{526642B0-91F7-4769-96E3-53771BDC575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8" name="Rechthoek 147">
                    <a:extLst>
                      <a:ext uri="{FF2B5EF4-FFF2-40B4-BE49-F238E27FC236}">
                        <a16:creationId xmlns:a16="http://schemas.microsoft.com/office/drawing/2014/main" id="{92FA3DC5-CB7D-47AA-A1A1-463B9F7809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Pijl: punthaak 148">
                    <a:extLst>
                      <a:ext uri="{FF2B5EF4-FFF2-40B4-BE49-F238E27FC236}">
                        <a16:creationId xmlns:a16="http://schemas.microsoft.com/office/drawing/2014/main" id="{7E5E44C0-E1E5-4A1E-ADA0-699BD07FB1D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A966E1F8-F6C7-47FB-BAC3-838955ED72BE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F19C71BB-44E8-467B-938D-9A428F9B2398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2A5EB412-1AD7-4002-B62B-B6CD497B68C0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FD0B12AD-A4EF-4366-965F-DF712A3AA3D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A6B66FDC-B7D9-47FB-9BEB-1496C1F0EF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507349B6-B539-4219-A7CC-61C10C16DD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3F05C7CA-97E6-42C2-85A6-7DE16AFA74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EC169988-B295-4D42-B7E4-DDEF664BF5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4B8B7A3E-C3F1-48D6-B28D-F18A9A8A66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89669EDF-A09E-4EC4-8ACA-09E2011BD63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37" name="Rechthoek 136">
                    <a:extLst>
                      <a:ext uri="{FF2B5EF4-FFF2-40B4-BE49-F238E27FC236}">
                        <a16:creationId xmlns:a16="http://schemas.microsoft.com/office/drawing/2014/main" id="{92406AAD-ACCE-4150-A7C0-02D20B9BBD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8" name="Pijl: punthaak 137">
                    <a:extLst>
                      <a:ext uri="{FF2B5EF4-FFF2-40B4-BE49-F238E27FC236}">
                        <a16:creationId xmlns:a16="http://schemas.microsoft.com/office/drawing/2014/main" id="{79928A8B-FDD6-4520-BC70-679DABCF37C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29A9652-A77B-491A-A6C8-6312E27EA1C8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133DB2FA-E35F-4B01-A40C-CBC9583F710E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B9C56C4-D29E-4224-BF20-49D9000384E4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82133082-3FD4-429C-B385-2EE498CDD137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242249C6-F612-46C4-83CD-38E7976F433C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31" name="Ovaal 130">
                <a:extLst>
                  <a:ext uri="{FF2B5EF4-FFF2-40B4-BE49-F238E27FC236}">
                    <a16:creationId xmlns:a16="http://schemas.microsoft.com/office/drawing/2014/main" id="{2321DC0C-40BB-4AC0-B161-0FBC5D5710B0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Graphic 163" descr="Informatie">
                <a:extLst>
                  <a:ext uri="{FF2B5EF4-FFF2-40B4-BE49-F238E27FC236}">
                    <a16:creationId xmlns:a16="http://schemas.microsoft.com/office/drawing/2014/main" id="{90777369-976D-4962-A956-A9FA408D82BC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2B10FA19-9B5C-4871-8461-FDBE4A115905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00" name="Ovaal 99">
                <a:extLst>
                  <a:ext uri="{FF2B5EF4-FFF2-40B4-BE49-F238E27FC236}">
                    <a16:creationId xmlns:a16="http://schemas.microsoft.com/office/drawing/2014/main" id="{DF2436C1-C47A-49D6-9506-36846ED664FA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BBA31DC8-64D7-4A6B-98B6-EDB41C20B924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BBB0FC32-91C3-4882-9916-106C48C36939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4B63D42D-8D97-467A-B996-C8600B8D89C7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12" name="Ovaal 111">
                <a:extLst>
                  <a:ext uri="{FF2B5EF4-FFF2-40B4-BE49-F238E27FC236}">
                    <a16:creationId xmlns:a16="http://schemas.microsoft.com/office/drawing/2014/main" id="{FCB0A6AC-5E9C-4026-8B37-D64A9AECC187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F6FEBDCA-3911-4952-9241-764104BBB978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14" name="Ovaal 113">
                <a:extLst>
                  <a:ext uri="{FF2B5EF4-FFF2-40B4-BE49-F238E27FC236}">
                    <a16:creationId xmlns:a16="http://schemas.microsoft.com/office/drawing/2014/main" id="{00E42687-C1C5-487E-A436-4C1A7B165B0C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7753513-1B9A-4614-AC90-9E71FDDBAD39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bg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5A4B2879-49FB-444D-BBE7-94573D1D39AB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639B0E13-EA92-441D-8B70-9ECA7FDB1416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21" name="Ovaal 120">
                <a:extLst>
                  <a:ext uri="{FF2B5EF4-FFF2-40B4-BE49-F238E27FC236}">
                    <a16:creationId xmlns:a16="http://schemas.microsoft.com/office/drawing/2014/main" id="{F37D0E66-2551-43BD-AE3B-BDF457420335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70C7E0A3-DDB6-43F6-9D20-F53F14E65EFB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23" name="Ovaal 122">
                <a:extLst>
                  <a:ext uri="{FF2B5EF4-FFF2-40B4-BE49-F238E27FC236}">
                    <a16:creationId xmlns:a16="http://schemas.microsoft.com/office/drawing/2014/main" id="{757286FC-7EC2-47DD-B771-B0FD869E0835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2DD11406-E354-45BE-AFD9-A5B87A99667E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3854B89C-70F8-4D39-9E96-7327CFD306A1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7FC4BBE7-0ED6-4C3D-B50B-C4091B0B3C00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27" name="Ovaal 126">
                <a:extLst>
                  <a:ext uri="{FF2B5EF4-FFF2-40B4-BE49-F238E27FC236}">
                    <a16:creationId xmlns:a16="http://schemas.microsoft.com/office/drawing/2014/main" id="{9D861955-B449-455E-A8F3-11DE31DAA0B8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A8801811-8C59-44FC-A97D-092D2E7072A4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A2E99DBD-BE09-44C5-8AAC-563140A35224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BAFC4906-686F-41AF-B54B-988B69724DFC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3A7FD316-199C-4889-802C-8104C4E7A905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314A6B38-2210-4F89-9C96-DEB914CFDE39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C4EBB1E4-8D67-4474-968C-D14AC9D33DD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319D685B-FCE4-4359-8044-D33F1EB73C90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DD9E42E9-193D-47E0-8D93-951599CC0BA2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49B0A4EE-3DE6-40DA-860A-28BA0E44A233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74" name="Tijdelijke aanduiding voor datum 3">
            <a:extLst>
              <a:ext uri="{FF2B5EF4-FFF2-40B4-BE49-F238E27FC236}">
                <a16:creationId xmlns:a16="http://schemas.microsoft.com/office/drawing/2014/main" id="{D106A878-2688-4575-B47F-24D3954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9848" y="6149975"/>
            <a:ext cx="1181100" cy="365125"/>
          </a:xfrm>
        </p:spPr>
        <p:txBody>
          <a:bodyPr/>
          <a:lstStyle/>
          <a:p>
            <a:fld id="{2AB3EA62-D187-4FA6-A72F-FC29FB2014B2}" type="datetime1">
              <a:rPr lang="nl-NL" smtClean="0"/>
              <a:t>28-10-2021</a:t>
            </a:fld>
            <a:endParaRPr lang="nl-NL"/>
          </a:p>
        </p:txBody>
      </p:sp>
      <p:sp>
        <p:nvSpPr>
          <p:cNvPr id="184" name="Tijdelijke aanduiding voor voettekst 4">
            <a:extLst>
              <a:ext uri="{FF2B5EF4-FFF2-40B4-BE49-F238E27FC236}">
                <a16:creationId xmlns:a16="http://schemas.microsoft.com/office/drawing/2014/main" id="{D3D7A14B-39B1-45B3-9761-34C0EB38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71563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85" name="Tijdelijke aanduiding voor dianummer 5">
            <a:extLst>
              <a:ext uri="{FF2B5EF4-FFF2-40B4-BE49-F238E27FC236}">
                <a16:creationId xmlns:a16="http://schemas.microsoft.com/office/drawing/2014/main" id="{D646A2FE-3180-4CE8-AB55-8EFCC00A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646" y="6149975"/>
            <a:ext cx="433354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grpSp>
        <p:nvGrpSpPr>
          <p:cNvPr id="189" name="Groep 188">
            <a:extLst>
              <a:ext uri="{FF2B5EF4-FFF2-40B4-BE49-F238E27FC236}">
                <a16:creationId xmlns:a16="http://schemas.microsoft.com/office/drawing/2014/main" id="{CF1260C4-0539-4D06-98D8-039111CB80A4}"/>
              </a:ext>
            </a:extLst>
          </p:cNvPr>
          <p:cNvGrpSpPr/>
          <p:nvPr userDrawn="1"/>
        </p:nvGrpSpPr>
        <p:grpSpPr>
          <a:xfrm>
            <a:off x="411290" y="390844"/>
            <a:ext cx="2591201" cy="1583828"/>
            <a:chOff x="-7461" y="-3153547"/>
            <a:chExt cx="2591201" cy="1583828"/>
          </a:xfrm>
        </p:grpSpPr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3B81F4CF-A350-47D3-8BE7-A650C71B54E3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507CC921-F9A7-48B2-8FA8-3927188E0DC7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Vlam gebruiken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5DB0A677-8628-451A-AC7F-5B8E8D4FEE71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FB44FFCF-8F59-4843-9C98-BC004AF793D0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‘Kopiëren’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D6642C35-153C-4368-A150-C9688963BC71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E55ACDEF-F717-4CDE-A930-F540E404D856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Plak deze op de gewenste slide. Klik rechtermuisknop om de vlam een opvulkleur te geven.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E2478F8B-6ED2-9248-AE95-A327C3422F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86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923E7E0-39EF-4EC8-ACDF-444486F13A10}"/>
              </a:ext>
            </a:extLst>
          </p:cNvPr>
          <p:cNvSpPr/>
          <p:nvPr userDrawn="1"/>
        </p:nvSpPr>
        <p:spPr>
          <a:xfrm>
            <a:off x="-12032" y="0"/>
            <a:ext cx="1220403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Titelpagina + Beeld</a:t>
            </a:r>
          </a:p>
        </p:txBody>
      </p:sp>
      <p:sp>
        <p:nvSpPr>
          <p:cNvPr id="8" name="Tijdelijke aanduiding voor afbeelding 16">
            <a:extLst>
              <a:ext uri="{FF2B5EF4-FFF2-40B4-BE49-F238E27FC236}">
                <a16:creationId xmlns:a16="http://schemas.microsoft.com/office/drawing/2014/main" id="{192CD53B-B949-4831-9AFE-5AB6FF853E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2466" y="0"/>
            <a:ext cx="7339533" cy="6858000"/>
          </a:xfrm>
          <a:solidFill>
            <a:schemeClr val="bg1">
              <a:lumMod val="95000"/>
              <a:alpha val="80000"/>
            </a:schemeClr>
          </a:solidFill>
        </p:spPr>
        <p:txBody>
          <a:bodyPr lIns="1008000" tIns="0" rIns="1008000" bIns="720000" anchor="ctr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 picture.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FB183779-3EA4-4DD8-BC60-45DDDE66BE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500" y="4883661"/>
            <a:ext cx="3729203" cy="248472"/>
          </a:xfr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</a:t>
            </a:r>
            <a:r>
              <a:rPr lang="en-GB" noProof="0" dirty="0" err="1"/>
              <a:t>spreker</a:t>
            </a:r>
            <a:r>
              <a:rPr lang="en-GB" noProof="0" dirty="0"/>
              <a:t> of datum</a:t>
            </a:r>
          </a:p>
        </p:txBody>
      </p:sp>
      <p:sp>
        <p:nvSpPr>
          <p:cNvPr id="11" name="Tijdelijke aanduiding voor tekst 20">
            <a:extLst>
              <a:ext uri="{FF2B5EF4-FFF2-40B4-BE49-F238E27FC236}">
                <a16:creationId xmlns:a16="http://schemas.microsoft.com/office/drawing/2014/main" id="{AEBA6CFE-708A-401A-8BC0-B318710357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" y="1712685"/>
            <a:ext cx="3729204" cy="2925401"/>
          </a:xfrm>
          <a:noFill/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3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Plaats</a:t>
            </a:r>
            <a:r>
              <a:rPr lang="en-GB" noProof="0" dirty="0"/>
              <a:t> </a:t>
            </a:r>
            <a:r>
              <a:rPr lang="en-GB" noProof="0" dirty="0" err="1"/>
              <a:t>hier</a:t>
            </a:r>
            <a:r>
              <a:rPr lang="en-GB" noProof="0" dirty="0"/>
              <a:t> de </a:t>
            </a:r>
            <a:r>
              <a:rPr lang="en-GB" noProof="0" dirty="0" err="1"/>
              <a:t>titel</a:t>
            </a:r>
            <a:r>
              <a:rPr lang="en-GB" noProof="0" dirty="0"/>
              <a:t> van de </a:t>
            </a:r>
            <a:r>
              <a:rPr lang="en-GB" noProof="0" dirty="0" err="1"/>
              <a:t>presentatie</a:t>
            </a:r>
            <a:endParaRPr lang="en-GB" noProof="0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24913FE-CD1F-428C-ADE5-6BB72B6457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500" y="5377708"/>
            <a:ext cx="14544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grpSp>
        <p:nvGrpSpPr>
          <p:cNvPr id="63" name="Groep 62">
            <a:extLst>
              <a:ext uri="{FF2B5EF4-FFF2-40B4-BE49-F238E27FC236}">
                <a16:creationId xmlns:a16="http://schemas.microsoft.com/office/drawing/2014/main" id="{7C765227-21E9-4F23-B045-E0946050C5C6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D7CC518D-C484-4F71-9F7C-45151561422F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27B1FBA0-E7F0-4690-8093-1533211BB7D1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2F124F4-03C8-4B6F-8853-E8EF2585E8AD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6F0AC0E9-8D97-47AE-8933-CB38E01E120D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CAC2D80B-C48C-46B2-9264-8F8318C1A657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C3C15477-8592-4E9F-8154-7DCF8DC89132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F49E1DFC-4AE0-4647-AC72-8FF4063D36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4923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>
        <p:tmplLst>
          <p:tmpl>
            <p:tnLst>
              <p:par>
                <p:cTn presetID="22" presetClass="entr" presetSubtype="1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animBg="1">
        <p:tmplLst>
          <p:tmpl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C76-F245-4F50-8DA4-5C867B44EEE1}" type="datetime1">
              <a:rPr lang="nl-NL" smtClean="0"/>
              <a:t>28-10-2021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ekstvak 4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0" spc="50" baseline="0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Alleen titel</a:t>
            </a:r>
          </a:p>
        </p:txBody>
      </p:sp>
    </p:spTree>
    <p:extLst>
      <p:ext uri="{BB962C8B-B14F-4D97-AF65-F5344CB8AC3E}">
        <p14:creationId xmlns:p14="http://schemas.microsoft.com/office/powerpoint/2010/main" val="34457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</a:t>
            </a:r>
          </a:p>
        </p:txBody>
      </p:sp>
      <p:grpSp>
        <p:nvGrpSpPr>
          <p:cNvPr id="191" name="Instructie">
            <a:extLst>
              <a:ext uri="{FF2B5EF4-FFF2-40B4-BE49-F238E27FC236}">
                <a16:creationId xmlns:a16="http://schemas.microsoft.com/office/drawing/2014/main" id="{DD0AA823-8D5A-4E41-BB2F-3861A44F812B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B2B37861-4A43-4589-A0C8-82D592DCDD7A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FA1FD061-BB02-439F-A2F1-D1330A5AB2B3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F8917BB8-68B0-46E2-98BE-58C54955D349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D3360812-CCC4-48DA-96EE-346C639D169A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A060690-451F-441D-9CF4-8633782714F8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B672554-F5BC-45E9-B6D7-76F304802E92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8" name="Rechte verbindingslijn 167">
                  <a:extLst>
                    <a:ext uri="{FF2B5EF4-FFF2-40B4-BE49-F238E27FC236}">
                      <a16:creationId xmlns:a16="http://schemas.microsoft.com/office/drawing/2014/main" id="{045CBAB6-FF33-4F9A-980A-CB6998CA830D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9" name="Rechte verbindingslijn 168">
                  <a:extLst>
                    <a:ext uri="{FF2B5EF4-FFF2-40B4-BE49-F238E27FC236}">
                      <a16:creationId xmlns:a16="http://schemas.microsoft.com/office/drawing/2014/main" id="{1C834C74-BC66-4CF4-B330-0EF6956173A5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0" name="Rechte verbindingslijn 169">
                  <a:extLst>
                    <a:ext uri="{FF2B5EF4-FFF2-40B4-BE49-F238E27FC236}">
                      <a16:creationId xmlns:a16="http://schemas.microsoft.com/office/drawing/2014/main" id="{52E7828C-8920-48E0-8582-4826AD3A17D3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1" name="Rechte verbindingslijn 170">
                  <a:extLst>
                    <a:ext uri="{FF2B5EF4-FFF2-40B4-BE49-F238E27FC236}">
                      <a16:creationId xmlns:a16="http://schemas.microsoft.com/office/drawing/2014/main" id="{F675862C-B37F-4C1C-8712-ADFB83F667D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2" name="Rechte verbindingslijn 171">
                  <a:extLst>
                    <a:ext uri="{FF2B5EF4-FFF2-40B4-BE49-F238E27FC236}">
                      <a16:creationId xmlns:a16="http://schemas.microsoft.com/office/drawing/2014/main" id="{CB6BEE58-851D-4518-AAB6-2F57E0B35B3C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7C55C29D-5657-475F-8762-A74483EB72EF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380F0308-6916-4F4C-AC4A-9BD612EC65BA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7" name="Pijl: punthaak 166">
                  <a:extLst>
                    <a:ext uri="{FF2B5EF4-FFF2-40B4-BE49-F238E27FC236}">
                      <a16:creationId xmlns:a16="http://schemas.microsoft.com/office/drawing/2014/main" id="{F2B019C6-7EF6-4A0D-960A-61A8DAFCA16A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9FFF741-6626-4E46-992F-F201109EA893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60B1E976-1FF7-4021-83D4-A63C5FD7CE2F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9" name="Rechte verbindingslijn 158">
                  <a:extLst>
                    <a:ext uri="{FF2B5EF4-FFF2-40B4-BE49-F238E27FC236}">
                      <a16:creationId xmlns:a16="http://schemas.microsoft.com/office/drawing/2014/main" id="{1BEA8FAF-3E2C-464C-9759-F7B64E8C51BA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0" name="Rechte verbindingslijn 159">
                  <a:extLst>
                    <a:ext uri="{FF2B5EF4-FFF2-40B4-BE49-F238E27FC236}">
                      <a16:creationId xmlns:a16="http://schemas.microsoft.com/office/drawing/2014/main" id="{A4ADA33F-7BBD-4530-A2A6-83A2768CE78B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1" name="Rechte verbindingslijn 160">
                  <a:extLst>
                    <a:ext uri="{FF2B5EF4-FFF2-40B4-BE49-F238E27FC236}">
                      <a16:creationId xmlns:a16="http://schemas.microsoft.com/office/drawing/2014/main" id="{D68CA2EE-7373-4FF8-921E-B026863F93D7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2" name="Rechte verbindingslijn 161">
                  <a:extLst>
                    <a:ext uri="{FF2B5EF4-FFF2-40B4-BE49-F238E27FC236}">
                      <a16:creationId xmlns:a16="http://schemas.microsoft.com/office/drawing/2014/main" id="{2AC30A59-F68A-4624-9D2F-4BF335112F5A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3" name="Rechte verbindingslijn 162">
                  <a:extLst>
                    <a:ext uri="{FF2B5EF4-FFF2-40B4-BE49-F238E27FC236}">
                      <a16:creationId xmlns:a16="http://schemas.microsoft.com/office/drawing/2014/main" id="{322A2E08-85F2-4C53-B0CF-EFBAE7117190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94AE962E-3906-4BFD-B55E-97550DC5B1D2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E1D5D464-11EA-4B34-A90A-6824CC912B04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Pijl: punthaak 157">
                  <a:extLst>
                    <a:ext uri="{FF2B5EF4-FFF2-40B4-BE49-F238E27FC236}">
                      <a16:creationId xmlns:a16="http://schemas.microsoft.com/office/drawing/2014/main" id="{1928C266-55E3-4401-921C-A04F32B81469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03" name="Rechte verbindingslijn 102">
              <a:extLst>
                <a:ext uri="{FF2B5EF4-FFF2-40B4-BE49-F238E27FC236}">
                  <a16:creationId xmlns:a16="http://schemas.microsoft.com/office/drawing/2014/main" id="{D73E12C1-2881-451F-AFFD-DB1C7C5D5D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04" name="Rechte verbindingslijn 103">
              <a:extLst>
                <a:ext uri="{FF2B5EF4-FFF2-40B4-BE49-F238E27FC236}">
                  <a16:creationId xmlns:a16="http://schemas.microsoft.com/office/drawing/2014/main" id="{0466995C-BE51-4AD1-A0A8-E2C215C8D7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254EAAF-B154-4F4E-BAB3-48A95CD901D6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04BC25E9-0E23-4617-BEB8-ACFC09E6806A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5" name="Groep 144">
                <a:extLst>
                  <a:ext uri="{FF2B5EF4-FFF2-40B4-BE49-F238E27FC236}">
                    <a16:creationId xmlns:a16="http://schemas.microsoft.com/office/drawing/2014/main" id="{093747A9-1632-4CD9-8ED3-B5F7E58D86D7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6BD59034-2252-4091-AC08-F6D991F3D04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F6A8B755-CA75-4EE7-8CBD-ED8A0831B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25476DFD-4A1C-4264-B547-AAA703B1F0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E626545E-4A92-406A-B2D1-8DDAD43809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102C4F18-3E24-4D79-8CE9-AC28C2F235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7350325-449F-4B92-8610-9793D57782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7" name="Groep 146">
                  <a:extLst>
                    <a:ext uri="{FF2B5EF4-FFF2-40B4-BE49-F238E27FC236}">
                      <a16:creationId xmlns:a16="http://schemas.microsoft.com/office/drawing/2014/main" id="{526642B0-91F7-4769-96E3-53771BDC575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8" name="Rechthoek 147">
                    <a:extLst>
                      <a:ext uri="{FF2B5EF4-FFF2-40B4-BE49-F238E27FC236}">
                        <a16:creationId xmlns:a16="http://schemas.microsoft.com/office/drawing/2014/main" id="{92FA3DC5-CB7D-47AA-A1A1-463B9F7809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Pijl: punthaak 148">
                    <a:extLst>
                      <a:ext uri="{FF2B5EF4-FFF2-40B4-BE49-F238E27FC236}">
                        <a16:creationId xmlns:a16="http://schemas.microsoft.com/office/drawing/2014/main" id="{7E5E44C0-E1E5-4A1E-ADA0-699BD07FB1D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A966E1F8-F6C7-47FB-BAC3-838955ED72BE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F19C71BB-44E8-467B-938D-9A428F9B2398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2A5EB412-1AD7-4002-B62B-B6CD497B68C0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FD0B12AD-A4EF-4366-965F-DF712A3AA3D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A6B66FDC-B7D9-47FB-9BEB-1496C1F0EF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507349B6-B539-4219-A7CC-61C10C16DD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3F05C7CA-97E6-42C2-85A6-7DE16AFA74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EC169988-B295-4D42-B7E4-DDEF664BF5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4B8B7A3E-C3F1-48D6-B28D-F18A9A8A66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89669EDF-A09E-4EC4-8ACA-09E2011BD63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37" name="Rechthoek 136">
                    <a:extLst>
                      <a:ext uri="{FF2B5EF4-FFF2-40B4-BE49-F238E27FC236}">
                        <a16:creationId xmlns:a16="http://schemas.microsoft.com/office/drawing/2014/main" id="{92406AAD-ACCE-4150-A7C0-02D20B9BBD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8" name="Pijl: punthaak 137">
                    <a:extLst>
                      <a:ext uri="{FF2B5EF4-FFF2-40B4-BE49-F238E27FC236}">
                        <a16:creationId xmlns:a16="http://schemas.microsoft.com/office/drawing/2014/main" id="{79928A8B-FDD6-4520-BC70-679DABCF37C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29A9652-A77B-491A-A6C8-6312E27EA1C8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133DB2FA-E35F-4B01-A40C-CBC9583F710E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B9C56C4-D29E-4224-BF20-49D9000384E4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82133082-3FD4-429C-B385-2EE498CDD137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242249C6-F612-46C4-83CD-38E7976F433C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31" name="Ovaal 130">
                <a:extLst>
                  <a:ext uri="{FF2B5EF4-FFF2-40B4-BE49-F238E27FC236}">
                    <a16:creationId xmlns:a16="http://schemas.microsoft.com/office/drawing/2014/main" id="{2321DC0C-40BB-4AC0-B161-0FBC5D5710B0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Graphic 163" descr="Informatie">
                <a:extLst>
                  <a:ext uri="{FF2B5EF4-FFF2-40B4-BE49-F238E27FC236}">
                    <a16:creationId xmlns:a16="http://schemas.microsoft.com/office/drawing/2014/main" id="{90777369-976D-4962-A956-A9FA408D82BC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2B10FA19-9B5C-4871-8461-FDBE4A115905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00" name="Ovaal 99">
                <a:extLst>
                  <a:ext uri="{FF2B5EF4-FFF2-40B4-BE49-F238E27FC236}">
                    <a16:creationId xmlns:a16="http://schemas.microsoft.com/office/drawing/2014/main" id="{DF2436C1-C47A-49D6-9506-36846ED664FA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BBA31DC8-64D7-4A6B-98B6-EDB41C20B924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BBB0FC32-91C3-4882-9916-106C48C36939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4B63D42D-8D97-467A-B996-C8600B8D89C7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12" name="Ovaal 111">
                <a:extLst>
                  <a:ext uri="{FF2B5EF4-FFF2-40B4-BE49-F238E27FC236}">
                    <a16:creationId xmlns:a16="http://schemas.microsoft.com/office/drawing/2014/main" id="{FCB0A6AC-5E9C-4026-8B37-D64A9AECC187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F6FEBDCA-3911-4952-9241-764104BBB978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14" name="Ovaal 113">
                <a:extLst>
                  <a:ext uri="{FF2B5EF4-FFF2-40B4-BE49-F238E27FC236}">
                    <a16:creationId xmlns:a16="http://schemas.microsoft.com/office/drawing/2014/main" id="{00E42687-C1C5-487E-A436-4C1A7B165B0C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7753513-1B9A-4614-AC90-9E71FDDBAD39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5A4B2879-49FB-444D-BBE7-94573D1D39AB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639B0E13-EA92-441D-8B70-9ECA7FDB1416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21" name="Ovaal 120">
                <a:extLst>
                  <a:ext uri="{FF2B5EF4-FFF2-40B4-BE49-F238E27FC236}">
                    <a16:creationId xmlns:a16="http://schemas.microsoft.com/office/drawing/2014/main" id="{F37D0E66-2551-43BD-AE3B-BDF457420335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70C7E0A3-DDB6-43F6-9D20-F53F14E65EFB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23" name="Ovaal 122">
                <a:extLst>
                  <a:ext uri="{FF2B5EF4-FFF2-40B4-BE49-F238E27FC236}">
                    <a16:creationId xmlns:a16="http://schemas.microsoft.com/office/drawing/2014/main" id="{757286FC-7EC2-47DD-B771-B0FD869E0835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2DD11406-E354-45BE-AFD9-A5B87A99667E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3854B89C-70F8-4D39-9E96-7327CFD306A1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7FC4BBE7-0ED6-4C3D-B50B-C4091B0B3C00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27" name="Ovaal 126">
                <a:extLst>
                  <a:ext uri="{FF2B5EF4-FFF2-40B4-BE49-F238E27FC236}">
                    <a16:creationId xmlns:a16="http://schemas.microsoft.com/office/drawing/2014/main" id="{9D861955-B449-455E-A8F3-11DE31DAA0B8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A8801811-8C59-44FC-A97D-092D2E7072A4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A2E99DBD-BE09-44C5-8AAC-563140A35224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E493D16D-3009-48A7-8CAE-D76DFD02422C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(Blauw)</a:t>
            </a:r>
          </a:p>
        </p:txBody>
      </p:sp>
      <p:grpSp>
        <p:nvGrpSpPr>
          <p:cNvPr id="191" name="Instructie">
            <a:extLst>
              <a:ext uri="{FF2B5EF4-FFF2-40B4-BE49-F238E27FC236}">
                <a16:creationId xmlns:a16="http://schemas.microsoft.com/office/drawing/2014/main" id="{DD0AA823-8D5A-4E41-BB2F-3861A44F812B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B2B37861-4A43-4589-A0C8-82D592DCDD7A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FA1FD061-BB02-439F-A2F1-D1330A5AB2B3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F8917BB8-68B0-46E2-98BE-58C54955D349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D3360812-CCC4-48DA-96EE-346C639D169A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A060690-451F-441D-9CF4-8633782714F8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B672554-F5BC-45E9-B6D7-76F304802E92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8" name="Rechte verbindingslijn 167">
                  <a:extLst>
                    <a:ext uri="{FF2B5EF4-FFF2-40B4-BE49-F238E27FC236}">
                      <a16:creationId xmlns:a16="http://schemas.microsoft.com/office/drawing/2014/main" id="{045CBAB6-FF33-4F9A-980A-CB6998CA830D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9" name="Rechte verbindingslijn 168">
                  <a:extLst>
                    <a:ext uri="{FF2B5EF4-FFF2-40B4-BE49-F238E27FC236}">
                      <a16:creationId xmlns:a16="http://schemas.microsoft.com/office/drawing/2014/main" id="{1C834C74-BC66-4CF4-B330-0EF6956173A5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0" name="Rechte verbindingslijn 169">
                  <a:extLst>
                    <a:ext uri="{FF2B5EF4-FFF2-40B4-BE49-F238E27FC236}">
                      <a16:creationId xmlns:a16="http://schemas.microsoft.com/office/drawing/2014/main" id="{52E7828C-8920-48E0-8582-4826AD3A17D3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1" name="Rechte verbindingslijn 170">
                  <a:extLst>
                    <a:ext uri="{FF2B5EF4-FFF2-40B4-BE49-F238E27FC236}">
                      <a16:creationId xmlns:a16="http://schemas.microsoft.com/office/drawing/2014/main" id="{F675862C-B37F-4C1C-8712-ADFB83F667D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72" name="Rechte verbindingslijn 171">
                  <a:extLst>
                    <a:ext uri="{FF2B5EF4-FFF2-40B4-BE49-F238E27FC236}">
                      <a16:creationId xmlns:a16="http://schemas.microsoft.com/office/drawing/2014/main" id="{CB6BEE58-851D-4518-AAB6-2F57E0B35B3C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7C55C29D-5657-475F-8762-A74483EB72EF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380F0308-6916-4F4C-AC4A-9BD612EC65BA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7" name="Pijl: punthaak 166">
                  <a:extLst>
                    <a:ext uri="{FF2B5EF4-FFF2-40B4-BE49-F238E27FC236}">
                      <a16:creationId xmlns:a16="http://schemas.microsoft.com/office/drawing/2014/main" id="{F2B019C6-7EF6-4A0D-960A-61A8DAFCA16A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9FFF741-6626-4E46-992F-F201109EA893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60B1E976-1FF7-4021-83D4-A63C5FD7CE2F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9" name="Rechte verbindingslijn 158">
                  <a:extLst>
                    <a:ext uri="{FF2B5EF4-FFF2-40B4-BE49-F238E27FC236}">
                      <a16:creationId xmlns:a16="http://schemas.microsoft.com/office/drawing/2014/main" id="{1BEA8FAF-3E2C-464C-9759-F7B64E8C51BA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0" name="Rechte verbindingslijn 159">
                  <a:extLst>
                    <a:ext uri="{FF2B5EF4-FFF2-40B4-BE49-F238E27FC236}">
                      <a16:creationId xmlns:a16="http://schemas.microsoft.com/office/drawing/2014/main" id="{A4ADA33F-7BBD-4530-A2A6-83A2768CE78B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1" name="Rechte verbindingslijn 160">
                  <a:extLst>
                    <a:ext uri="{FF2B5EF4-FFF2-40B4-BE49-F238E27FC236}">
                      <a16:creationId xmlns:a16="http://schemas.microsoft.com/office/drawing/2014/main" id="{D68CA2EE-7373-4FF8-921E-B026863F93D7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2" name="Rechte verbindingslijn 161">
                  <a:extLst>
                    <a:ext uri="{FF2B5EF4-FFF2-40B4-BE49-F238E27FC236}">
                      <a16:creationId xmlns:a16="http://schemas.microsoft.com/office/drawing/2014/main" id="{2AC30A59-F68A-4624-9D2F-4BF335112F5A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63" name="Rechte verbindingslijn 162">
                  <a:extLst>
                    <a:ext uri="{FF2B5EF4-FFF2-40B4-BE49-F238E27FC236}">
                      <a16:creationId xmlns:a16="http://schemas.microsoft.com/office/drawing/2014/main" id="{322A2E08-85F2-4C53-B0CF-EFBAE7117190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94AE962E-3906-4BFD-B55E-97550DC5B1D2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E1D5D464-11EA-4B34-A90A-6824CC912B04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Pijl: punthaak 157">
                  <a:extLst>
                    <a:ext uri="{FF2B5EF4-FFF2-40B4-BE49-F238E27FC236}">
                      <a16:creationId xmlns:a16="http://schemas.microsoft.com/office/drawing/2014/main" id="{1928C266-55E3-4401-921C-A04F32B81469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03" name="Rechte verbindingslijn 102">
              <a:extLst>
                <a:ext uri="{FF2B5EF4-FFF2-40B4-BE49-F238E27FC236}">
                  <a16:creationId xmlns:a16="http://schemas.microsoft.com/office/drawing/2014/main" id="{D73E12C1-2881-451F-AFFD-DB1C7C5D5D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04" name="Rechte verbindingslijn 103">
              <a:extLst>
                <a:ext uri="{FF2B5EF4-FFF2-40B4-BE49-F238E27FC236}">
                  <a16:creationId xmlns:a16="http://schemas.microsoft.com/office/drawing/2014/main" id="{0466995C-BE51-4AD1-A0A8-E2C215C8D7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254EAAF-B154-4F4E-BAB3-48A95CD901D6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04BC25E9-0E23-4617-BEB8-ACFC09E6806A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5" name="Groep 144">
                <a:extLst>
                  <a:ext uri="{FF2B5EF4-FFF2-40B4-BE49-F238E27FC236}">
                    <a16:creationId xmlns:a16="http://schemas.microsoft.com/office/drawing/2014/main" id="{093747A9-1632-4CD9-8ED3-B5F7E58D86D7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6BD59034-2252-4091-AC08-F6D991F3D04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F6A8B755-CA75-4EE7-8CBD-ED8A0831B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25476DFD-4A1C-4264-B547-AAA703B1F0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E626545E-4A92-406A-B2D1-8DDAD43809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102C4F18-3E24-4D79-8CE9-AC28C2F235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7350325-449F-4B92-8610-9793D57782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7" name="Groep 146">
                  <a:extLst>
                    <a:ext uri="{FF2B5EF4-FFF2-40B4-BE49-F238E27FC236}">
                      <a16:creationId xmlns:a16="http://schemas.microsoft.com/office/drawing/2014/main" id="{526642B0-91F7-4769-96E3-53771BDC575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8" name="Rechthoek 147">
                    <a:extLst>
                      <a:ext uri="{FF2B5EF4-FFF2-40B4-BE49-F238E27FC236}">
                        <a16:creationId xmlns:a16="http://schemas.microsoft.com/office/drawing/2014/main" id="{92FA3DC5-CB7D-47AA-A1A1-463B9F7809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Pijl: punthaak 148">
                    <a:extLst>
                      <a:ext uri="{FF2B5EF4-FFF2-40B4-BE49-F238E27FC236}">
                        <a16:creationId xmlns:a16="http://schemas.microsoft.com/office/drawing/2014/main" id="{7E5E44C0-E1E5-4A1E-ADA0-699BD07FB1D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A966E1F8-F6C7-47FB-BAC3-838955ED72BE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F19C71BB-44E8-467B-938D-9A428F9B2398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2A5EB412-1AD7-4002-B62B-B6CD497B68C0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FD0B12AD-A4EF-4366-965F-DF712A3AA3D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A6B66FDC-B7D9-47FB-9BEB-1496C1F0EF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507349B6-B539-4219-A7CC-61C10C16DD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3F05C7CA-97E6-42C2-85A6-7DE16AFA74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EC169988-B295-4D42-B7E4-DDEF664BF5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4B8B7A3E-C3F1-48D6-B28D-F18A9A8A66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89669EDF-A09E-4EC4-8ACA-09E2011BD63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37" name="Rechthoek 136">
                    <a:extLst>
                      <a:ext uri="{FF2B5EF4-FFF2-40B4-BE49-F238E27FC236}">
                        <a16:creationId xmlns:a16="http://schemas.microsoft.com/office/drawing/2014/main" id="{92406AAD-ACCE-4150-A7C0-02D20B9BBD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8" name="Pijl: punthaak 137">
                    <a:extLst>
                      <a:ext uri="{FF2B5EF4-FFF2-40B4-BE49-F238E27FC236}">
                        <a16:creationId xmlns:a16="http://schemas.microsoft.com/office/drawing/2014/main" id="{79928A8B-FDD6-4520-BC70-679DABCF37C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29A9652-A77B-491A-A6C8-6312E27EA1C8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133DB2FA-E35F-4B01-A40C-CBC9583F710E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B9C56C4-D29E-4224-BF20-49D9000384E4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82133082-3FD4-429C-B385-2EE498CDD137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242249C6-F612-46C4-83CD-38E7976F433C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31" name="Ovaal 130">
                <a:extLst>
                  <a:ext uri="{FF2B5EF4-FFF2-40B4-BE49-F238E27FC236}">
                    <a16:creationId xmlns:a16="http://schemas.microsoft.com/office/drawing/2014/main" id="{2321DC0C-40BB-4AC0-B161-0FBC5D5710B0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Graphic 163" descr="Informatie">
                <a:extLst>
                  <a:ext uri="{FF2B5EF4-FFF2-40B4-BE49-F238E27FC236}">
                    <a16:creationId xmlns:a16="http://schemas.microsoft.com/office/drawing/2014/main" id="{90777369-976D-4962-A956-A9FA408D82BC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2B10FA19-9B5C-4871-8461-FDBE4A115905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00" name="Ovaal 99">
                <a:extLst>
                  <a:ext uri="{FF2B5EF4-FFF2-40B4-BE49-F238E27FC236}">
                    <a16:creationId xmlns:a16="http://schemas.microsoft.com/office/drawing/2014/main" id="{DF2436C1-C47A-49D6-9506-36846ED664FA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BBA31DC8-64D7-4A6B-98B6-EDB41C20B924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BBB0FC32-91C3-4882-9916-106C48C36939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4B63D42D-8D97-467A-B996-C8600B8D89C7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12" name="Ovaal 111">
                <a:extLst>
                  <a:ext uri="{FF2B5EF4-FFF2-40B4-BE49-F238E27FC236}">
                    <a16:creationId xmlns:a16="http://schemas.microsoft.com/office/drawing/2014/main" id="{FCB0A6AC-5E9C-4026-8B37-D64A9AECC187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F6FEBDCA-3911-4952-9241-764104BBB978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14" name="Ovaal 113">
                <a:extLst>
                  <a:ext uri="{FF2B5EF4-FFF2-40B4-BE49-F238E27FC236}">
                    <a16:creationId xmlns:a16="http://schemas.microsoft.com/office/drawing/2014/main" id="{00E42687-C1C5-487E-A436-4C1A7B165B0C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7753513-1B9A-4614-AC90-9E71FDDBAD39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bg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5A4B2879-49FB-444D-BBE7-94573D1D39AB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639B0E13-EA92-441D-8B70-9ECA7FDB1416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21" name="Ovaal 120">
                <a:extLst>
                  <a:ext uri="{FF2B5EF4-FFF2-40B4-BE49-F238E27FC236}">
                    <a16:creationId xmlns:a16="http://schemas.microsoft.com/office/drawing/2014/main" id="{F37D0E66-2551-43BD-AE3B-BDF457420335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70C7E0A3-DDB6-43F6-9D20-F53F14E65EFB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23" name="Ovaal 122">
                <a:extLst>
                  <a:ext uri="{FF2B5EF4-FFF2-40B4-BE49-F238E27FC236}">
                    <a16:creationId xmlns:a16="http://schemas.microsoft.com/office/drawing/2014/main" id="{757286FC-7EC2-47DD-B771-B0FD869E0835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2DD11406-E354-45BE-AFD9-A5B87A99667E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3854B89C-70F8-4D39-9E96-7327CFD306A1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7FC4BBE7-0ED6-4C3D-B50B-C4091B0B3C00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27" name="Ovaal 126">
                <a:extLst>
                  <a:ext uri="{FF2B5EF4-FFF2-40B4-BE49-F238E27FC236}">
                    <a16:creationId xmlns:a16="http://schemas.microsoft.com/office/drawing/2014/main" id="{9D861955-B449-455E-A8F3-11DE31DAA0B8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A8801811-8C59-44FC-A97D-092D2E7072A4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A2E99DBD-BE09-44C5-8AAC-563140A35224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sp>
        <p:nvSpPr>
          <p:cNvPr id="176" name="Tijdelijke aanduiding voor tekst 7">
            <a:extLst>
              <a:ext uri="{FF2B5EF4-FFF2-40B4-BE49-F238E27FC236}">
                <a16:creationId xmlns:a16="http://schemas.microsoft.com/office/drawing/2014/main" id="{9BFA902E-8C8D-44A5-8095-0CCC632715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BAFC4906-686F-41AF-B54B-988B69724DFC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3A7FD316-199C-4889-802C-8104C4E7A905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314A6B38-2210-4F89-9C96-DEB914CFDE39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C4EBB1E4-8D67-4474-968C-D14AC9D33DD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319D685B-FCE4-4359-8044-D33F1EB73C90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DD9E42E9-193D-47E0-8D93-951599CC0BA2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49B0A4EE-3DE6-40DA-860A-28BA0E44A233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84" name="Tijdelijke aanduiding voor tekst 183">
            <a:extLst>
              <a:ext uri="{FF2B5EF4-FFF2-40B4-BE49-F238E27FC236}">
                <a16:creationId xmlns:a16="http://schemas.microsoft.com/office/drawing/2014/main" id="{53F1B21A-CF3B-6441-A870-5260B9155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-11608"/>
            <a:ext cx="12191998" cy="6869608"/>
          </a:xfrm>
          <a:custGeom>
            <a:avLst/>
            <a:gdLst>
              <a:gd name="connsiteX0" fmla="*/ 3185333 w 12191998"/>
              <a:gd name="connsiteY0" fmla="*/ 0 h 6869608"/>
              <a:gd name="connsiteX1" fmla="*/ 8925946 w 12191998"/>
              <a:gd name="connsiteY1" fmla="*/ 0 h 6869608"/>
              <a:gd name="connsiteX2" fmla="*/ 8948177 w 12191998"/>
              <a:gd name="connsiteY2" fmla="*/ 48565 h 6869608"/>
              <a:gd name="connsiteX3" fmla="*/ 11992586 w 12191998"/>
              <a:gd name="connsiteY3" fmla="*/ 1044578 h 6869608"/>
              <a:gd name="connsiteX4" fmla="*/ 12191998 w 12191998"/>
              <a:gd name="connsiteY4" fmla="*/ 989575 h 6869608"/>
              <a:gd name="connsiteX5" fmla="*/ 12191998 w 12191998"/>
              <a:gd name="connsiteY5" fmla="*/ 6196705 h 6869608"/>
              <a:gd name="connsiteX6" fmla="*/ 11851510 w 12191998"/>
              <a:gd name="connsiteY6" fmla="*/ 6626723 h 6869608"/>
              <a:gd name="connsiteX7" fmla="*/ 11646947 w 12191998"/>
              <a:gd name="connsiteY7" fmla="*/ 6869608 h 6869608"/>
              <a:gd name="connsiteX8" fmla="*/ 6613960 w 12191998"/>
              <a:gd name="connsiteY8" fmla="*/ 6869608 h 6869608"/>
              <a:gd name="connsiteX9" fmla="*/ 6636609 w 12191998"/>
              <a:gd name="connsiteY9" fmla="*/ 6805697 h 6869608"/>
              <a:gd name="connsiteX10" fmla="*/ 7241039 w 12191998"/>
              <a:gd name="connsiteY10" fmla="*/ 4210206 h 6869608"/>
              <a:gd name="connsiteX11" fmla="*/ 7198578 w 12191998"/>
              <a:gd name="connsiteY11" fmla="*/ 3111481 h 6869608"/>
              <a:gd name="connsiteX12" fmla="*/ 6593496 w 12191998"/>
              <a:gd name="connsiteY12" fmla="*/ 3838657 h 6869608"/>
              <a:gd name="connsiteX13" fmla="*/ 1147743 w 12191998"/>
              <a:gd name="connsiteY13" fmla="*/ 4894917 h 6869608"/>
              <a:gd name="connsiteX14" fmla="*/ 3182435 w 12191998"/>
              <a:gd name="connsiteY14" fmla="*/ 5149 h 6869608"/>
              <a:gd name="connsiteX15" fmla="*/ 0 w 12191998"/>
              <a:gd name="connsiteY15" fmla="*/ 0 h 6869608"/>
              <a:gd name="connsiteX16" fmla="*/ 1541390 w 12191998"/>
              <a:gd name="connsiteY16" fmla="*/ 0 h 6869608"/>
              <a:gd name="connsiteX17" fmla="*/ 1224979 w 12191998"/>
              <a:gd name="connsiteY17" fmla="*/ 267087 h 6869608"/>
              <a:gd name="connsiteX18" fmla="*/ 354211 w 12191998"/>
              <a:gd name="connsiteY18" fmla="*/ 947343 h 6869608"/>
              <a:gd name="connsiteX19" fmla="*/ 0 w 12191998"/>
              <a:gd name="connsiteY19" fmla="*/ 1210989 h 68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8" h="6869608">
                <a:moveTo>
                  <a:pt x="3185333" y="0"/>
                </a:moveTo>
                <a:lnTo>
                  <a:pt x="8925946" y="0"/>
                </a:lnTo>
                <a:lnTo>
                  <a:pt x="8948177" y="48565"/>
                </a:lnTo>
                <a:cubicBezTo>
                  <a:pt x="9485809" y="1122949"/>
                  <a:pt x="10723864" y="1348553"/>
                  <a:pt x="11992586" y="1044578"/>
                </a:cubicBezTo>
                <a:lnTo>
                  <a:pt x="12191998" y="989575"/>
                </a:lnTo>
                <a:lnTo>
                  <a:pt x="12191998" y="6196705"/>
                </a:lnTo>
                <a:lnTo>
                  <a:pt x="11851510" y="6626723"/>
                </a:lnTo>
                <a:lnTo>
                  <a:pt x="11646947" y="6869608"/>
                </a:lnTo>
                <a:lnTo>
                  <a:pt x="6613960" y="6869608"/>
                </a:lnTo>
                <a:lnTo>
                  <a:pt x="6636609" y="6805697"/>
                </a:lnTo>
                <a:cubicBezTo>
                  <a:pt x="6886291" y="6046491"/>
                  <a:pt x="7073513" y="5195475"/>
                  <a:pt x="7241039" y="4210206"/>
                </a:cubicBezTo>
                <a:cubicBezTo>
                  <a:pt x="7325965" y="3711264"/>
                  <a:pt x="7331269" y="3159250"/>
                  <a:pt x="7198578" y="3111481"/>
                </a:cubicBezTo>
                <a:cubicBezTo>
                  <a:pt x="7012804" y="3047785"/>
                  <a:pt x="6864186" y="3355642"/>
                  <a:pt x="6593496" y="3838657"/>
                </a:cubicBezTo>
                <a:cubicBezTo>
                  <a:pt x="5579714" y="5590242"/>
                  <a:pt x="2288907" y="7617838"/>
                  <a:pt x="1147743" y="4894917"/>
                </a:cubicBezTo>
                <a:cubicBezTo>
                  <a:pt x="486928" y="3322469"/>
                  <a:pt x="2068305" y="1869445"/>
                  <a:pt x="3182435" y="5149"/>
                </a:cubicBezTo>
                <a:close/>
                <a:moveTo>
                  <a:pt x="0" y="0"/>
                </a:moveTo>
                <a:lnTo>
                  <a:pt x="1541390" y="0"/>
                </a:lnTo>
                <a:lnTo>
                  <a:pt x="1224979" y="267087"/>
                </a:lnTo>
                <a:cubicBezTo>
                  <a:pt x="944161" y="496828"/>
                  <a:pt x="652150" y="722628"/>
                  <a:pt x="354211" y="947343"/>
                </a:cubicBezTo>
                <a:lnTo>
                  <a:pt x="0" y="1210989"/>
                </a:lnTo>
                <a:close/>
              </a:path>
            </a:pathLst>
          </a:custGeom>
          <a:solidFill>
            <a:srgbClr val="00B7D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BC20D-6D67-48B7-BC3E-C054C23D9090}" type="datetime1">
              <a:rPr lang="nl-NL" smtClean="0"/>
              <a:t>28-10-2021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31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(Wit)</a:t>
            </a:r>
          </a:p>
        </p:txBody>
      </p: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BAFC4906-686F-41AF-B54B-988B69724DFC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3A7FD316-199C-4889-802C-8104C4E7A905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314A6B38-2210-4F89-9C96-DEB914CFDE39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C4EBB1E4-8D67-4474-968C-D14AC9D33DD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319D685B-FCE4-4359-8044-D33F1EB73C90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DD9E42E9-193D-47E0-8D93-951599CC0BA2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49B0A4EE-3DE6-40DA-860A-28BA0E44A233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95" name="Tijdelijke aanduiding voor datum 3">
            <a:extLst>
              <a:ext uri="{FF2B5EF4-FFF2-40B4-BE49-F238E27FC236}">
                <a16:creationId xmlns:a16="http://schemas.microsoft.com/office/drawing/2014/main" id="{A91E032F-C789-421C-8C36-F64E9B4D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9848" y="6149975"/>
            <a:ext cx="1181100" cy="365125"/>
          </a:xfrm>
        </p:spPr>
        <p:txBody>
          <a:bodyPr/>
          <a:lstStyle/>
          <a:p>
            <a:fld id="{54467C24-0DB5-4940-83ED-62E698931C33}" type="datetime1">
              <a:rPr lang="nl-NL" smtClean="0"/>
              <a:t>28-10-2021</a:t>
            </a:fld>
            <a:endParaRPr lang="nl-NL"/>
          </a:p>
        </p:txBody>
      </p:sp>
      <p:sp>
        <p:nvSpPr>
          <p:cNvPr id="96" name="Tijdelijke aanduiding voor voettekst 4">
            <a:extLst>
              <a:ext uri="{FF2B5EF4-FFF2-40B4-BE49-F238E27FC236}">
                <a16:creationId xmlns:a16="http://schemas.microsoft.com/office/drawing/2014/main" id="{55C4E1D0-1D5A-4F65-AAF0-4440EF8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71563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97" name="Tijdelijke aanduiding voor dianummer 5">
            <a:extLst>
              <a:ext uri="{FF2B5EF4-FFF2-40B4-BE49-F238E27FC236}">
                <a16:creationId xmlns:a16="http://schemas.microsoft.com/office/drawing/2014/main" id="{132D052B-50B1-4AB3-A551-CCBF30C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646" y="6149975"/>
            <a:ext cx="433354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grpSp>
        <p:nvGrpSpPr>
          <p:cNvPr id="120" name="Instructie">
            <a:extLst>
              <a:ext uri="{FF2B5EF4-FFF2-40B4-BE49-F238E27FC236}">
                <a16:creationId xmlns:a16="http://schemas.microsoft.com/office/drawing/2014/main" id="{E4A71D57-251D-4AEB-A7E1-3E1EB173CD23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97C1925F-2D24-4524-BD1E-556F2B762348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6EBB224-6629-43DB-A4A2-0B15DC841458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E0C8963E-A75C-49B1-91AB-C6BBD588DC6C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93B0C555-2334-4C00-8E82-C932550BE01B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1B9E9FBE-F69F-47C5-8BE6-5E98D2FB80C5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254" name="Groep 253">
                <a:extLst>
                  <a:ext uri="{FF2B5EF4-FFF2-40B4-BE49-F238E27FC236}">
                    <a16:creationId xmlns:a16="http://schemas.microsoft.com/office/drawing/2014/main" id="{73F30772-514A-47D9-BEA0-EB81D962C50F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258" name="Rechte verbindingslijn 257">
                  <a:extLst>
                    <a:ext uri="{FF2B5EF4-FFF2-40B4-BE49-F238E27FC236}">
                      <a16:creationId xmlns:a16="http://schemas.microsoft.com/office/drawing/2014/main" id="{961E4FC7-3FAB-4FA1-8108-10DF9356FAA7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59" name="Rechte verbindingslijn 258">
                  <a:extLst>
                    <a:ext uri="{FF2B5EF4-FFF2-40B4-BE49-F238E27FC236}">
                      <a16:creationId xmlns:a16="http://schemas.microsoft.com/office/drawing/2014/main" id="{D214AC83-03DC-40A6-9FA2-AF4643183A4B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60" name="Rechte verbindingslijn 259">
                  <a:extLst>
                    <a:ext uri="{FF2B5EF4-FFF2-40B4-BE49-F238E27FC236}">
                      <a16:creationId xmlns:a16="http://schemas.microsoft.com/office/drawing/2014/main" id="{50BC43B2-3FA9-4F88-87E5-7EA2C3F2FF54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61" name="Rechte verbindingslijn 260">
                  <a:extLst>
                    <a:ext uri="{FF2B5EF4-FFF2-40B4-BE49-F238E27FC236}">
                      <a16:creationId xmlns:a16="http://schemas.microsoft.com/office/drawing/2014/main" id="{684A9D2D-229B-4AC2-9E1E-4E3DCE8F9306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62" name="Rechte verbindingslijn 261">
                  <a:extLst>
                    <a:ext uri="{FF2B5EF4-FFF2-40B4-BE49-F238E27FC236}">
                      <a16:creationId xmlns:a16="http://schemas.microsoft.com/office/drawing/2014/main" id="{F40588A4-C05E-4F19-9EDD-F2EC11AB0D91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DA29DC86-5F29-4AEF-B44D-8780D862A35E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56" name="Rechthoek 255">
                  <a:extLst>
                    <a:ext uri="{FF2B5EF4-FFF2-40B4-BE49-F238E27FC236}">
                      <a16:creationId xmlns:a16="http://schemas.microsoft.com/office/drawing/2014/main" id="{BFED55D0-F583-4074-9ACB-041A6D4A8F60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Pijl: punthaak 256">
                  <a:extLst>
                    <a:ext uri="{FF2B5EF4-FFF2-40B4-BE49-F238E27FC236}">
                      <a16:creationId xmlns:a16="http://schemas.microsoft.com/office/drawing/2014/main" id="{839B417C-B814-4C2A-B9CD-AB5CE41A957C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2B5BBEF-2E20-4CFC-AF94-A24A3658AE7E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245" name="Groep 244">
                <a:extLst>
                  <a:ext uri="{FF2B5EF4-FFF2-40B4-BE49-F238E27FC236}">
                    <a16:creationId xmlns:a16="http://schemas.microsoft.com/office/drawing/2014/main" id="{7FA56452-926C-4D45-9E9D-055C4485190B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249" name="Rechte verbindingslijn 248">
                  <a:extLst>
                    <a:ext uri="{FF2B5EF4-FFF2-40B4-BE49-F238E27FC236}">
                      <a16:creationId xmlns:a16="http://schemas.microsoft.com/office/drawing/2014/main" id="{C317330E-3330-4F9F-89FC-CC8A0372B74C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50" name="Rechte verbindingslijn 249">
                  <a:extLst>
                    <a:ext uri="{FF2B5EF4-FFF2-40B4-BE49-F238E27FC236}">
                      <a16:creationId xmlns:a16="http://schemas.microsoft.com/office/drawing/2014/main" id="{6A7D3D65-BA59-4BE8-AE6C-20C3FAAF76FA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51" name="Rechte verbindingslijn 250">
                  <a:extLst>
                    <a:ext uri="{FF2B5EF4-FFF2-40B4-BE49-F238E27FC236}">
                      <a16:creationId xmlns:a16="http://schemas.microsoft.com/office/drawing/2014/main" id="{25F0A263-4F7F-4042-8879-AFB4CA338E95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52" name="Rechte verbindingslijn 251">
                  <a:extLst>
                    <a:ext uri="{FF2B5EF4-FFF2-40B4-BE49-F238E27FC236}">
                      <a16:creationId xmlns:a16="http://schemas.microsoft.com/office/drawing/2014/main" id="{48BB2D74-561A-49DF-A156-0B96247B0BD7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53" name="Rechte verbindingslijn 252">
                  <a:extLst>
                    <a:ext uri="{FF2B5EF4-FFF2-40B4-BE49-F238E27FC236}">
                      <a16:creationId xmlns:a16="http://schemas.microsoft.com/office/drawing/2014/main" id="{BF329D7A-4581-46E6-9FFD-ED05E5A3B0E6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246" name="Groep 245">
                <a:extLst>
                  <a:ext uri="{FF2B5EF4-FFF2-40B4-BE49-F238E27FC236}">
                    <a16:creationId xmlns:a16="http://schemas.microsoft.com/office/drawing/2014/main" id="{32A36E76-08BE-43CB-871B-9F072AA2FA2C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47" name="Rechthoek 246">
                  <a:extLst>
                    <a:ext uri="{FF2B5EF4-FFF2-40B4-BE49-F238E27FC236}">
                      <a16:creationId xmlns:a16="http://schemas.microsoft.com/office/drawing/2014/main" id="{BC6B6D59-C70D-44F2-932B-C00013EE9C57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Pijl: punthaak 247">
                  <a:extLst>
                    <a:ext uri="{FF2B5EF4-FFF2-40B4-BE49-F238E27FC236}">
                      <a16:creationId xmlns:a16="http://schemas.microsoft.com/office/drawing/2014/main" id="{E968F117-7BF7-4531-BA8E-774850C4DEF9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92" name="Rechte verbindingslijn 191">
              <a:extLst>
                <a:ext uri="{FF2B5EF4-FFF2-40B4-BE49-F238E27FC236}">
                  <a16:creationId xmlns:a16="http://schemas.microsoft.com/office/drawing/2014/main" id="{518FB445-4B92-452A-8304-23264C6CD9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93" name="Rechte verbindingslijn 192">
              <a:extLst>
                <a:ext uri="{FF2B5EF4-FFF2-40B4-BE49-F238E27FC236}">
                  <a16:creationId xmlns:a16="http://schemas.microsoft.com/office/drawing/2014/main" id="{0725C0B1-8A47-4B71-B5FC-AA40B5BB1E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F45A7D46-0461-4340-925F-110DD2BAFDBA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234" name="Rechthoek 233">
                <a:extLst>
                  <a:ext uri="{FF2B5EF4-FFF2-40B4-BE49-F238E27FC236}">
                    <a16:creationId xmlns:a16="http://schemas.microsoft.com/office/drawing/2014/main" id="{874C47E3-76E0-4C63-B77F-B07837555056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5" name="Groep 234">
                <a:extLst>
                  <a:ext uri="{FF2B5EF4-FFF2-40B4-BE49-F238E27FC236}">
                    <a16:creationId xmlns:a16="http://schemas.microsoft.com/office/drawing/2014/main" id="{916271FF-C120-4FF6-9CCE-3DAFB46627F2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236" name="Groep 235">
                  <a:extLst>
                    <a:ext uri="{FF2B5EF4-FFF2-40B4-BE49-F238E27FC236}">
                      <a16:creationId xmlns:a16="http://schemas.microsoft.com/office/drawing/2014/main" id="{7EE86162-FAC4-4E8C-ADF9-9A9C9EEC27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CDE7D18E-7482-4F8F-A677-F309E089D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2CA0C95B-BE2C-488D-8723-DA5338996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ED55AF28-115A-4A5D-A169-3C6F28CC5E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3" name="Rechte verbindingslijn 242">
                    <a:extLst>
                      <a:ext uri="{FF2B5EF4-FFF2-40B4-BE49-F238E27FC236}">
                        <a16:creationId xmlns:a16="http://schemas.microsoft.com/office/drawing/2014/main" id="{6B6E3E80-5032-4D13-B8C1-59C9DC40EB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4" name="Rechte verbindingslijn 243">
                    <a:extLst>
                      <a:ext uri="{FF2B5EF4-FFF2-40B4-BE49-F238E27FC236}">
                        <a16:creationId xmlns:a16="http://schemas.microsoft.com/office/drawing/2014/main" id="{2BEB7B33-027D-4C36-8DC4-541C2C65D5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8C7E0263-BBB2-4072-82CC-5D186D96FA2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8" name="Rechthoek 237">
                    <a:extLst>
                      <a:ext uri="{FF2B5EF4-FFF2-40B4-BE49-F238E27FC236}">
                        <a16:creationId xmlns:a16="http://schemas.microsoft.com/office/drawing/2014/main" id="{6E04BC97-CBD9-4AA8-93A2-9ADC471417B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9" name="Pijl: punthaak 238">
                    <a:extLst>
                      <a:ext uri="{FF2B5EF4-FFF2-40B4-BE49-F238E27FC236}">
                        <a16:creationId xmlns:a16="http://schemas.microsoft.com/office/drawing/2014/main" id="{5EE5930D-1EAA-42FE-804E-91AF580183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95" name="Groep 194">
              <a:extLst>
                <a:ext uri="{FF2B5EF4-FFF2-40B4-BE49-F238E27FC236}">
                  <a16:creationId xmlns:a16="http://schemas.microsoft.com/office/drawing/2014/main" id="{56C71644-AD0C-4C47-97FD-D1725784892B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223" name="Rechthoek 222">
                <a:extLst>
                  <a:ext uri="{FF2B5EF4-FFF2-40B4-BE49-F238E27FC236}">
                    <a16:creationId xmlns:a16="http://schemas.microsoft.com/office/drawing/2014/main" id="{6E3223FE-B54B-4BC4-88E8-495F645FA46F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E2550CB-7DE2-42BE-81A2-2453A4DDC8E8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E37AC96-4EDC-4B3C-9BDC-E9AAB08CC98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7BFF6776-2A0A-41D7-9784-CD771C9DC7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087D4F9E-02B8-4ED2-A971-35CD5693C6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F36CF9C2-93A9-47C9-ADD2-2A88532E2E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EF9BDA59-321E-4240-A49F-3DCF7F145C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BF8CEF93-90BE-4C4E-8699-C2DA400ABD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488882A6-DF32-4C5D-BC14-C600391E8C2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355F31E1-C8F2-4086-8886-9A25A35087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B17E14B4-BE8F-4535-B2E1-A963FA6D2B0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CD1BFFF6-6726-4B6D-93C9-66941D71E4AE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382C968E-9C45-4F48-9E1E-CE48E09F4BFD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59E44D91-C768-449B-825D-598985B9E732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FEBA9662-30D9-4769-B366-E75CE27E85FD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200" name="Groep 199">
              <a:extLst>
                <a:ext uri="{FF2B5EF4-FFF2-40B4-BE49-F238E27FC236}">
                  <a16:creationId xmlns:a16="http://schemas.microsoft.com/office/drawing/2014/main" id="{FA21C14F-F8C4-493B-AEF0-6BE190EF0088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221" name="Ovaal 220">
                <a:extLst>
                  <a:ext uri="{FF2B5EF4-FFF2-40B4-BE49-F238E27FC236}">
                    <a16:creationId xmlns:a16="http://schemas.microsoft.com/office/drawing/2014/main" id="{5FF174AD-CA63-4F79-A4F0-F76A19BAEE7A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Graphic 163" descr="Informatie">
                <a:extLst>
                  <a:ext uri="{FF2B5EF4-FFF2-40B4-BE49-F238E27FC236}">
                    <a16:creationId xmlns:a16="http://schemas.microsoft.com/office/drawing/2014/main" id="{E11EA592-EC7A-4B29-80F1-DBF59E9E1713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1" name="Groep 200">
              <a:extLst>
                <a:ext uri="{FF2B5EF4-FFF2-40B4-BE49-F238E27FC236}">
                  <a16:creationId xmlns:a16="http://schemas.microsoft.com/office/drawing/2014/main" id="{87962FBC-3B21-4823-B4E8-9CC149B04F7E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203" name="Ovaal 202">
                <a:extLst>
                  <a:ext uri="{FF2B5EF4-FFF2-40B4-BE49-F238E27FC236}">
                    <a16:creationId xmlns:a16="http://schemas.microsoft.com/office/drawing/2014/main" id="{DCE8B0A1-8794-49E5-86D2-81C55436563E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049DA25A-9BFF-440F-BF51-A091A461CBF9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205" name="Ovaal 204">
                <a:extLst>
                  <a:ext uri="{FF2B5EF4-FFF2-40B4-BE49-F238E27FC236}">
                    <a16:creationId xmlns:a16="http://schemas.microsoft.com/office/drawing/2014/main" id="{12AB8986-D898-4D7A-987A-C9DF0021D9C5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91F993F0-F018-434C-8AB5-2DAEA74D60C9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207" name="Ovaal 206">
                <a:extLst>
                  <a:ext uri="{FF2B5EF4-FFF2-40B4-BE49-F238E27FC236}">
                    <a16:creationId xmlns:a16="http://schemas.microsoft.com/office/drawing/2014/main" id="{0A776310-9948-4DC1-92A4-252C77882A3F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6907A055-4D38-4409-90E6-4D541D44FD71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209" name="Ovaal 208">
                <a:extLst>
                  <a:ext uri="{FF2B5EF4-FFF2-40B4-BE49-F238E27FC236}">
                    <a16:creationId xmlns:a16="http://schemas.microsoft.com/office/drawing/2014/main" id="{FF67DED5-28ED-49E7-9390-2207F2A4430F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210" name="Rechthoek 209">
                <a:extLst>
                  <a:ext uri="{FF2B5EF4-FFF2-40B4-BE49-F238E27FC236}">
                    <a16:creationId xmlns:a16="http://schemas.microsoft.com/office/drawing/2014/main" id="{CDE8446B-9D35-4A3A-AF60-8A9FDFF9999F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211" name="Ovaal 210">
                <a:extLst>
                  <a:ext uri="{FF2B5EF4-FFF2-40B4-BE49-F238E27FC236}">
                    <a16:creationId xmlns:a16="http://schemas.microsoft.com/office/drawing/2014/main" id="{A5E922A3-C263-48A8-9A3C-54588DDE8E7A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212" name="Rechthoek 211">
                <a:extLst>
                  <a:ext uri="{FF2B5EF4-FFF2-40B4-BE49-F238E27FC236}">
                    <a16:creationId xmlns:a16="http://schemas.microsoft.com/office/drawing/2014/main" id="{F4476BA5-D346-45E4-A10F-80B9EF29DBEB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213" name="Ovaal 212">
                <a:extLst>
                  <a:ext uri="{FF2B5EF4-FFF2-40B4-BE49-F238E27FC236}">
                    <a16:creationId xmlns:a16="http://schemas.microsoft.com/office/drawing/2014/main" id="{23AD6944-52D6-45E2-8552-39E97078F097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5F22CC60-DFA9-455B-A466-33D3E8A1618F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215" name="Ovaal 214">
                <a:extLst>
                  <a:ext uri="{FF2B5EF4-FFF2-40B4-BE49-F238E27FC236}">
                    <a16:creationId xmlns:a16="http://schemas.microsoft.com/office/drawing/2014/main" id="{C9ACBBDD-93DA-4035-9593-6303D89B09E1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58E3C134-9D6C-472B-AE40-CF246E3B4C71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217" name="Ovaal 216">
                <a:extLst>
                  <a:ext uri="{FF2B5EF4-FFF2-40B4-BE49-F238E27FC236}">
                    <a16:creationId xmlns:a16="http://schemas.microsoft.com/office/drawing/2014/main" id="{469A371A-F88B-485D-BFDA-A3CAF2314B36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BB58822A-B0D9-4C28-95E6-DEBB66F39A08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219" name="Ovaal 218">
                <a:extLst>
                  <a:ext uri="{FF2B5EF4-FFF2-40B4-BE49-F238E27FC236}">
                    <a16:creationId xmlns:a16="http://schemas.microsoft.com/office/drawing/2014/main" id="{A605A71D-AD9B-4CDC-974A-2E7A05010671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7EE3A6E-3333-4048-9D7A-57850629DE19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C32BEE3B-706D-4403-8E13-0D7EA575C197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hthoek 221">
            <a:extLst>
              <a:ext uri="{FF2B5EF4-FFF2-40B4-BE49-F238E27FC236}">
                <a16:creationId xmlns:a16="http://schemas.microsoft.com/office/drawing/2014/main" id="{724CB8D2-BA8E-406C-B505-8265836C7861}"/>
              </a:ext>
            </a:extLst>
          </p:cNvPr>
          <p:cNvSpPr/>
          <p:nvPr userDrawn="1"/>
        </p:nvSpPr>
        <p:spPr>
          <a:xfrm>
            <a:off x="7783150" y="0"/>
            <a:ext cx="44125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345" name="Tijdelijke aanduiding voor tekst 344">
            <a:extLst>
              <a:ext uri="{FF2B5EF4-FFF2-40B4-BE49-F238E27FC236}">
                <a16:creationId xmlns:a16="http://schemas.microsoft.com/office/drawing/2014/main" id="{D84C272F-74D0-457C-AC06-3B3B065A90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83150" y="0"/>
            <a:ext cx="4412522" cy="6858000"/>
          </a:xfrm>
          <a:custGeom>
            <a:avLst/>
            <a:gdLst>
              <a:gd name="connsiteX0" fmla="*/ 4412522 w 4412522"/>
              <a:gd name="connsiteY0" fmla="*/ 2352112 h 6858000"/>
              <a:gd name="connsiteX1" fmla="*/ 4412522 w 4412522"/>
              <a:gd name="connsiteY1" fmla="*/ 3757179 h 6858000"/>
              <a:gd name="connsiteX2" fmla="*/ 4269333 w 4412522"/>
              <a:gd name="connsiteY2" fmla="*/ 3974787 h 6858000"/>
              <a:gd name="connsiteX3" fmla="*/ 2989013 w 4412522"/>
              <a:gd name="connsiteY3" fmla="*/ 6836122 h 6858000"/>
              <a:gd name="connsiteX4" fmla="*/ 2994506 w 4412522"/>
              <a:gd name="connsiteY4" fmla="*/ 6858000 h 6858000"/>
              <a:gd name="connsiteX5" fmla="*/ 0 w 4412522"/>
              <a:gd name="connsiteY5" fmla="*/ 6858000 h 6858000"/>
              <a:gd name="connsiteX6" fmla="*/ 0 w 4412522"/>
              <a:gd name="connsiteY6" fmla="*/ 6085117 h 6858000"/>
              <a:gd name="connsiteX7" fmla="*/ 325982 w 4412522"/>
              <a:gd name="connsiteY7" fmla="*/ 5789647 h 6858000"/>
              <a:gd name="connsiteX8" fmla="*/ 4338098 w 4412522"/>
              <a:gd name="connsiteY8" fmla="*/ 2450185 h 6858000"/>
              <a:gd name="connsiteX9" fmla="*/ 0 w 4412522"/>
              <a:gd name="connsiteY9" fmla="*/ 0 h 6858000"/>
              <a:gd name="connsiteX10" fmla="*/ 2608140 w 4412522"/>
              <a:gd name="connsiteY10" fmla="*/ 0 h 6858000"/>
              <a:gd name="connsiteX11" fmla="*/ 2586069 w 4412522"/>
              <a:gd name="connsiteY11" fmla="*/ 12623 h 6858000"/>
              <a:gd name="connsiteX12" fmla="*/ 141264 w 4412522"/>
              <a:gd name="connsiteY12" fmla="*/ 1788354 h 6858000"/>
              <a:gd name="connsiteX13" fmla="*/ 0 w 4412522"/>
              <a:gd name="connsiteY13" fmla="*/ 19211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2522" h="6858000">
                <a:moveTo>
                  <a:pt x="4412522" y="2352112"/>
                </a:moveTo>
                <a:lnTo>
                  <a:pt x="4412522" y="3757179"/>
                </a:lnTo>
                <a:lnTo>
                  <a:pt x="4269333" y="3974787"/>
                </a:lnTo>
                <a:cubicBezTo>
                  <a:pt x="3561564" y="5021951"/>
                  <a:pt x="2807208" y="5911585"/>
                  <a:pt x="2989013" y="6836122"/>
                </a:cubicBezTo>
                <a:lnTo>
                  <a:pt x="2994506" y="6858000"/>
                </a:lnTo>
                <a:lnTo>
                  <a:pt x="0" y="6858000"/>
                </a:lnTo>
                <a:lnTo>
                  <a:pt x="0" y="6085117"/>
                </a:lnTo>
                <a:lnTo>
                  <a:pt x="325982" y="5789647"/>
                </a:lnTo>
                <a:cubicBezTo>
                  <a:pt x="1673004" y="4618334"/>
                  <a:pt x="3337234" y="3682386"/>
                  <a:pt x="4338098" y="2450185"/>
                </a:cubicBezTo>
                <a:close/>
                <a:moveTo>
                  <a:pt x="0" y="0"/>
                </a:moveTo>
                <a:lnTo>
                  <a:pt x="2608140" y="0"/>
                </a:lnTo>
                <a:lnTo>
                  <a:pt x="2586069" y="12623"/>
                </a:lnTo>
                <a:cubicBezTo>
                  <a:pt x="1787019" y="481271"/>
                  <a:pt x="930057" y="1067431"/>
                  <a:pt x="141264" y="1788354"/>
                </a:cubicBezTo>
                <a:lnTo>
                  <a:pt x="0" y="1921105"/>
                </a:lnTo>
                <a:close/>
              </a:path>
            </a:pathLst>
          </a:custGeom>
          <a:solidFill>
            <a:srgbClr val="C3312F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87" name="Tijdelijke aanduiding voor afbeelding 8"/>
          <p:cNvSpPr>
            <a:spLocks noGrp="1"/>
          </p:cNvSpPr>
          <p:nvPr>
            <p:ph type="pic" sz="quarter" idx="14" hasCustomPrompt="1"/>
          </p:nvPr>
        </p:nvSpPr>
        <p:spPr>
          <a:xfrm>
            <a:off x="7783150" y="1434"/>
            <a:ext cx="4408850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05148" y="741500"/>
            <a:ext cx="6322008" cy="490400"/>
          </a:xfrm>
        </p:spPr>
        <p:txBody>
          <a:bodyPr lIns="0" t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05146" y="1591900"/>
            <a:ext cx="6321087" cy="4356463"/>
          </a:xfrm>
        </p:spPr>
        <p:txBody>
          <a:bodyPr vert="horz" lIns="0" t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-10750" y="-662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nl-NL" sz="2400" b="0" kern="1200" spc="50" baseline="0" dirty="0">
                <a:solidFill>
                  <a:schemeClr val="accent2"/>
                </a:solidFill>
                <a:latin typeface="+mj-lt"/>
                <a:ea typeface="+mn-ea"/>
                <a:cs typeface="Calibri" panose="020F0502020204030204" pitchFamily="34" charset="0"/>
              </a:rPr>
              <a:t>Tekst en Beeld (S)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449E3-87C9-4BD0-B185-E09D9667F4D3}" type="datetime1">
              <a:rPr lang="nl-NL" smtClean="0"/>
              <a:t>28-10-2021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60543" y="6149975"/>
            <a:ext cx="447489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8" name="Instructie">
            <a:extLst>
              <a:ext uri="{FF2B5EF4-FFF2-40B4-BE49-F238E27FC236}">
                <a16:creationId xmlns:a16="http://schemas.microsoft.com/office/drawing/2014/main" id="{D75CBF04-5AAE-41F3-A6F9-8DE3EDEC00C2}"/>
              </a:ext>
            </a:extLst>
          </p:cNvPr>
          <p:cNvGrpSpPr/>
          <p:nvPr userDrawn="1"/>
        </p:nvGrpSpPr>
        <p:grpSpPr>
          <a:xfrm>
            <a:off x="12441539" y="-99300"/>
            <a:ext cx="3391307" cy="7056601"/>
            <a:chOff x="12441539" y="-99300"/>
            <a:chExt cx="3391307" cy="7056601"/>
          </a:xfrm>
        </p:grpSpPr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BEA4E157-D90A-422B-B71A-E70CC3ED108C}"/>
                </a:ext>
              </a:extLst>
            </p:cNvPr>
            <p:cNvSpPr/>
            <p:nvPr userDrawn="1"/>
          </p:nvSpPr>
          <p:spPr>
            <a:xfrm>
              <a:off x="12441539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Ovaal 340">
              <a:extLst>
                <a:ext uri="{FF2B5EF4-FFF2-40B4-BE49-F238E27FC236}">
                  <a16:creationId xmlns:a16="http://schemas.microsoft.com/office/drawing/2014/main" id="{A0EDD027-011E-4162-A8D2-05E074348129}"/>
                </a:ext>
              </a:extLst>
            </p:cNvPr>
            <p:cNvSpPr/>
            <p:nvPr userDrawn="1"/>
          </p:nvSpPr>
          <p:spPr>
            <a:xfrm>
              <a:off x="15501708" y="5972924"/>
              <a:ext cx="230835" cy="2308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800" b="0" cap="all" baseline="0" dirty="0" err="1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Graphic 163" descr="Informatie">
              <a:extLst>
                <a:ext uri="{FF2B5EF4-FFF2-40B4-BE49-F238E27FC236}">
                  <a16:creationId xmlns:a16="http://schemas.microsoft.com/office/drawing/2014/main" id="{2653B8BF-E695-4603-A8AC-9BE9C92AE098}"/>
                </a:ext>
              </a:extLst>
            </p:cNvPr>
            <p:cNvSpPr/>
            <p:nvPr userDrawn="1"/>
          </p:nvSpPr>
          <p:spPr>
            <a:xfrm>
              <a:off x="15483348" y="5954564"/>
              <a:ext cx="267555" cy="267555"/>
            </a:xfrm>
            <a:custGeom>
              <a:avLst/>
              <a:gdLst>
                <a:gd name="connsiteX0" fmla="*/ 145860 w 291719"/>
                <a:gd name="connsiteY0" fmla="*/ 0 h 291719"/>
                <a:gd name="connsiteX1" fmla="*/ 0 w 291719"/>
                <a:gd name="connsiteY1" fmla="*/ 145860 h 291719"/>
                <a:gd name="connsiteX2" fmla="*/ 145860 w 291719"/>
                <a:gd name="connsiteY2" fmla="*/ 291720 h 291719"/>
                <a:gd name="connsiteX3" fmla="*/ 291720 w 291719"/>
                <a:gd name="connsiteY3" fmla="*/ 145860 h 291719"/>
                <a:gd name="connsiteX4" fmla="*/ 145860 w 291719"/>
                <a:gd name="connsiteY4" fmla="*/ 0 h 291719"/>
                <a:gd name="connsiteX5" fmla="*/ 138183 w 291719"/>
                <a:gd name="connsiteY5" fmla="*/ 38384 h 291719"/>
                <a:gd name="connsiteX6" fmla="*/ 157375 w 291719"/>
                <a:gd name="connsiteY6" fmla="*/ 57576 h 291719"/>
                <a:gd name="connsiteX7" fmla="*/ 138183 w 291719"/>
                <a:gd name="connsiteY7" fmla="*/ 76768 h 291719"/>
                <a:gd name="connsiteX8" fmla="*/ 118991 w 291719"/>
                <a:gd name="connsiteY8" fmla="*/ 57576 h 291719"/>
                <a:gd name="connsiteX9" fmla="*/ 138183 w 291719"/>
                <a:gd name="connsiteY9" fmla="*/ 38384 h 291719"/>
                <a:gd name="connsiteX10" fmla="*/ 184244 w 291719"/>
                <a:gd name="connsiteY10" fmla="*/ 253336 h 291719"/>
                <a:gd name="connsiteX11" fmla="*/ 107476 w 291719"/>
                <a:gd name="connsiteY11" fmla="*/ 253336 h 291719"/>
                <a:gd name="connsiteX12" fmla="*/ 107476 w 291719"/>
                <a:gd name="connsiteY12" fmla="*/ 230305 h 291719"/>
                <a:gd name="connsiteX13" fmla="*/ 134345 w 291719"/>
                <a:gd name="connsiteY13" fmla="*/ 230305 h 291719"/>
                <a:gd name="connsiteX14" fmla="*/ 134345 w 291719"/>
                <a:gd name="connsiteY14" fmla="*/ 115153 h 291719"/>
                <a:gd name="connsiteX15" fmla="*/ 111314 w 291719"/>
                <a:gd name="connsiteY15" fmla="*/ 115153 h 291719"/>
                <a:gd name="connsiteX16" fmla="*/ 111314 w 291719"/>
                <a:gd name="connsiteY16" fmla="*/ 92122 h 291719"/>
                <a:gd name="connsiteX17" fmla="*/ 157375 w 291719"/>
                <a:gd name="connsiteY17" fmla="*/ 92122 h 291719"/>
                <a:gd name="connsiteX18" fmla="*/ 157375 w 291719"/>
                <a:gd name="connsiteY18" fmla="*/ 115153 h 291719"/>
                <a:gd name="connsiteX19" fmla="*/ 157375 w 291719"/>
                <a:gd name="connsiteY19" fmla="*/ 230305 h 291719"/>
                <a:gd name="connsiteX20" fmla="*/ 184244 w 291719"/>
                <a:gd name="connsiteY20" fmla="*/ 230305 h 291719"/>
                <a:gd name="connsiteX21" fmla="*/ 184244 w 291719"/>
                <a:gd name="connsiteY21" fmla="*/ 253336 h 29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1719" h="291719">
                  <a:moveTo>
                    <a:pt x="145860" y="0"/>
                  </a:moveTo>
                  <a:cubicBezTo>
                    <a:pt x="65253" y="0"/>
                    <a:pt x="0" y="65253"/>
                    <a:pt x="0" y="145860"/>
                  </a:cubicBezTo>
                  <a:cubicBezTo>
                    <a:pt x="0" y="226467"/>
                    <a:pt x="65253" y="291720"/>
                    <a:pt x="145860" y="291720"/>
                  </a:cubicBezTo>
                  <a:cubicBezTo>
                    <a:pt x="226467" y="291720"/>
                    <a:pt x="291720" y="226467"/>
                    <a:pt x="291720" y="145860"/>
                  </a:cubicBezTo>
                  <a:cubicBezTo>
                    <a:pt x="291720" y="65253"/>
                    <a:pt x="226467" y="0"/>
                    <a:pt x="145860" y="0"/>
                  </a:cubicBezTo>
                  <a:close/>
                  <a:moveTo>
                    <a:pt x="138183" y="38384"/>
                  </a:moveTo>
                  <a:cubicBezTo>
                    <a:pt x="148931" y="38384"/>
                    <a:pt x="157375" y="46829"/>
                    <a:pt x="157375" y="57576"/>
                  </a:cubicBezTo>
                  <a:cubicBezTo>
                    <a:pt x="157375" y="68324"/>
                    <a:pt x="148931" y="76768"/>
                    <a:pt x="138183" y="76768"/>
                  </a:cubicBezTo>
                  <a:cubicBezTo>
                    <a:pt x="127435" y="76768"/>
                    <a:pt x="118991" y="68324"/>
                    <a:pt x="118991" y="57576"/>
                  </a:cubicBezTo>
                  <a:cubicBezTo>
                    <a:pt x="118991" y="46829"/>
                    <a:pt x="127435" y="38384"/>
                    <a:pt x="138183" y="38384"/>
                  </a:cubicBezTo>
                  <a:close/>
                  <a:moveTo>
                    <a:pt x="184244" y="253336"/>
                  </a:moveTo>
                  <a:lnTo>
                    <a:pt x="107476" y="253336"/>
                  </a:lnTo>
                  <a:lnTo>
                    <a:pt x="107476" y="230305"/>
                  </a:lnTo>
                  <a:lnTo>
                    <a:pt x="134345" y="230305"/>
                  </a:lnTo>
                  <a:lnTo>
                    <a:pt x="134345" y="115153"/>
                  </a:lnTo>
                  <a:lnTo>
                    <a:pt x="111314" y="115153"/>
                  </a:lnTo>
                  <a:lnTo>
                    <a:pt x="111314" y="92122"/>
                  </a:lnTo>
                  <a:lnTo>
                    <a:pt x="157375" y="92122"/>
                  </a:lnTo>
                  <a:lnTo>
                    <a:pt x="157375" y="115153"/>
                  </a:lnTo>
                  <a:lnTo>
                    <a:pt x="157375" y="230305"/>
                  </a:lnTo>
                  <a:lnTo>
                    <a:pt x="184244" y="230305"/>
                  </a:lnTo>
                  <a:lnTo>
                    <a:pt x="184244" y="253336"/>
                  </a:lnTo>
                  <a:close/>
                </a:path>
              </a:pathLst>
            </a:custGeom>
            <a:solidFill>
              <a:schemeClr val="tx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000" b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4E1D4197-CD62-4510-BF6A-D8CE6E5CEE32}"/>
                </a:ext>
              </a:extLst>
            </p:cNvPr>
            <p:cNvSpPr/>
            <p:nvPr userDrawn="1"/>
          </p:nvSpPr>
          <p:spPr>
            <a:xfrm>
              <a:off x="12556139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  <p:grpSp>
          <p:nvGrpSpPr>
            <p:cNvPr id="299" name="INSTRUCTIE">
              <a:extLst>
                <a:ext uri="{FF2B5EF4-FFF2-40B4-BE49-F238E27FC236}">
                  <a16:creationId xmlns:a16="http://schemas.microsoft.com/office/drawing/2014/main" id="{F8FF1ECB-491C-474E-9C2B-53FBD39B4C42}"/>
                </a:ext>
              </a:extLst>
            </p:cNvPr>
            <p:cNvGrpSpPr/>
            <p:nvPr userDrawn="1"/>
          </p:nvGrpSpPr>
          <p:grpSpPr>
            <a:xfrm>
              <a:off x="12556437" y="0"/>
              <a:ext cx="3194765" cy="3863595"/>
              <a:chOff x="12556437" y="0"/>
              <a:chExt cx="3194765" cy="3863595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AC25A46B-B116-417A-B35B-4274E26F08B4}"/>
                  </a:ext>
                </a:extLst>
              </p:cNvPr>
              <p:cNvSpPr/>
              <p:nvPr userDrawn="1"/>
            </p:nvSpPr>
            <p:spPr>
              <a:xfrm>
                <a:off x="12556438" y="0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Afbeelding invoegen/veranderen</a:t>
                </a:r>
              </a:p>
            </p:txBody>
          </p:sp>
          <p:sp>
            <p:nvSpPr>
              <p:cNvPr id="302" name="Ovaal 301">
                <a:extLst>
                  <a:ext uri="{FF2B5EF4-FFF2-40B4-BE49-F238E27FC236}">
                    <a16:creationId xmlns:a16="http://schemas.microsoft.com/office/drawing/2014/main" id="{C76C4F73-57BA-4DC9-BD96-4D1ED5901788}"/>
                  </a:ext>
                </a:extLst>
              </p:cNvPr>
              <p:cNvSpPr/>
              <p:nvPr userDrawn="1"/>
            </p:nvSpPr>
            <p:spPr>
              <a:xfrm>
                <a:off x="12556437" y="39420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3" name="Rechthoek 302">
                <a:extLst>
                  <a:ext uri="{FF2B5EF4-FFF2-40B4-BE49-F238E27FC236}">
                    <a16:creationId xmlns:a16="http://schemas.microsoft.com/office/drawing/2014/main" id="{839DE31E-B895-4ECF-9B7D-6C79C6DEFA4A}"/>
                  </a:ext>
                </a:extLst>
              </p:cNvPr>
              <p:cNvSpPr/>
              <p:nvPr userDrawn="1"/>
            </p:nvSpPr>
            <p:spPr>
              <a:xfrm>
                <a:off x="12922118" y="393161"/>
                <a:ext cx="2829084" cy="57856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Wanneer nodig, verwijder de bestaande afbeelding d.m.v.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‘Delete’-knop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Klik op het pictogram om een nieuwe afbeelding in te voegen. </a:t>
                </a:r>
                <a:r>
                  <a:rPr kumimoji="0" lang="nl-NL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(zie onderstaand voorbeeld).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vaal 303">
                <a:extLst>
                  <a:ext uri="{FF2B5EF4-FFF2-40B4-BE49-F238E27FC236}">
                    <a16:creationId xmlns:a16="http://schemas.microsoft.com/office/drawing/2014/main" id="{58AC2D36-34BE-401B-91EB-F4C71DE6C6FF}"/>
                  </a:ext>
                </a:extLst>
              </p:cNvPr>
              <p:cNvSpPr/>
              <p:nvPr userDrawn="1"/>
            </p:nvSpPr>
            <p:spPr>
              <a:xfrm>
                <a:off x="12556437" y="157360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C1D63E32-95E1-43DE-9C4B-17C802176AF4}"/>
                  </a:ext>
                </a:extLst>
              </p:cNvPr>
              <p:cNvSpPr/>
              <p:nvPr userDrawn="1"/>
            </p:nvSpPr>
            <p:spPr>
              <a:xfrm>
                <a:off x="12922118" y="1573600"/>
                <a:ext cx="2829084" cy="28873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Selecteer de gewenste afbeelding</a:t>
                </a:r>
                <a:b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‘Invoegen’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D5508363-F6DE-4EF8-8A88-BD8422740A58}"/>
                  </a:ext>
                </a:extLst>
              </p:cNvPr>
              <p:cNvGrpSpPr/>
              <p:nvPr userDrawn="1"/>
            </p:nvGrpSpPr>
            <p:grpSpPr>
              <a:xfrm>
                <a:off x="12922118" y="2014408"/>
                <a:ext cx="825500" cy="209550"/>
                <a:chOff x="13504624" y="2482850"/>
                <a:chExt cx="825500" cy="209550"/>
              </a:xfrm>
            </p:grpSpPr>
            <p:sp>
              <p:nvSpPr>
                <p:cNvPr id="333" name="Rechthoek 332">
                  <a:extLst>
                    <a:ext uri="{FF2B5EF4-FFF2-40B4-BE49-F238E27FC236}">
                      <a16:creationId xmlns:a16="http://schemas.microsoft.com/office/drawing/2014/main" id="{97A034DE-B6A1-430F-B82E-9167F68C4E31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Invoegen</a:t>
                  </a:r>
                </a:p>
              </p:txBody>
            </p:sp>
            <p:cxnSp>
              <p:nvCxnSpPr>
                <p:cNvPr id="334" name="Rechte verbindingslijn 333">
                  <a:extLst>
                    <a:ext uri="{FF2B5EF4-FFF2-40B4-BE49-F238E27FC236}">
                      <a16:creationId xmlns:a16="http://schemas.microsoft.com/office/drawing/2014/main" id="{FE27B9E8-B5A8-454E-A3F2-4398DFE6F844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335" name="Gelijkbenige driehoek 334">
                  <a:extLst>
                    <a:ext uri="{FF2B5EF4-FFF2-40B4-BE49-F238E27FC236}">
                      <a16:creationId xmlns:a16="http://schemas.microsoft.com/office/drawing/2014/main" id="{2969C76B-782C-4415-9924-3A7A8C9A7F07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B3D9074C-F110-4DDA-B509-E6F65C88F4A3}"/>
                  </a:ext>
                </a:extLst>
              </p:cNvPr>
              <p:cNvGrpSpPr/>
              <p:nvPr userDrawn="1"/>
            </p:nvGrpSpPr>
            <p:grpSpPr>
              <a:xfrm>
                <a:off x="12922118" y="1108029"/>
                <a:ext cx="294789" cy="318834"/>
                <a:chOff x="14466489" y="1001522"/>
                <a:chExt cx="290627" cy="314333"/>
              </a:xfrm>
            </p:grpSpPr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BAD4AB2B-7790-4F9B-8733-CCAB98524B69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" name="Ovaal 327">
                  <a:extLst>
                    <a:ext uri="{FF2B5EF4-FFF2-40B4-BE49-F238E27FC236}">
                      <a16:creationId xmlns:a16="http://schemas.microsoft.com/office/drawing/2014/main" id="{20093EA5-9F11-4F1B-9D53-C74A60499073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" name="Vrije vorm: vorm 328">
                  <a:extLst>
                    <a:ext uri="{FF2B5EF4-FFF2-40B4-BE49-F238E27FC236}">
                      <a16:creationId xmlns:a16="http://schemas.microsoft.com/office/drawing/2014/main" id="{3C82F996-EF33-4A2E-AC94-D8348B10D494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" name="Rechthoek: afgeronde hoeken 329">
                  <a:extLst>
                    <a:ext uri="{FF2B5EF4-FFF2-40B4-BE49-F238E27FC236}">
                      <a16:creationId xmlns:a16="http://schemas.microsoft.com/office/drawing/2014/main" id="{0BCC2286-5888-409E-86AD-76D6DF298BBF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31" name="Rechte verbindingslijn 330">
                  <a:extLst>
                    <a:ext uri="{FF2B5EF4-FFF2-40B4-BE49-F238E27FC236}">
                      <a16:creationId xmlns:a16="http://schemas.microsoft.com/office/drawing/2014/main" id="{AD182E72-B635-4237-BD6F-319156E3554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2" name="Rechte verbindingslijn 331">
                  <a:extLst>
                    <a:ext uri="{FF2B5EF4-FFF2-40B4-BE49-F238E27FC236}">
                      <a16:creationId xmlns:a16="http://schemas.microsoft.com/office/drawing/2014/main" id="{F23F1647-6CBD-4553-86E7-C1C8DEB93390}"/>
                    </a:ext>
                  </a:extLst>
                </p:cNvPr>
                <p:cNvCxnSpPr>
                  <a:cxnSpLocks/>
                  <a:stCxn id="33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08" name="Ovaal 307">
                <a:extLst>
                  <a:ext uri="{FF2B5EF4-FFF2-40B4-BE49-F238E27FC236}">
                    <a16:creationId xmlns:a16="http://schemas.microsoft.com/office/drawing/2014/main" id="{52D4EAFF-EF9D-4901-9CC1-0F2DC588F8CC}"/>
                  </a:ext>
                </a:extLst>
              </p:cNvPr>
              <p:cNvSpPr/>
              <p:nvPr userDrawn="1"/>
            </p:nvSpPr>
            <p:spPr>
              <a:xfrm>
                <a:off x="12556437" y="237685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A58034F2-5401-4EAB-B7C9-C931846B1B08}"/>
                  </a:ext>
                </a:extLst>
              </p:cNvPr>
              <p:cNvSpPr/>
              <p:nvPr userDrawn="1"/>
            </p:nvSpPr>
            <p:spPr>
              <a:xfrm>
                <a:off x="12922118" y="2376853"/>
                <a:ext cx="2829083" cy="73080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Om de afbeelding te schalen of bij te snijden, 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‘Hulpmiddelen voor afbeeldingen - Opmaak’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klik op de knop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‘Bijsnijden’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Schaal met de bolletjes de afbeelding en met de hoekjes het afbeeldingskader.</a:t>
                </a: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D0969E-16EF-44F8-94D0-9848C7DEAB5F}"/>
                  </a:ext>
                </a:extLst>
              </p:cNvPr>
              <p:cNvGrpSpPr/>
              <p:nvPr userDrawn="1"/>
            </p:nvGrpSpPr>
            <p:grpSpPr>
              <a:xfrm>
                <a:off x="12776234" y="3250677"/>
                <a:ext cx="684511" cy="612918"/>
                <a:chOff x="12579993" y="3403241"/>
                <a:chExt cx="828259" cy="741632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232811A9-F406-4AFD-8036-86B504F8E474}"/>
                    </a:ext>
                  </a:extLst>
                </p:cNvPr>
                <p:cNvGrpSpPr/>
                <p:nvPr userDrawn="1"/>
              </p:nvGrpSpPr>
              <p:grpSpPr>
                <a:xfrm>
                  <a:off x="12771568" y="3403241"/>
                  <a:ext cx="467138" cy="448489"/>
                  <a:chOff x="12782195" y="3403241"/>
                  <a:chExt cx="467138" cy="448489"/>
                </a:xfrm>
              </p:grpSpPr>
              <p:grpSp>
                <p:nvGrpSpPr>
                  <p:cNvPr id="314" name="Groep 313">
                    <a:extLst>
                      <a:ext uri="{FF2B5EF4-FFF2-40B4-BE49-F238E27FC236}">
                        <a16:creationId xmlns:a16="http://schemas.microsoft.com/office/drawing/2014/main" id="{B2B689A2-5ABA-4F98-97FA-DD79519D09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95" y="3403241"/>
                    <a:ext cx="412967" cy="393907"/>
                    <a:chOff x="13554906" y="3320109"/>
                    <a:chExt cx="443906" cy="423419"/>
                  </a:xfrm>
                </p:grpSpPr>
                <p:grpSp>
                  <p:nvGrpSpPr>
                    <p:cNvPr id="321" name="Groep 320">
                      <a:extLst>
                        <a:ext uri="{FF2B5EF4-FFF2-40B4-BE49-F238E27FC236}">
                          <a16:creationId xmlns:a16="http://schemas.microsoft.com/office/drawing/2014/main" id="{1F1B1860-7EDC-4E24-9F2D-02069228FC6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06" cy="423419"/>
                      <a:chOff x="12909684" y="1276143"/>
                      <a:chExt cx="443906" cy="423419"/>
                    </a:xfrm>
                  </p:grpSpPr>
                  <p:sp>
                    <p:nvSpPr>
                      <p:cNvPr id="324" name="Rechthoek 323">
                        <a:extLst>
                          <a:ext uri="{FF2B5EF4-FFF2-40B4-BE49-F238E27FC236}">
                            <a16:creationId xmlns:a16="http://schemas.microsoft.com/office/drawing/2014/main" id="{0F88FD83-3E13-4E86-AD72-332755EA2163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18700" y="1285262"/>
                        <a:ext cx="434890" cy="414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25" name="Rechthoek 324">
                        <a:extLst>
                          <a:ext uri="{FF2B5EF4-FFF2-40B4-BE49-F238E27FC236}">
                            <a16:creationId xmlns:a16="http://schemas.microsoft.com/office/drawing/2014/main" id="{136B3945-902F-4B3A-86D3-323AADC4948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nl-NL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326" name="Ovaal 325">
                        <a:extLst>
                          <a:ext uri="{FF2B5EF4-FFF2-40B4-BE49-F238E27FC236}">
                            <a16:creationId xmlns:a16="http://schemas.microsoft.com/office/drawing/2014/main" id="{3F0E545D-C614-45EF-8384-ECE45EE8500E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322" name="Afbeelding 321">
                      <a:extLst>
                        <a:ext uri="{FF2B5EF4-FFF2-40B4-BE49-F238E27FC236}">
                          <a16:creationId xmlns:a16="http://schemas.microsoft.com/office/drawing/2014/main" id="{78A27347-0905-4838-9788-9552012D0DCD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3" name="Afbeelding 322">
                      <a:extLst>
                        <a:ext uri="{FF2B5EF4-FFF2-40B4-BE49-F238E27FC236}">
                          <a16:creationId xmlns:a16="http://schemas.microsoft.com/office/drawing/2014/main" id="{0A763B74-4BC5-4F57-972D-8965888D5525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8" y="3454369"/>
                      <a:ext cx="173367" cy="1114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15" name="Groep 314">
                    <a:extLst>
                      <a:ext uri="{FF2B5EF4-FFF2-40B4-BE49-F238E27FC236}">
                        <a16:creationId xmlns:a16="http://schemas.microsoft.com/office/drawing/2014/main" id="{60004A44-9B07-41B2-8F1F-010BFFFAD7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19" name="Rechthoek 318">
                      <a:extLst>
                        <a:ext uri="{FF2B5EF4-FFF2-40B4-BE49-F238E27FC236}">
                          <a16:creationId xmlns:a16="http://schemas.microsoft.com/office/drawing/2014/main" id="{28308688-F7A3-4E26-9004-2C0F33ACF9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0" name="Rechthoek 319">
                      <a:extLst>
                        <a:ext uri="{FF2B5EF4-FFF2-40B4-BE49-F238E27FC236}">
                          <a16:creationId xmlns:a16="http://schemas.microsoft.com/office/drawing/2014/main" id="{2FD439C1-36DA-4BC0-A361-2B98DF5B3C1A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316" name="Groep 315">
                    <a:extLst>
                      <a:ext uri="{FF2B5EF4-FFF2-40B4-BE49-F238E27FC236}">
                        <a16:creationId xmlns:a16="http://schemas.microsoft.com/office/drawing/2014/main" id="{D87EC7B3-EC44-4B09-8399-86CF3EEFF66D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317" name="Rechthoek 316">
                      <a:extLst>
                        <a:ext uri="{FF2B5EF4-FFF2-40B4-BE49-F238E27FC236}">
                          <a16:creationId xmlns:a16="http://schemas.microsoft.com/office/drawing/2014/main" id="{5E7E3ED5-614F-491C-81AC-225136F1D5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8" name="Rechthoek 317">
                      <a:extLst>
                        <a:ext uri="{FF2B5EF4-FFF2-40B4-BE49-F238E27FC236}">
                          <a16:creationId xmlns:a16="http://schemas.microsoft.com/office/drawing/2014/main" id="{D8F986D7-B456-4149-B7EF-06B4D0AB3EC2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C2EEEB4-0EDF-4BC8-A73D-A5BBC8797C64}"/>
                    </a:ext>
                  </a:extLst>
                </p:cNvPr>
                <p:cNvSpPr/>
                <p:nvPr userDrawn="1"/>
              </p:nvSpPr>
              <p:spPr>
                <a:xfrm>
                  <a:off x="12579993" y="3889890"/>
                  <a:ext cx="828259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Bijsnijden</a:t>
                  </a:r>
                </a:p>
              </p:txBody>
            </p:sp>
            <p:sp>
              <p:nvSpPr>
                <p:cNvPr id="313" name="Gelijkbenige driehoek 312">
                  <a:extLst>
                    <a:ext uri="{FF2B5EF4-FFF2-40B4-BE49-F238E27FC236}">
                      <a16:creationId xmlns:a16="http://schemas.microsoft.com/office/drawing/2014/main" id="{25AFDD3E-A783-4560-9B73-7E4014ACF1EA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8" name="Instructie">
            <a:extLst>
              <a:ext uri="{FF2B5EF4-FFF2-40B4-BE49-F238E27FC236}">
                <a16:creationId xmlns:a16="http://schemas.microsoft.com/office/drawing/2014/main" id="{3408020B-5DFB-4D07-A5E6-0F5C8D6BF94E}"/>
              </a:ext>
            </a:extLst>
          </p:cNvPr>
          <p:cNvGrpSpPr/>
          <p:nvPr userDrawn="1"/>
        </p:nvGrpSpPr>
        <p:grpSpPr>
          <a:xfrm>
            <a:off x="-3666328" y="-99300"/>
            <a:ext cx="3391307" cy="7056601"/>
            <a:chOff x="-3666328" y="-99300"/>
            <a:chExt cx="3391307" cy="7056601"/>
          </a:xfrm>
        </p:grpSpPr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89E98E01-DE22-4FE1-8698-4689BB35D2EC}"/>
                </a:ext>
              </a:extLst>
            </p:cNvPr>
            <p:cNvSpPr/>
            <p:nvPr userDrawn="1"/>
          </p:nvSpPr>
          <p:spPr>
            <a:xfrm>
              <a:off x="-3666328" y="-99300"/>
              <a:ext cx="3391307" cy="70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C1303418-B84D-4DF0-BE06-07B0F9C3CFC5}"/>
                </a:ext>
              </a:extLst>
            </p:cNvPr>
            <p:cNvSpPr/>
            <p:nvPr userDrawn="1"/>
          </p:nvSpPr>
          <p:spPr>
            <a:xfrm>
              <a:off x="-3459892" y="1706891"/>
              <a:ext cx="3086600" cy="414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B3F3091-3FFE-488B-A9B0-C0A5EB4C8BF9}"/>
                </a:ext>
              </a:extLst>
            </p:cNvPr>
            <p:cNvSpPr/>
            <p:nvPr userDrawn="1"/>
          </p:nvSpPr>
          <p:spPr>
            <a:xfrm>
              <a:off x="-3569165" y="39084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C7441EE7-4C2D-429E-A9EA-EFDA40A48FBB}"/>
                </a:ext>
              </a:extLst>
            </p:cNvPr>
            <p:cNvSpPr/>
            <p:nvPr userDrawn="1"/>
          </p:nvSpPr>
          <p:spPr>
            <a:xfrm>
              <a:off x="-3564166" y="55351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DE1E30F-2F46-4F9D-AD2D-60D4A9CC9FB6}"/>
                </a:ext>
              </a:extLst>
            </p:cNvPr>
            <p:cNvGrpSpPr/>
            <p:nvPr userDrawn="1"/>
          </p:nvGrpSpPr>
          <p:grpSpPr>
            <a:xfrm>
              <a:off x="-3315852" y="655360"/>
              <a:ext cx="137189" cy="108008"/>
              <a:chOff x="-3310843" y="700986"/>
              <a:chExt cx="182598" cy="143759"/>
            </a:xfrm>
          </p:grpSpPr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2E9B9007-E55F-4294-B4C6-1CBF2FE54C58}"/>
                  </a:ext>
                </a:extLst>
              </p:cNvPr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205" name="Rechte verbindingslijn 204">
                  <a:extLst>
                    <a:ext uri="{FF2B5EF4-FFF2-40B4-BE49-F238E27FC236}">
                      <a16:creationId xmlns:a16="http://schemas.microsoft.com/office/drawing/2014/main" id="{CC7F95D4-28AC-415B-80D9-5431654F641B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6" name="Rechte verbindingslijn 205">
                  <a:extLst>
                    <a:ext uri="{FF2B5EF4-FFF2-40B4-BE49-F238E27FC236}">
                      <a16:creationId xmlns:a16="http://schemas.microsoft.com/office/drawing/2014/main" id="{9F1E4548-7DCE-41C9-A0C0-0289626B5113}"/>
                    </a:ext>
                  </a:extLst>
                </p:cNvPr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7" name="Rechte verbindingslijn 206">
                  <a:extLst>
                    <a:ext uri="{FF2B5EF4-FFF2-40B4-BE49-F238E27FC236}">
                      <a16:creationId xmlns:a16="http://schemas.microsoft.com/office/drawing/2014/main" id="{A0924805-E8B7-4183-AC78-7D282ABF26D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8" name="Rechte verbindingslijn 207">
                  <a:extLst>
                    <a:ext uri="{FF2B5EF4-FFF2-40B4-BE49-F238E27FC236}">
                      <a16:creationId xmlns:a16="http://schemas.microsoft.com/office/drawing/2014/main" id="{7A359FAC-835C-412B-B783-424B427F8DC1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9" name="Rechte verbindingslijn 208">
                  <a:extLst>
                    <a:ext uri="{FF2B5EF4-FFF2-40B4-BE49-F238E27FC236}">
                      <a16:creationId xmlns:a16="http://schemas.microsoft.com/office/drawing/2014/main" id="{F6E50FCC-5457-4C41-BB5F-582E13B76DAF}"/>
                    </a:ext>
                  </a:extLst>
                </p:cNvPr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5884CEA9-294B-48D7-ACFD-4ACDC92D1CAC}"/>
                  </a:ext>
                </a:extLst>
              </p:cNvPr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665955DD-276D-4A7C-8921-41B9501025CD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Pijl: punthaak 203">
                  <a:extLst>
                    <a:ext uri="{FF2B5EF4-FFF2-40B4-BE49-F238E27FC236}">
                      <a16:creationId xmlns:a16="http://schemas.microsoft.com/office/drawing/2014/main" id="{6457F8F3-82B2-4898-BB74-EE6C34EB3DB5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87181E6D-F54F-4F9A-AC4D-434C48809BDD}"/>
                </a:ext>
              </a:extLst>
            </p:cNvPr>
            <p:cNvGrpSpPr/>
            <p:nvPr userDrawn="1"/>
          </p:nvGrpSpPr>
          <p:grpSpPr>
            <a:xfrm>
              <a:off x="-3558732" y="655360"/>
              <a:ext cx="137189" cy="108008"/>
              <a:chOff x="-3634116" y="700986"/>
              <a:chExt cx="182598" cy="143759"/>
            </a:xfrm>
          </p:grpSpPr>
          <p:grpSp>
            <p:nvGrpSpPr>
              <p:cNvPr id="192" name="Groep 191">
                <a:extLst>
                  <a:ext uri="{FF2B5EF4-FFF2-40B4-BE49-F238E27FC236}">
                    <a16:creationId xmlns:a16="http://schemas.microsoft.com/office/drawing/2014/main" id="{1802B0A2-90BD-42D9-81C3-EB1C3A2A74BA}"/>
                  </a:ext>
                </a:extLst>
              </p:cNvPr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96" name="Rechte verbindingslijn 195">
                  <a:extLst>
                    <a:ext uri="{FF2B5EF4-FFF2-40B4-BE49-F238E27FC236}">
                      <a16:creationId xmlns:a16="http://schemas.microsoft.com/office/drawing/2014/main" id="{44D738FC-B9CE-4F09-8358-CBBB6E5F0F41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7" name="Rechte verbindingslijn 196">
                  <a:extLst>
                    <a:ext uri="{FF2B5EF4-FFF2-40B4-BE49-F238E27FC236}">
                      <a16:creationId xmlns:a16="http://schemas.microsoft.com/office/drawing/2014/main" id="{A28E65AD-8400-41C8-9D04-1F68E516BC85}"/>
                    </a:ext>
                  </a:extLst>
                </p:cNvPr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8" name="Rechte verbindingslijn 197">
                  <a:extLst>
                    <a:ext uri="{FF2B5EF4-FFF2-40B4-BE49-F238E27FC236}">
                      <a16:creationId xmlns:a16="http://schemas.microsoft.com/office/drawing/2014/main" id="{642CE391-A6ED-4135-A2CB-29A0F73C683D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199" name="Rechte verbindingslijn 198">
                  <a:extLst>
                    <a:ext uri="{FF2B5EF4-FFF2-40B4-BE49-F238E27FC236}">
                      <a16:creationId xmlns:a16="http://schemas.microsoft.com/office/drawing/2014/main" id="{24944811-7093-4F5D-8A00-30E4AE523DDC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  <p:cxnSp>
              <p:nvCxnSpPr>
                <p:cNvPr id="200" name="Rechte verbindingslijn 199">
                  <a:extLst>
                    <a:ext uri="{FF2B5EF4-FFF2-40B4-BE49-F238E27FC236}">
                      <a16:creationId xmlns:a16="http://schemas.microsoft.com/office/drawing/2014/main" id="{3D5DE3C1-A897-4EB2-96AD-DF06097825F4}"/>
                    </a:ext>
                  </a:extLst>
                </p:cNvPr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292929"/>
                  </a:solidFill>
                  <a:prstDash val="solid"/>
                </a:ln>
                <a:effectLst/>
              </p:spPr>
            </p:cxnSp>
          </p:grp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28003E58-180B-4E6E-BFE3-57E0C46DE21D}"/>
                  </a:ext>
                </a:extLst>
              </p:cNvPr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4" name="Rechthoek 193">
                  <a:extLst>
                    <a:ext uri="{FF2B5EF4-FFF2-40B4-BE49-F238E27FC236}">
                      <a16:creationId xmlns:a16="http://schemas.microsoft.com/office/drawing/2014/main" id="{F8568C61-F150-4A95-8848-C661805C3FC7}"/>
                    </a:ext>
                  </a:extLst>
                </p:cNvPr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5" name="Pijl: punthaak 194">
                  <a:extLst>
                    <a:ext uri="{FF2B5EF4-FFF2-40B4-BE49-F238E27FC236}">
                      <a16:creationId xmlns:a16="http://schemas.microsoft.com/office/drawing/2014/main" id="{46299FAC-F14B-48E7-BD98-03A175D32CB5}"/>
                    </a:ext>
                  </a:extLst>
                </p:cNvPr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22D47873-BA39-47DB-A6DB-6147F51AFA4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16243" y="507591"/>
              <a:ext cx="541275" cy="141564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2FB27F7-32CC-4B9E-A8C8-B529902DF8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178915" y="649155"/>
              <a:ext cx="299783" cy="179037"/>
            </a:xfrm>
            <a:prstGeom prst="line">
              <a:avLst/>
            </a:prstGeom>
            <a:noFill/>
            <a:ln w="19050" cap="rnd" cmpd="sng" algn="ctr">
              <a:solidFill>
                <a:srgbClr val="0070C0"/>
              </a:solidFill>
              <a:prstDash val="solid"/>
              <a:headEnd type="oval"/>
            </a:ln>
            <a:effectLst/>
          </p:spPr>
        </p:cxn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E5DE6C69-D975-4748-9EC9-6C3D4ECFFAC5}"/>
                </a:ext>
              </a:extLst>
            </p:cNvPr>
            <p:cNvGrpSpPr/>
            <p:nvPr userDrawn="1"/>
          </p:nvGrpSpPr>
          <p:grpSpPr>
            <a:xfrm>
              <a:off x="-2881745" y="392342"/>
              <a:ext cx="268738" cy="248381"/>
              <a:chOff x="-2721817" y="347336"/>
              <a:chExt cx="432805" cy="400021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B5861876-251E-43A1-A76C-27E0C51FB10C}"/>
                  </a:ext>
                </a:extLst>
              </p:cNvPr>
              <p:cNvSpPr/>
              <p:nvPr userDrawn="1"/>
            </p:nvSpPr>
            <p:spPr>
              <a:xfrm>
                <a:off x="-2721817" y="347336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70611318-867F-4D3C-AC63-1B37B1856E59}"/>
                  </a:ext>
                </a:extLst>
              </p:cNvPr>
              <p:cNvGrpSpPr/>
              <p:nvPr userDrawn="1"/>
            </p:nvGrpSpPr>
            <p:grpSpPr>
              <a:xfrm>
                <a:off x="-2652453" y="431583"/>
                <a:ext cx="294076" cy="231526"/>
                <a:chOff x="-3634116" y="700986"/>
                <a:chExt cx="182598" cy="143759"/>
              </a:xfrm>
            </p:grpSpPr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C9BAC054-7C0E-4031-B8CC-E9CF475D85D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87" name="Rechte verbindingslijn 186">
                    <a:extLst>
                      <a:ext uri="{FF2B5EF4-FFF2-40B4-BE49-F238E27FC236}">
                        <a16:creationId xmlns:a16="http://schemas.microsoft.com/office/drawing/2014/main" id="{1FC40864-4F9E-4106-AD48-A7D0119E9A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8" name="Rechte verbindingslijn 187">
                    <a:extLst>
                      <a:ext uri="{FF2B5EF4-FFF2-40B4-BE49-F238E27FC236}">
                        <a16:creationId xmlns:a16="http://schemas.microsoft.com/office/drawing/2014/main" id="{11D65076-2458-43E6-B47E-5CCCCF2102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9" name="Rechte verbindingslijn 188">
                    <a:extLst>
                      <a:ext uri="{FF2B5EF4-FFF2-40B4-BE49-F238E27FC236}">
                        <a16:creationId xmlns:a16="http://schemas.microsoft.com/office/drawing/2014/main" id="{BD434680-3D71-4C64-80A1-C80766844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0" name="Rechte verbindingslijn 189">
                    <a:extLst>
                      <a:ext uri="{FF2B5EF4-FFF2-40B4-BE49-F238E27FC236}">
                        <a16:creationId xmlns:a16="http://schemas.microsoft.com/office/drawing/2014/main" id="{ACE307D3-7714-49BD-A8BD-239801C3ED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190">
                    <a:extLst>
                      <a:ext uri="{FF2B5EF4-FFF2-40B4-BE49-F238E27FC236}">
                        <a16:creationId xmlns:a16="http://schemas.microsoft.com/office/drawing/2014/main" id="{C22509C8-924E-4F64-9E65-3B0EE57511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4" name="Groep 183">
                  <a:extLst>
                    <a:ext uri="{FF2B5EF4-FFF2-40B4-BE49-F238E27FC236}">
                      <a16:creationId xmlns:a16="http://schemas.microsoft.com/office/drawing/2014/main" id="{9FFF9AEA-EEED-4DB7-9DE9-4B61EC0E289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73AB1A6-7A06-460D-AD74-117AA8B586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6" name="Pijl: punthaak 185">
                    <a:extLst>
                      <a:ext uri="{FF2B5EF4-FFF2-40B4-BE49-F238E27FC236}">
                        <a16:creationId xmlns:a16="http://schemas.microsoft.com/office/drawing/2014/main" id="{8C2CC016-AB68-458D-B98F-B4A0170AA74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E212B8A9-AA6D-4FC4-A3C2-BC469FA59714}"/>
                </a:ext>
              </a:extLst>
            </p:cNvPr>
            <p:cNvGrpSpPr/>
            <p:nvPr userDrawn="1"/>
          </p:nvGrpSpPr>
          <p:grpSpPr>
            <a:xfrm>
              <a:off x="-2881745" y="701339"/>
              <a:ext cx="268738" cy="248381"/>
              <a:chOff x="-2721817" y="782525"/>
              <a:chExt cx="432805" cy="400021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AA8D60FA-F49F-4BCB-9E57-9B9F02797CB6}"/>
                  </a:ext>
                </a:extLst>
              </p:cNvPr>
              <p:cNvSpPr/>
              <p:nvPr userDrawn="1"/>
            </p:nvSpPr>
            <p:spPr>
              <a:xfrm>
                <a:off x="-2721817" y="782525"/>
                <a:ext cx="432805" cy="4000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sz="105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8C6FA7E-B8DE-4792-947B-C837FC5CC3E9}"/>
                  </a:ext>
                </a:extLst>
              </p:cNvPr>
              <p:cNvGrpSpPr/>
              <p:nvPr userDrawn="1"/>
            </p:nvGrpSpPr>
            <p:grpSpPr>
              <a:xfrm>
                <a:off x="-2652453" y="866772"/>
                <a:ext cx="294076" cy="231526"/>
                <a:chOff x="-3310843" y="700986"/>
                <a:chExt cx="182598" cy="143759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15078F2A-55D9-4586-BDAC-F89453A643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53FF8913-A961-49AF-9BF5-3EEF856018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D70BB11F-E172-4405-A6E0-8E3757231D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EB3674A2-B129-40D5-8F0F-D1F4A1439C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Rechte verbindingslijn 178">
                    <a:extLst>
                      <a:ext uri="{FF2B5EF4-FFF2-40B4-BE49-F238E27FC236}">
                        <a16:creationId xmlns:a16="http://schemas.microsoft.com/office/drawing/2014/main" id="{76AD8C0B-9945-4BAE-B6C4-4A298E24C2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0" name="Rechte verbindingslijn 179">
                    <a:extLst>
                      <a:ext uri="{FF2B5EF4-FFF2-40B4-BE49-F238E27FC236}">
                        <a16:creationId xmlns:a16="http://schemas.microsoft.com/office/drawing/2014/main" id="{CE998937-1BE5-46FB-ADB4-A45F617DE5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584B74B4-5A3A-4443-AF16-A268C00D2D64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74" name="Rechthoek 173">
                    <a:extLst>
                      <a:ext uri="{FF2B5EF4-FFF2-40B4-BE49-F238E27FC236}">
                        <a16:creationId xmlns:a16="http://schemas.microsoft.com/office/drawing/2014/main" id="{79C3045D-4799-4067-978A-26244AFFCF6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5" name="Pijl: punthaak 174">
                    <a:extLst>
                      <a:ext uri="{FF2B5EF4-FFF2-40B4-BE49-F238E27FC236}">
                        <a16:creationId xmlns:a16="http://schemas.microsoft.com/office/drawing/2014/main" id="{5AD68053-9441-4AD9-AB9B-9462B39468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D48D5D01-42F9-472A-948E-739C05AB56FC}"/>
                </a:ext>
              </a:extLst>
            </p:cNvPr>
            <p:cNvSpPr/>
            <p:nvPr userDrawn="1"/>
          </p:nvSpPr>
          <p:spPr>
            <a:xfrm>
              <a:off x="-2524885" y="444350"/>
              <a:ext cx="2052000" cy="1488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verkleinen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68E5609-8A67-47F5-A2DF-26E0454DC1F4}"/>
                </a:ext>
              </a:extLst>
            </p:cNvPr>
            <p:cNvSpPr/>
            <p:nvPr userDrawn="1"/>
          </p:nvSpPr>
          <p:spPr>
            <a:xfrm>
              <a:off x="-2524885" y="751733"/>
              <a:ext cx="2052000" cy="1400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Inspringniveau vergroten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A62D798-37AD-4ED9-87FE-1D3C1D9C8E7A}"/>
                </a:ext>
              </a:extLst>
            </p:cNvPr>
            <p:cNvSpPr/>
            <p:nvPr userDrawn="1"/>
          </p:nvSpPr>
          <p:spPr>
            <a:xfrm>
              <a:off x="-3568057" y="1100088"/>
              <a:ext cx="3194764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Gebruik, in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 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zoals hierboven aangegeven, om een inspring-niveau te vergroten of verkleinen.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7CCB7A06-54D8-41CE-98B6-FFF4FA11F523}"/>
                </a:ext>
              </a:extLst>
            </p:cNvPr>
            <p:cNvSpPr/>
            <p:nvPr userDrawn="1"/>
          </p:nvSpPr>
          <p:spPr>
            <a:xfrm>
              <a:off x="-3568057" y="0"/>
              <a:ext cx="3194764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Lijstniveaus gebruiken</a:t>
              </a: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908B07C8-EAD0-4835-97C4-3CBBE8271414}"/>
                </a:ext>
              </a:extLst>
            </p:cNvPr>
            <p:cNvGrpSpPr/>
            <p:nvPr userDrawn="1"/>
          </p:nvGrpSpPr>
          <p:grpSpPr>
            <a:xfrm>
              <a:off x="-640848" y="5954564"/>
              <a:ext cx="267555" cy="267555"/>
              <a:chOff x="7881599" y="90188"/>
              <a:chExt cx="388279" cy="388279"/>
            </a:xfrm>
          </p:grpSpPr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8F505596-52B6-4F66-B1A0-765DCC774A58}"/>
                  </a:ext>
                </a:extLst>
              </p:cNvPr>
              <p:cNvSpPr/>
              <p:nvPr userDrawn="1"/>
            </p:nvSpPr>
            <p:spPr>
              <a:xfrm>
                <a:off x="7908243" y="116832"/>
                <a:ext cx="334990" cy="3349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800" cap="all" baseline="0" dirty="0" err="1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Graphic 163" descr="Informatie">
                <a:extLst>
                  <a:ext uri="{FF2B5EF4-FFF2-40B4-BE49-F238E27FC236}">
                    <a16:creationId xmlns:a16="http://schemas.microsoft.com/office/drawing/2014/main" id="{8669E062-5BC3-4655-9DE3-E14CE792F5FC}"/>
                  </a:ext>
                </a:extLst>
              </p:cNvPr>
              <p:cNvSpPr/>
              <p:nvPr/>
            </p:nvSpPr>
            <p:spPr>
              <a:xfrm>
                <a:off x="7881599" y="90188"/>
                <a:ext cx="388279" cy="388279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chemeClr val="tx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68BD0E97-779B-4109-971F-641DEDB1176A}"/>
                </a:ext>
              </a:extLst>
            </p:cNvPr>
            <p:cNvGrpSpPr/>
            <p:nvPr userDrawn="1"/>
          </p:nvGrpSpPr>
          <p:grpSpPr>
            <a:xfrm>
              <a:off x="-3569165" y="1909857"/>
              <a:ext cx="3195872" cy="3742479"/>
              <a:chOff x="-3569165" y="1742767"/>
              <a:chExt cx="3195872" cy="3742479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79AE856-DB20-4BEA-9812-CD3F0C0DFEA5}"/>
                  </a:ext>
                </a:extLst>
              </p:cNvPr>
              <p:cNvSpPr/>
              <p:nvPr userDrawn="1"/>
            </p:nvSpPr>
            <p:spPr>
              <a:xfrm>
                <a:off x="-3569165" y="1742767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74D323CC-3A0D-4CC6-88F0-B2535703D3B3}"/>
                  </a:ext>
                </a:extLst>
              </p:cNvPr>
              <p:cNvSpPr/>
              <p:nvPr userDrawn="1"/>
            </p:nvSpPr>
            <p:spPr>
              <a:xfrm>
                <a:off x="-3203483" y="1744627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85750" marR="0" lvl="0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Bullets</a:t>
                </a:r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0BF95630-871D-44DE-9810-C475C85274EE}"/>
                  </a:ext>
                </a:extLst>
              </p:cNvPr>
              <p:cNvSpPr/>
              <p:nvPr userDrawn="1"/>
            </p:nvSpPr>
            <p:spPr>
              <a:xfrm>
                <a:off x="-3569165" y="2178116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E66D731-38C6-4238-8E4D-74CB6107E3A7}"/>
                  </a:ext>
                </a:extLst>
              </p:cNvPr>
              <p:cNvSpPr/>
              <p:nvPr userDrawn="1"/>
            </p:nvSpPr>
            <p:spPr>
              <a:xfrm>
                <a:off x="-3203483" y="2179744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marR="0" lvl="1" indent="-285750" algn="l" defTabSz="719138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nl-NL" sz="1600" i="0" kern="1200" noProof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Sub-bullets</a:t>
                </a:r>
              </a:p>
            </p:txBody>
          </p:sp>
          <p:sp>
            <p:nvSpPr>
              <p:cNvPr id="154" name="Ovaal 153">
                <a:extLst>
                  <a:ext uri="{FF2B5EF4-FFF2-40B4-BE49-F238E27FC236}">
                    <a16:creationId xmlns:a16="http://schemas.microsoft.com/office/drawing/2014/main" id="{3B8E50AF-4C88-4B60-B572-89F8E9F40C31}"/>
                  </a:ext>
                </a:extLst>
              </p:cNvPr>
              <p:cNvSpPr/>
              <p:nvPr userDrawn="1"/>
            </p:nvSpPr>
            <p:spPr>
              <a:xfrm>
                <a:off x="-3569165" y="2613465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F30C35F-0FE9-46BC-9ED1-1B6D395560CA}"/>
                  </a:ext>
                </a:extLst>
              </p:cNvPr>
              <p:cNvSpPr/>
              <p:nvPr userDrawn="1"/>
            </p:nvSpPr>
            <p:spPr>
              <a:xfrm>
                <a:off x="-3203483" y="2614861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2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rgbClr val="0070C0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Leestekst</a:t>
                </a:r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3F1B687A-F3B8-404D-89A9-E40949D327FC}"/>
                  </a:ext>
                </a:extLst>
              </p:cNvPr>
              <p:cNvSpPr/>
              <p:nvPr userDrawn="1"/>
            </p:nvSpPr>
            <p:spPr>
              <a:xfrm>
                <a:off x="-3569165" y="304881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AF6F4624-4090-4BF7-9F16-73B75221637F}"/>
                  </a:ext>
                </a:extLst>
              </p:cNvPr>
              <p:cNvSpPr/>
              <p:nvPr userDrawn="1"/>
            </p:nvSpPr>
            <p:spPr>
              <a:xfrm>
                <a:off x="-3203483" y="3049978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3" indent="0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cap="none" spc="30" baseline="0" dirty="0">
                    <a:solidFill>
                      <a:schemeClr val="accent1"/>
                    </a:solidFill>
                    <a:latin typeface="+mj-lt"/>
                    <a:ea typeface="+mn-ea"/>
                    <a:cs typeface="Calibri" panose="020F0502020204030204" pitchFamily="34" charset="0"/>
                  </a:rPr>
                  <a:t>Subtitel</a:t>
                </a:r>
              </a:p>
            </p:txBody>
          </p:sp>
          <p:sp>
            <p:nvSpPr>
              <p:cNvPr id="158" name="Ovaal 157">
                <a:extLst>
                  <a:ext uri="{FF2B5EF4-FFF2-40B4-BE49-F238E27FC236}">
                    <a16:creationId xmlns:a16="http://schemas.microsoft.com/office/drawing/2014/main" id="{362F7340-2373-4AD0-A6B6-3756824B4683}"/>
                  </a:ext>
                </a:extLst>
              </p:cNvPr>
              <p:cNvSpPr/>
              <p:nvPr userDrawn="1"/>
            </p:nvSpPr>
            <p:spPr>
              <a:xfrm>
                <a:off x="-3569165" y="34841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ADD26D9D-B7BC-442E-BB36-2466B1FC3342}"/>
                  </a:ext>
                </a:extLst>
              </p:cNvPr>
              <p:cNvSpPr/>
              <p:nvPr userDrawn="1"/>
            </p:nvSpPr>
            <p:spPr>
              <a:xfrm>
                <a:off x="-3203483" y="3485095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263525" lvl="4" indent="-263525" algn="l" defTabSz="719138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nl-NL" sz="160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Numerieke bullets</a:t>
                </a:r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E667DA8E-DAD4-48DA-ABC5-B774C46DD170}"/>
                  </a:ext>
                </a:extLst>
              </p:cNvPr>
              <p:cNvSpPr/>
              <p:nvPr userDrawn="1"/>
            </p:nvSpPr>
            <p:spPr>
              <a:xfrm>
                <a:off x="-3569165" y="3919512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53A2BAB3-65E7-4195-8815-4B78DDC2F87A}"/>
                  </a:ext>
                </a:extLst>
              </p:cNvPr>
              <p:cNvSpPr/>
              <p:nvPr userDrawn="1"/>
            </p:nvSpPr>
            <p:spPr>
              <a:xfrm>
                <a:off x="-3203483" y="392021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38163" lvl="5" indent="-27463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+mj-lt"/>
                  <a:buAutoNum type="alphaLcPeriod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Abc</a:t>
                </a:r>
              </a:p>
            </p:txBody>
          </p:sp>
          <p:sp>
            <p:nvSpPr>
              <p:cNvPr id="162" name="Ovaal 161">
                <a:extLst>
                  <a:ext uri="{FF2B5EF4-FFF2-40B4-BE49-F238E27FC236}">
                    <a16:creationId xmlns:a16="http://schemas.microsoft.com/office/drawing/2014/main" id="{50DF840C-17BA-46BD-92FD-E3673233712D}"/>
                  </a:ext>
                </a:extLst>
              </p:cNvPr>
              <p:cNvSpPr/>
              <p:nvPr userDrawn="1"/>
            </p:nvSpPr>
            <p:spPr>
              <a:xfrm>
                <a:off x="-3569165" y="4354861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537664B8-C9F7-4185-9B34-A95DEAB18815}"/>
                  </a:ext>
                </a:extLst>
              </p:cNvPr>
              <p:cNvSpPr/>
              <p:nvPr userDrawn="1"/>
            </p:nvSpPr>
            <p:spPr>
              <a:xfrm>
                <a:off x="-3203483" y="4355329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549275" lvl="6" indent="-28575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6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nl-NL" sz="1600" b="0" i="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 Bullets</a:t>
                </a:r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E7DCFF6F-E05D-4A55-95F0-18957C697100}"/>
                  </a:ext>
                </a:extLst>
              </p:cNvPr>
              <p:cNvSpPr/>
              <p:nvPr userDrawn="1"/>
            </p:nvSpPr>
            <p:spPr>
              <a:xfrm>
                <a:off x="-3569165" y="4790210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BAB2B7F5-EF04-423D-A0BC-D4BC167E19EF}"/>
                  </a:ext>
                </a:extLst>
              </p:cNvPr>
              <p:cNvSpPr/>
              <p:nvPr userDrawn="1"/>
            </p:nvSpPr>
            <p:spPr>
              <a:xfrm>
                <a:off x="-3203483" y="4790446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7" indent="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nl-NL" sz="16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Cursief</a:t>
                </a:r>
              </a:p>
            </p:txBody>
          </p:sp>
          <p:sp>
            <p:nvSpPr>
              <p:cNvPr id="166" name="Ovaal 165">
                <a:extLst>
                  <a:ext uri="{FF2B5EF4-FFF2-40B4-BE49-F238E27FC236}">
                    <a16:creationId xmlns:a16="http://schemas.microsoft.com/office/drawing/2014/main" id="{2B0CB9AF-0C98-4AC0-B280-E99C8C55121C}"/>
                  </a:ext>
                </a:extLst>
              </p:cNvPr>
              <p:cNvSpPr/>
              <p:nvPr userDrawn="1"/>
            </p:nvSpPr>
            <p:spPr>
              <a:xfrm>
                <a:off x="-3569165" y="5225563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79348B45-249F-40FD-99B1-FFEAA99A79DB}"/>
                  </a:ext>
                </a:extLst>
              </p:cNvPr>
              <p:cNvSpPr/>
              <p:nvPr userDrawn="1"/>
            </p:nvSpPr>
            <p:spPr>
              <a:xfrm>
                <a:off x="-3203483" y="5225562"/>
                <a:ext cx="2830190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lvl="8" indent="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nl-NL" sz="2000" b="0" kern="1200" dirty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rPr>
                  <a:t>Alt. Subtitel</a:t>
                </a:r>
              </a:p>
            </p:txBody>
          </p:sp>
        </p:grp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BD375496-5462-4C39-A9EC-705ECD3FC817}"/>
                </a:ext>
              </a:extLst>
            </p:cNvPr>
            <p:cNvSpPr/>
            <p:nvPr userDrawn="1"/>
          </p:nvSpPr>
          <p:spPr>
            <a:xfrm>
              <a:off x="-3568057" y="6175639"/>
              <a:ext cx="3194764" cy="68236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YouTube links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’, open deze in de ‘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Diavoorstelling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 (shift F5) en klik op de gewenste video link.</a:t>
              </a:r>
            </a:p>
          </p:txBody>
        </p:sp>
      </p:grpSp>
      <p:grpSp>
        <p:nvGrpSpPr>
          <p:cNvPr id="346" name="Groep 345">
            <a:extLst>
              <a:ext uri="{FF2B5EF4-FFF2-40B4-BE49-F238E27FC236}">
                <a16:creationId xmlns:a16="http://schemas.microsoft.com/office/drawing/2014/main" id="{103440AE-01C0-46EB-9205-B6D04A3A1D68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6B0B0EED-F549-4E8F-97DE-D58B48F3B742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65E29F10-B9F7-40E5-9E5B-D2A5A03429A0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DC36F49F-2F05-4EA4-BC7F-84E023CD60FE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50" name="Rechthoek 349">
              <a:extLst>
                <a:ext uri="{FF2B5EF4-FFF2-40B4-BE49-F238E27FC236}">
                  <a16:creationId xmlns:a16="http://schemas.microsoft.com/office/drawing/2014/main" id="{F2142E13-E70F-4D7A-B614-7B9B6EE0CCC1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7BEADAB3-C535-4637-8E73-AFB56BE4F7C8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5DF42AA3-5D99-4803-852B-AD7A15973BAC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1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8500" y="741500"/>
            <a:ext cx="10775070" cy="49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8500" y="1591900"/>
            <a:ext cx="10773500" cy="435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789848" y="6149975"/>
            <a:ext cx="11811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A315934-F2F7-4E3E-A399-5131CA5B56F8}" type="datetime1">
              <a:rPr lang="nl-NL" smtClean="0"/>
              <a:t>28-10-2021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53896" y="6149975"/>
            <a:ext cx="7156386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38646" y="6149975"/>
            <a:ext cx="4333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5" name="Instructie">
            <a:extLst>
              <a:ext uri="{FF2B5EF4-FFF2-40B4-BE49-F238E27FC236}">
                <a16:creationId xmlns:a16="http://schemas.microsoft.com/office/drawing/2014/main" id="{B5A16716-4380-44D9-A1D1-83EDFD07F74D}"/>
              </a:ext>
            </a:extLst>
          </p:cNvPr>
          <p:cNvGrpSpPr/>
          <p:nvPr userDrawn="1"/>
        </p:nvGrpSpPr>
        <p:grpSpPr>
          <a:xfrm>
            <a:off x="-7462" y="7107105"/>
            <a:ext cx="3391307" cy="1679907"/>
            <a:chOff x="12445521" y="5277394"/>
            <a:chExt cx="3391307" cy="1679907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D6A545-4BCB-4C4D-AB73-9FC06EF13C97}"/>
                </a:ext>
              </a:extLst>
            </p:cNvPr>
            <p:cNvSpPr/>
            <p:nvPr userDrawn="1"/>
          </p:nvSpPr>
          <p:spPr>
            <a:xfrm>
              <a:off x="12445521" y="5277394"/>
              <a:ext cx="3391307" cy="1679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Instructie">
              <a:extLst>
                <a:ext uri="{FF2B5EF4-FFF2-40B4-BE49-F238E27FC236}">
                  <a16:creationId xmlns:a16="http://schemas.microsoft.com/office/drawing/2014/main" id="{9162C628-1DE0-473B-A029-6DE946F85FF0}"/>
                </a:ext>
              </a:extLst>
            </p:cNvPr>
            <p:cNvGrpSpPr/>
            <p:nvPr userDrawn="1"/>
          </p:nvGrpSpPr>
          <p:grpSpPr>
            <a:xfrm>
              <a:off x="12543792" y="5379952"/>
              <a:ext cx="3194765" cy="1423456"/>
              <a:chOff x="12556437" y="4453663"/>
              <a:chExt cx="3194765" cy="1423456"/>
            </a:xfrm>
          </p:grpSpPr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E989F24B-157C-42C1-A68E-E3A5202A98F4}"/>
                  </a:ext>
                </a:extLst>
              </p:cNvPr>
              <p:cNvSpPr/>
              <p:nvPr userDrawn="1"/>
            </p:nvSpPr>
            <p:spPr>
              <a:xfrm>
                <a:off x="12556438" y="4453663"/>
                <a:ext cx="3194764" cy="252000"/>
              </a:xfrm>
              <a:prstGeom prst="rect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Voettekst wijzigen</a:t>
                </a:r>
              </a:p>
            </p:txBody>
          </p:sp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F8B10B31-8E9E-46CE-BFD8-4136F73C0EAC}"/>
                  </a:ext>
                </a:extLst>
              </p:cNvPr>
              <p:cNvSpPr/>
              <p:nvPr userDrawn="1"/>
            </p:nvSpPr>
            <p:spPr>
              <a:xfrm>
                <a:off x="12556437" y="4854369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A50BFC63-C3D1-4CDA-988B-814B2DC48266}"/>
                  </a:ext>
                </a:extLst>
              </p:cNvPr>
              <p:cNvSpPr/>
              <p:nvPr userDrawn="1"/>
            </p:nvSpPr>
            <p:spPr>
              <a:xfrm>
                <a:off x="12922119" y="4854369"/>
                <a:ext cx="1946732" cy="36093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Ga naar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‘Invoegen’ 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en klik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‘Kop- en voettekst’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DA244EE7-8CA1-4383-8A04-351F7185B4A9}"/>
                  </a:ext>
                </a:extLst>
              </p:cNvPr>
              <p:cNvSpPr/>
              <p:nvPr userDrawn="1"/>
            </p:nvSpPr>
            <p:spPr>
              <a:xfrm>
                <a:off x="12556437" y="5290694"/>
                <a:ext cx="260914" cy="259683"/>
              </a:xfrm>
              <a:prstGeom prst="ellipse">
                <a:avLst/>
              </a:prstGeom>
              <a:solidFill>
                <a:srgbClr val="211F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815F1A2-99D0-40EC-9C63-768D367CD464}"/>
                  </a:ext>
                </a:extLst>
              </p:cNvPr>
              <p:cNvSpPr/>
              <p:nvPr userDrawn="1"/>
            </p:nvSpPr>
            <p:spPr>
              <a:xfrm>
                <a:off x="12922118" y="5290695"/>
                <a:ext cx="2254191" cy="5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Typ de gewenste voettekst in, in het aangegeven tekstkader. Klik vervolgens op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‘Overal toepassen’ 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om de gegevens op  elke slide toe te passen.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108801EC-174D-4880-981D-404D1E1B5F7B}"/>
                  </a:ext>
                </a:extLst>
              </p:cNvPr>
              <p:cNvGrpSpPr/>
              <p:nvPr userDrawn="1"/>
            </p:nvGrpSpPr>
            <p:grpSpPr>
              <a:xfrm>
                <a:off x="15070069" y="4833884"/>
                <a:ext cx="681133" cy="750023"/>
                <a:chOff x="-910573" y="4987990"/>
                <a:chExt cx="681133" cy="750023"/>
              </a:xfrm>
            </p:grpSpPr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A738720-8291-4953-BDA9-299A6A423E59}"/>
                    </a:ext>
                  </a:extLst>
                </p:cNvPr>
                <p:cNvGrpSpPr/>
                <p:nvPr userDrawn="1"/>
              </p:nvGrpSpPr>
              <p:grpSpPr>
                <a:xfrm>
                  <a:off x="-713542" y="4987990"/>
                  <a:ext cx="287071" cy="379107"/>
                  <a:chOff x="-4050578" y="288410"/>
                  <a:chExt cx="322125" cy="379107"/>
                </a:xfrm>
              </p:grpSpPr>
              <p:sp>
                <p:nvSpPr>
                  <p:cNvPr id="26" name="Rechthoek met één afgeknipte en afgeronde hoek 47">
                    <a:extLst>
                      <a:ext uri="{FF2B5EF4-FFF2-40B4-BE49-F238E27FC236}">
                        <a16:creationId xmlns:a16="http://schemas.microsoft.com/office/drawing/2014/main" id="{8BED4A20-5A9E-45DE-AF15-68378D64B2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4050578" y="288410"/>
                    <a:ext cx="322125" cy="379107"/>
                  </a:xfrm>
                  <a:prstGeom prst="snipRoundRect">
                    <a:avLst>
                      <a:gd name="adj1" fmla="val 0"/>
                      <a:gd name="adj2" fmla="val 33753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ige driehoek 26">
                    <a:extLst>
                      <a:ext uri="{FF2B5EF4-FFF2-40B4-BE49-F238E27FC236}">
                        <a16:creationId xmlns:a16="http://schemas.microsoft.com/office/drawing/2014/main" id="{2E0FBCD3-226B-4522-B37C-A05A797FFA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833537" y="291656"/>
                    <a:ext cx="103133" cy="93757"/>
                  </a:xfrm>
                  <a:prstGeom prst="rt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945F3E15-6213-4B4F-8E28-710D3EB2D1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4013673" y="314848"/>
                    <a:ext cx="140930" cy="70565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">
                    <a:extLst>
                      <a:ext uri="{FF2B5EF4-FFF2-40B4-BE49-F238E27FC236}">
                        <a16:creationId xmlns:a16="http://schemas.microsoft.com/office/drawing/2014/main" id="{8A80731C-989E-4B6D-BC10-178E4C9829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4020379" y="586428"/>
                    <a:ext cx="261727" cy="6140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5" name="Rechthoek 24">
                  <a:extLst>
                    <a:ext uri="{FF2B5EF4-FFF2-40B4-BE49-F238E27FC236}">
                      <a16:creationId xmlns:a16="http://schemas.microsoft.com/office/drawing/2014/main" id="{06F193E3-524A-402A-87C7-4F83B13CDAB4}"/>
                    </a:ext>
                  </a:extLst>
                </p:cNvPr>
                <p:cNvSpPr/>
                <p:nvPr userDrawn="1"/>
              </p:nvSpPr>
              <p:spPr>
                <a:xfrm>
                  <a:off x="-910573" y="5352063"/>
                  <a:ext cx="681133" cy="38595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Koptekst en voettekst</a:t>
                  </a:r>
                </a:p>
              </p:txBody>
            </p:sp>
          </p:grpSp>
        </p:grp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F0769ED6-9684-4279-B09B-76F622DE6888}"/>
              </a:ext>
            </a:extLst>
          </p:cNvPr>
          <p:cNvGrpSpPr/>
          <p:nvPr userDrawn="1"/>
        </p:nvGrpSpPr>
        <p:grpSpPr>
          <a:xfrm rot="16200000">
            <a:off x="5850799" y="-4096942"/>
            <a:ext cx="490401" cy="6226976"/>
            <a:chOff x="-1841497" y="0"/>
            <a:chExt cx="1473202" cy="7218679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BB7A0910-E6EE-465A-9DE5-143B1A4D4A4D}"/>
                </a:ext>
              </a:extLst>
            </p:cNvPr>
            <p:cNvSpPr/>
            <p:nvPr userDrawn="1"/>
          </p:nvSpPr>
          <p:spPr>
            <a:xfrm>
              <a:off x="-1841497" y="0"/>
              <a:ext cx="634999" cy="721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11C2ADF8-6318-4C6A-94D0-9EA57D95DFBD}"/>
                </a:ext>
              </a:extLst>
            </p:cNvPr>
            <p:cNvGrpSpPr/>
            <p:nvPr userDrawn="1"/>
          </p:nvGrpSpPr>
          <p:grpSpPr>
            <a:xfrm>
              <a:off x="-1003300" y="0"/>
              <a:ext cx="635005" cy="7218678"/>
              <a:chOff x="-1003300" y="0"/>
              <a:chExt cx="635005" cy="7218678"/>
            </a:xfrm>
          </p:grpSpPr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86870711-6E51-4B7D-8C0E-676A4F812C72}"/>
                  </a:ext>
                </a:extLst>
              </p:cNvPr>
              <p:cNvSpPr/>
              <p:nvPr userDrawn="1"/>
            </p:nvSpPr>
            <p:spPr>
              <a:xfrm>
                <a:off x="-1003300" y="0"/>
                <a:ext cx="635000" cy="635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A98D4F54-27B5-4963-B595-9203C0292704}"/>
                  </a:ext>
                </a:extLst>
              </p:cNvPr>
              <p:cNvSpPr/>
              <p:nvPr userDrawn="1"/>
            </p:nvSpPr>
            <p:spPr>
              <a:xfrm>
                <a:off x="-1003300" y="731520"/>
                <a:ext cx="635000" cy="635000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08EDCC5C-BF23-4ABA-BFAF-9002AE19C485}"/>
                  </a:ext>
                </a:extLst>
              </p:cNvPr>
              <p:cNvSpPr/>
              <p:nvPr userDrawn="1"/>
            </p:nvSpPr>
            <p:spPr>
              <a:xfrm>
                <a:off x="-1003300" y="1463040"/>
                <a:ext cx="635000" cy="635000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6690AF0-479E-49EB-BEDF-19A9EE0E5E08}"/>
                  </a:ext>
                </a:extLst>
              </p:cNvPr>
              <p:cNvSpPr/>
              <p:nvPr userDrawn="1"/>
            </p:nvSpPr>
            <p:spPr>
              <a:xfrm>
                <a:off x="-1003300" y="2194560"/>
                <a:ext cx="635000" cy="635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1021824C-52E8-4576-97D2-4E917A8D1056}"/>
                  </a:ext>
                </a:extLst>
              </p:cNvPr>
              <p:cNvSpPr/>
              <p:nvPr userDrawn="1"/>
            </p:nvSpPr>
            <p:spPr>
              <a:xfrm>
                <a:off x="-1003300" y="2926080"/>
                <a:ext cx="635000" cy="635000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4F1DAC82-5C6E-4AB3-B535-97361AA36ED0}"/>
                  </a:ext>
                </a:extLst>
              </p:cNvPr>
              <p:cNvSpPr/>
              <p:nvPr userDrawn="1"/>
            </p:nvSpPr>
            <p:spPr>
              <a:xfrm>
                <a:off x="-1003300" y="3657600"/>
                <a:ext cx="635000" cy="635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9E59C7F-6A97-4BE6-9E5B-C47F981EB28A}"/>
                  </a:ext>
                </a:extLst>
              </p:cNvPr>
              <p:cNvSpPr/>
              <p:nvPr userDrawn="1"/>
            </p:nvSpPr>
            <p:spPr>
              <a:xfrm>
                <a:off x="-1003300" y="4389120"/>
                <a:ext cx="635000" cy="635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00E5DA2F-30CD-47A7-B361-C102F24E0A9F}"/>
                  </a:ext>
                </a:extLst>
              </p:cNvPr>
              <p:cNvSpPr/>
              <p:nvPr userDrawn="1"/>
            </p:nvSpPr>
            <p:spPr>
              <a:xfrm>
                <a:off x="-1003297" y="5120639"/>
                <a:ext cx="635000" cy="635000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BEAD0F19-9DBC-4D5D-BB27-A155BE6E4A6D}"/>
                  </a:ext>
                </a:extLst>
              </p:cNvPr>
              <p:cNvSpPr/>
              <p:nvPr userDrawn="1"/>
            </p:nvSpPr>
            <p:spPr>
              <a:xfrm>
                <a:off x="-1003295" y="5852159"/>
                <a:ext cx="635000" cy="635000"/>
              </a:xfrm>
              <a:prstGeom prst="rect">
                <a:avLst/>
              </a:prstGeom>
              <a:solidFill>
                <a:srgbClr val="EB7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A3AAD186-F4D5-4D6E-B6D7-D72E8450AC0C}"/>
                  </a:ext>
                </a:extLst>
              </p:cNvPr>
              <p:cNvSpPr/>
              <p:nvPr userDrawn="1"/>
            </p:nvSpPr>
            <p:spPr>
              <a:xfrm>
                <a:off x="-1003294" y="6583678"/>
                <a:ext cx="634999" cy="635000"/>
              </a:xfrm>
              <a:prstGeom prst="rect">
                <a:avLst/>
              </a:prstGeom>
              <a:solidFill>
                <a:srgbClr val="F1B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2F0CED17-1628-435D-AC10-15962BDF0B8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8501" y="5884314"/>
            <a:ext cx="1454912" cy="577166"/>
            <a:chOff x="3424" y="1406"/>
            <a:chExt cx="2304" cy="914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4B6A47B-2FA0-42DA-AB2C-8E5C8038E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2" y="1856"/>
              <a:ext cx="425" cy="464"/>
            </a:xfrm>
            <a:custGeom>
              <a:avLst/>
              <a:gdLst>
                <a:gd name="T0" fmla="*/ 32 w 64"/>
                <a:gd name="T1" fmla="*/ 56 h 69"/>
                <a:gd name="T2" fmla="*/ 46 w 64"/>
                <a:gd name="T3" fmla="*/ 42 h 69"/>
                <a:gd name="T4" fmla="*/ 46 w 64"/>
                <a:gd name="T5" fmla="*/ 0 h 69"/>
                <a:gd name="T6" fmla="*/ 64 w 64"/>
                <a:gd name="T7" fmla="*/ 0 h 69"/>
                <a:gd name="T8" fmla="*/ 64 w 64"/>
                <a:gd name="T9" fmla="*/ 43 h 69"/>
                <a:gd name="T10" fmla="*/ 32 w 64"/>
                <a:gd name="T11" fmla="*/ 69 h 69"/>
                <a:gd name="T12" fmla="*/ 0 w 64"/>
                <a:gd name="T13" fmla="*/ 43 h 69"/>
                <a:gd name="T14" fmla="*/ 0 w 64"/>
                <a:gd name="T15" fmla="*/ 0 h 69"/>
                <a:gd name="T16" fmla="*/ 19 w 64"/>
                <a:gd name="T17" fmla="*/ 0 h 69"/>
                <a:gd name="T18" fmla="*/ 19 w 64"/>
                <a:gd name="T19" fmla="*/ 42 h 69"/>
                <a:gd name="T20" fmla="*/ 32 w 64"/>
                <a:gd name="T21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9">
                  <a:moveTo>
                    <a:pt x="32" y="56"/>
                  </a:moveTo>
                  <a:cubicBezTo>
                    <a:pt x="41" y="56"/>
                    <a:pt x="46" y="50"/>
                    <a:pt x="46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61"/>
                    <a:pt x="49" y="69"/>
                    <a:pt x="32" y="69"/>
                  </a:cubicBezTo>
                  <a:cubicBezTo>
                    <a:pt x="15" y="69"/>
                    <a:pt x="0" y="61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50"/>
                    <a:pt x="23" y="56"/>
                    <a:pt x="32" y="56"/>
                  </a:cubicBezTo>
                  <a:close/>
                </a:path>
              </a:pathLst>
            </a:custGeom>
            <a:solidFill>
              <a:srgbClr val="00A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00E2CD70-8EA1-40B3-BA87-8CBD5C19F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4" y="1856"/>
              <a:ext cx="399" cy="451"/>
            </a:xfrm>
            <a:custGeom>
              <a:avLst/>
              <a:gdLst>
                <a:gd name="T0" fmla="*/ 140 w 399"/>
                <a:gd name="T1" fmla="*/ 451 h 451"/>
                <a:gd name="T2" fmla="*/ 266 w 399"/>
                <a:gd name="T3" fmla="*/ 451 h 451"/>
                <a:gd name="T4" fmla="*/ 266 w 399"/>
                <a:gd name="T5" fmla="*/ 88 h 451"/>
                <a:gd name="T6" fmla="*/ 399 w 399"/>
                <a:gd name="T7" fmla="*/ 88 h 451"/>
                <a:gd name="T8" fmla="*/ 399 w 399"/>
                <a:gd name="T9" fmla="*/ 0 h 451"/>
                <a:gd name="T10" fmla="*/ 0 w 399"/>
                <a:gd name="T11" fmla="*/ 0 h 451"/>
                <a:gd name="T12" fmla="*/ 0 w 399"/>
                <a:gd name="T13" fmla="*/ 88 h 451"/>
                <a:gd name="T14" fmla="*/ 140 w 399"/>
                <a:gd name="T15" fmla="*/ 88 h 451"/>
                <a:gd name="T16" fmla="*/ 140 w 399"/>
                <a:gd name="T1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" h="451">
                  <a:moveTo>
                    <a:pt x="140" y="451"/>
                  </a:moveTo>
                  <a:lnTo>
                    <a:pt x="266" y="451"/>
                  </a:lnTo>
                  <a:lnTo>
                    <a:pt x="266" y="88"/>
                  </a:lnTo>
                  <a:lnTo>
                    <a:pt x="399" y="88"/>
                  </a:lnTo>
                  <a:lnTo>
                    <a:pt x="399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40" y="88"/>
                  </a:lnTo>
                  <a:lnTo>
                    <a:pt x="140" y="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779870E-A784-4F59-9FF5-7D8D71292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7" y="1406"/>
              <a:ext cx="452" cy="423"/>
            </a:xfrm>
            <a:custGeom>
              <a:avLst/>
              <a:gdLst>
                <a:gd name="T0" fmla="*/ 52 w 68"/>
                <a:gd name="T1" fmla="*/ 35 h 63"/>
                <a:gd name="T2" fmla="*/ 42 w 68"/>
                <a:gd name="T3" fmla="*/ 29 h 63"/>
                <a:gd name="T4" fmla="*/ 67 w 68"/>
                <a:gd name="T5" fmla="*/ 4 h 63"/>
                <a:gd name="T6" fmla="*/ 67 w 68"/>
                <a:gd name="T7" fmla="*/ 0 h 63"/>
                <a:gd name="T8" fmla="*/ 65 w 68"/>
                <a:gd name="T9" fmla="*/ 3 h 63"/>
                <a:gd name="T10" fmla="*/ 30 w 68"/>
                <a:gd name="T11" fmla="*/ 17 h 63"/>
                <a:gd name="T12" fmla="*/ 5 w 68"/>
                <a:gd name="T13" fmla="*/ 54 h 63"/>
                <a:gd name="T14" fmla="*/ 7 w 68"/>
                <a:gd name="T15" fmla="*/ 59 h 63"/>
                <a:gd name="T16" fmla="*/ 7 w 68"/>
                <a:gd name="T17" fmla="*/ 54 h 63"/>
                <a:gd name="T18" fmla="*/ 29 w 68"/>
                <a:gd name="T19" fmla="*/ 27 h 63"/>
                <a:gd name="T20" fmla="*/ 31 w 68"/>
                <a:gd name="T21" fmla="*/ 25 h 63"/>
                <a:gd name="T22" fmla="*/ 31 w 68"/>
                <a:gd name="T23" fmla="*/ 27 h 63"/>
                <a:gd name="T24" fmla="*/ 24 w 68"/>
                <a:gd name="T25" fmla="*/ 45 h 63"/>
                <a:gd name="T26" fmla="*/ 37 w 68"/>
                <a:gd name="T27" fmla="*/ 42 h 63"/>
                <a:gd name="T28" fmla="*/ 39 w 68"/>
                <a:gd name="T29" fmla="*/ 40 h 63"/>
                <a:gd name="T30" fmla="*/ 39 w 68"/>
                <a:gd name="T31" fmla="*/ 43 h 63"/>
                <a:gd name="T32" fmla="*/ 30 w 68"/>
                <a:gd name="T33" fmla="*/ 60 h 63"/>
                <a:gd name="T34" fmla="*/ 25 w 68"/>
                <a:gd name="T35" fmla="*/ 63 h 63"/>
                <a:gd name="T36" fmla="*/ 28 w 68"/>
                <a:gd name="T37" fmla="*/ 63 h 63"/>
                <a:gd name="T38" fmla="*/ 60 w 68"/>
                <a:gd name="T39" fmla="*/ 32 h 63"/>
                <a:gd name="T40" fmla="*/ 60 w 68"/>
                <a:gd name="T41" fmla="*/ 30 h 63"/>
                <a:gd name="T42" fmla="*/ 58 w 68"/>
                <a:gd name="T43" fmla="*/ 31 h 63"/>
                <a:gd name="T44" fmla="*/ 52 w 68"/>
                <a:gd name="T4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63">
                  <a:moveTo>
                    <a:pt x="52" y="35"/>
                  </a:moveTo>
                  <a:cubicBezTo>
                    <a:pt x="47" y="36"/>
                    <a:pt x="42" y="35"/>
                    <a:pt x="42" y="29"/>
                  </a:cubicBezTo>
                  <a:cubicBezTo>
                    <a:pt x="42" y="20"/>
                    <a:pt x="64" y="12"/>
                    <a:pt x="67" y="4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66" y="0"/>
                    <a:pt x="67" y="1"/>
                    <a:pt x="65" y="3"/>
                  </a:cubicBezTo>
                  <a:cubicBezTo>
                    <a:pt x="56" y="12"/>
                    <a:pt x="41" y="12"/>
                    <a:pt x="30" y="17"/>
                  </a:cubicBezTo>
                  <a:cubicBezTo>
                    <a:pt x="22" y="20"/>
                    <a:pt x="0" y="31"/>
                    <a:pt x="5" y="54"/>
                  </a:cubicBezTo>
                  <a:cubicBezTo>
                    <a:pt x="5" y="55"/>
                    <a:pt x="6" y="59"/>
                    <a:pt x="7" y="59"/>
                  </a:cubicBezTo>
                  <a:cubicBezTo>
                    <a:pt x="7" y="59"/>
                    <a:pt x="7" y="57"/>
                    <a:pt x="7" y="54"/>
                  </a:cubicBezTo>
                  <a:cubicBezTo>
                    <a:pt x="7" y="40"/>
                    <a:pt x="24" y="36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6"/>
                    <a:pt x="31" y="26"/>
                    <a:pt x="31" y="27"/>
                  </a:cubicBezTo>
                  <a:cubicBezTo>
                    <a:pt x="29" y="35"/>
                    <a:pt x="21" y="39"/>
                    <a:pt x="24" y="45"/>
                  </a:cubicBezTo>
                  <a:cubicBezTo>
                    <a:pt x="26" y="52"/>
                    <a:pt x="35" y="46"/>
                    <a:pt x="37" y="42"/>
                  </a:cubicBezTo>
                  <a:cubicBezTo>
                    <a:pt x="38" y="41"/>
                    <a:pt x="38" y="40"/>
                    <a:pt x="39" y="40"/>
                  </a:cubicBezTo>
                  <a:cubicBezTo>
                    <a:pt x="39" y="40"/>
                    <a:pt x="39" y="42"/>
                    <a:pt x="39" y="43"/>
                  </a:cubicBezTo>
                  <a:cubicBezTo>
                    <a:pt x="37" y="51"/>
                    <a:pt x="36" y="55"/>
                    <a:pt x="30" y="60"/>
                  </a:cubicBezTo>
                  <a:cubicBezTo>
                    <a:pt x="28" y="61"/>
                    <a:pt x="25" y="62"/>
                    <a:pt x="25" y="63"/>
                  </a:cubicBezTo>
                  <a:cubicBezTo>
                    <a:pt x="25" y="63"/>
                    <a:pt x="27" y="63"/>
                    <a:pt x="28" y="63"/>
                  </a:cubicBezTo>
                  <a:cubicBezTo>
                    <a:pt x="43" y="62"/>
                    <a:pt x="56" y="44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9" y="29"/>
                    <a:pt x="59" y="30"/>
                    <a:pt x="58" y="31"/>
                  </a:cubicBezTo>
                  <a:cubicBezTo>
                    <a:pt x="56" y="32"/>
                    <a:pt x="54" y="34"/>
                    <a:pt x="52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A85F038-FBFD-4BC8-9CD4-A80538630A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2" y="1984"/>
              <a:ext cx="279" cy="336"/>
            </a:xfrm>
            <a:custGeom>
              <a:avLst/>
              <a:gdLst>
                <a:gd name="T0" fmla="*/ 9 w 42"/>
                <a:gd name="T1" fmla="*/ 21 h 50"/>
                <a:gd name="T2" fmla="*/ 21 w 42"/>
                <a:gd name="T3" fmla="*/ 7 h 50"/>
                <a:gd name="T4" fmla="*/ 33 w 42"/>
                <a:gd name="T5" fmla="*/ 21 h 50"/>
                <a:gd name="T6" fmla="*/ 9 w 42"/>
                <a:gd name="T7" fmla="*/ 21 h 50"/>
                <a:gd name="T8" fmla="*/ 42 w 42"/>
                <a:gd name="T9" fmla="*/ 27 h 50"/>
                <a:gd name="T10" fmla="*/ 42 w 42"/>
                <a:gd name="T11" fmla="*/ 22 h 50"/>
                <a:gd name="T12" fmla="*/ 21 w 42"/>
                <a:gd name="T13" fmla="*/ 0 h 50"/>
                <a:gd name="T14" fmla="*/ 0 w 42"/>
                <a:gd name="T15" fmla="*/ 25 h 50"/>
                <a:gd name="T16" fmla="*/ 21 w 42"/>
                <a:gd name="T17" fmla="*/ 50 h 50"/>
                <a:gd name="T18" fmla="*/ 41 w 42"/>
                <a:gd name="T19" fmla="*/ 34 h 50"/>
                <a:gd name="T20" fmla="*/ 32 w 42"/>
                <a:gd name="T21" fmla="*/ 34 h 50"/>
                <a:gd name="T22" fmla="*/ 21 w 42"/>
                <a:gd name="T23" fmla="*/ 43 h 50"/>
                <a:gd name="T24" fmla="*/ 9 w 42"/>
                <a:gd name="T25" fmla="*/ 27 h 50"/>
                <a:gd name="T26" fmla="*/ 42 w 4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50">
                  <a:moveTo>
                    <a:pt x="9" y="21"/>
                  </a:moveTo>
                  <a:cubicBezTo>
                    <a:pt x="9" y="13"/>
                    <a:pt x="13" y="7"/>
                    <a:pt x="21" y="7"/>
                  </a:cubicBezTo>
                  <a:cubicBezTo>
                    <a:pt x="29" y="7"/>
                    <a:pt x="33" y="13"/>
                    <a:pt x="33" y="21"/>
                  </a:cubicBezTo>
                  <a:lnTo>
                    <a:pt x="9" y="21"/>
                  </a:lnTo>
                  <a:close/>
                  <a:moveTo>
                    <a:pt x="42" y="27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9"/>
                    <a:pt x="35" y="0"/>
                    <a:pt x="21" y="0"/>
                  </a:cubicBezTo>
                  <a:cubicBezTo>
                    <a:pt x="7" y="0"/>
                    <a:pt x="0" y="12"/>
                    <a:pt x="0" y="25"/>
                  </a:cubicBezTo>
                  <a:cubicBezTo>
                    <a:pt x="0" y="39"/>
                    <a:pt x="6" y="50"/>
                    <a:pt x="21" y="50"/>
                  </a:cubicBezTo>
                  <a:cubicBezTo>
                    <a:pt x="32" y="50"/>
                    <a:pt x="40" y="44"/>
                    <a:pt x="4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41"/>
                    <a:pt x="28" y="43"/>
                    <a:pt x="21" y="43"/>
                  </a:cubicBezTo>
                  <a:cubicBezTo>
                    <a:pt x="12" y="43"/>
                    <a:pt x="9" y="35"/>
                    <a:pt x="9" y="27"/>
                  </a:cubicBezTo>
                  <a:lnTo>
                    <a:pt x="4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49BF7F82-7C00-477F-B9BE-AAD5A7CC0D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4" y="1856"/>
              <a:ext cx="53" cy="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179965DE-DC7B-47BA-9EFC-B3617BF30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3" y="1850"/>
              <a:ext cx="200" cy="457"/>
            </a:xfrm>
            <a:custGeom>
              <a:avLst/>
              <a:gdLst>
                <a:gd name="T0" fmla="*/ 18 w 30"/>
                <a:gd name="T1" fmla="*/ 68 h 68"/>
                <a:gd name="T2" fmla="*/ 18 w 30"/>
                <a:gd name="T3" fmla="*/ 28 h 68"/>
                <a:gd name="T4" fmla="*/ 29 w 30"/>
                <a:gd name="T5" fmla="*/ 28 h 68"/>
                <a:gd name="T6" fmla="*/ 29 w 30"/>
                <a:gd name="T7" fmla="*/ 22 h 68"/>
                <a:gd name="T8" fmla="*/ 18 w 30"/>
                <a:gd name="T9" fmla="*/ 22 h 68"/>
                <a:gd name="T10" fmla="*/ 18 w 30"/>
                <a:gd name="T11" fmla="*/ 14 h 68"/>
                <a:gd name="T12" fmla="*/ 26 w 30"/>
                <a:gd name="T13" fmla="*/ 8 h 68"/>
                <a:gd name="T14" fmla="*/ 30 w 30"/>
                <a:gd name="T15" fmla="*/ 8 h 68"/>
                <a:gd name="T16" fmla="*/ 30 w 30"/>
                <a:gd name="T17" fmla="*/ 1 h 68"/>
                <a:gd name="T18" fmla="*/ 24 w 30"/>
                <a:gd name="T19" fmla="*/ 0 h 68"/>
                <a:gd name="T20" fmla="*/ 9 w 30"/>
                <a:gd name="T21" fmla="*/ 13 h 68"/>
                <a:gd name="T22" fmla="*/ 9 w 30"/>
                <a:gd name="T23" fmla="*/ 22 h 68"/>
                <a:gd name="T24" fmla="*/ 0 w 30"/>
                <a:gd name="T25" fmla="*/ 22 h 68"/>
                <a:gd name="T26" fmla="*/ 0 w 30"/>
                <a:gd name="T27" fmla="*/ 28 h 68"/>
                <a:gd name="T28" fmla="*/ 9 w 30"/>
                <a:gd name="T29" fmla="*/ 28 h 68"/>
                <a:gd name="T30" fmla="*/ 9 w 30"/>
                <a:gd name="T31" fmla="*/ 68 h 68"/>
                <a:gd name="T32" fmla="*/ 18 w 30"/>
                <a:gd name="T3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8">
                  <a:moveTo>
                    <a:pt x="18" y="6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9"/>
                    <a:pt x="21" y="8"/>
                    <a:pt x="26" y="8"/>
                  </a:cubicBezTo>
                  <a:cubicBezTo>
                    <a:pt x="27" y="8"/>
                    <a:pt x="29" y="8"/>
                    <a:pt x="30" y="8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15" y="0"/>
                    <a:pt x="9" y="4"/>
                    <a:pt x="9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1FFDAF41-545F-43F4-9E0E-F79FF9D5D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9" y="1910"/>
              <a:ext cx="179" cy="410"/>
            </a:xfrm>
            <a:custGeom>
              <a:avLst/>
              <a:gdLst>
                <a:gd name="T0" fmla="*/ 0 w 27"/>
                <a:gd name="T1" fmla="*/ 13 h 61"/>
                <a:gd name="T2" fmla="*/ 0 w 27"/>
                <a:gd name="T3" fmla="*/ 19 h 61"/>
                <a:gd name="T4" fmla="*/ 8 w 27"/>
                <a:gd name="T5" fmla="*/ 19 h 61"/>
                <a:gd name="T6" fmla="*/ 8 w 27"/>
                <a:gd name="T7" fmla="*/ 49 h 61"/>
                <a:gd name="T8" fmla="*/ 21 w 27"/>
                <a:gd name="T9" fmla="*/ 61 h 61"/>
                <a:gd name="T10" fmla="*/ 27 w 27"/>
                <a:gd name="T11" fmla="*/ 60 h 61"/>
                <a:gd name="T12" fmla="*/ 27 w 27"/>
                <a:gd name="T13" fmla="*/ 53 h 61"/>
                <a:gd name="T14" fmla="*/ 22 w 27"/>
                <a:gd name="T15" fmla="*/ 54 h 61"/>
                <a:gd name="T16" fmla="*/ 17 w 27"/>
                <a:gd name="T17" fmla="*/ 49 h 61"/>
                <a:gd name="T18" fmla="*/ 17 w 27"/>
                <a:gd name="T19" fmla="*/ 19 h 61"/>
                <a:gd name="T20" fmla="*/ 27 w 27"/>
                <a:gd name="T21" fmla="*/ 19 h 61"/>
                <a:gd name="T22" fmla="*/ 27 w 27"/>
                <a:gd name="T23" fmla="*/ 13 h 61"/>
                <a:gd name="T24" fmla="*/ 17 w 27"/>
                <a:gd name="T25" fmla="*/ 13 h 61"/>
                <a:gd name="T26" fmla="*/ 17 w 27"/>
                <a:gd name="T27" fmla="*/ 0 h 61"/>
                <a:gd name="T28" fmla="*/ 8 w 27"/>
                <a:gd name="T29" fmla="*/ 3 h 61"/>
                <a:gd name="T30" fmla="*/ 8 w 27"/>
                <a:gd name="T31" fmla="*/ 13 h 61"/>
                <a:gd name="T32" fmla="*/ 0 w 27"/>
                <a:gd name="T33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1">
                  <a:moveTo>
                    <a:pt x="0" y="1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5"/>
                    <a:pt x="8" y="61"/>
                    <a:pt x="21" y="61"/>
                  </a:cubicBezTo>
                  <a:cubicBezTo>
                    <a:pt x="23" y="61"/>
                    <a:pt x="25" y="60"/>
                    <a:pt x="27" y="60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6" y="54"/>
                    <a:pt x="24" y="54"/>
                    <a:pt x="22" y="54"/>
                  </a:cubicBezTo>
                  <a:cubicBezTo>
                    <a:pt x="19" y="54"/>
                    <a:pt x="17" y="52"/>
                    <a:pt x="17" y="4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89D2E5A-F6CF-4427-B37B-4BF2D646AC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33" y="1856"/>
              <a:ext cx="359" cy="451"/>
            </a:xfrm>
            <a:custGeom>
              <a:avLst/>
              <a:gdLst>
                <a:gd name="T0" fmla="*/ 0 w 54"/>
                <a:gd name="T1" fmla="*/ 67 h 67"/>
                <a:gd name="T2" fmla="*/ 23 w 54"/>
                <a:gd name="T3" fmla="*/ 67 h 67"/>
                <a:gd name="T4" fmla="*/ 54 w 54"/>
                <a:gd name="T5" fmla="*/ 34 h 67"/>
                <a:gd name="T6" fmla="*/ 23 w 54"/>
                <a:gd name="T7" fmla="*/ 0 h 67"/>
                <a:gd name="T8" fmla="*/ 0 w 54"/>
                <a:gd name="T9" fmla="*/ 0 h 67"/>
                <a:gd name="T10" fmla="*/ 0 w 54"/>
                <a:gd name="T11" fmla="*/ 67 h 67"/>
                <a:gd name="T12" fmla="*/ 9 w 54"/>
                <a:gd name="T13" fmla="*/ 8 h 67"/>
                <a:gd name="T14" fmla="*/ 23 w 54"/>
                <a:gd name="T15" fmla="*/ 8 h 67"/>
                <a:gd name="T16" fmla="*/ 45 w 54"/>
                <a:gd name="T17" fmla="*/ 34 h 67"/>
                <a:gd name="T18" fmla="*/ 23 w 54"/>
                <a:gd name="T19" fmla="*/ 59 h 67"/>
                <a:gd name="T20" fmla="*/ 9 w 54"/>
                <a:gd name="T21" fmla="*/ 59 h 67"/>
                <a:gd name="T22" fmla="*/ 9 w 54"/>
                <a:gd name="T23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51" y="67"/>
                    <a:pt x="54" y="43"/>
                    <a:pt x="54" y="34"/>
                  </a:cubicBezTo>
                  <a:cubicBezTo>
                    <a:pt x="54" y="25"/>
                    <a:pt x="51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7"/>
                  </a:lnTo>
                  <a:close/>
                  <a:moveTo>
                    <a:pt x="9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38" y="8"/>
                    <a:pt x="45" y="20"/>
                    <a:pt x="45" y="34"/>
                  </a:cubicBezTo>
                  <a:cubicBezTo>
                    <a:pt x="45" y="48"/>
                    <a:pt x="38" y="59"/>
                    <a:pt x="23" y="59"/>
                  </a:cubicBezTo>
                  <a:cubicBezTo>
                    <a:pt x="9" y="59"/>
                    <a:pt x="9" y="59"/>
                    <a:pt x="9" y="59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831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7" r:id="rId3"/>
    <p:sldLayoutId id="2147483690" r:id="rId4"/>
    <p:sldLayoutId id="2147483655" r:id="rId5"/>
    <p:sldLayoutId id="2147483658" r:id="rId6"/>
    <p:sldLayoutId id="2147483689" r:id="rId7"/>
    <p:sldLayoutId id="2147483695" r:id="rId8"/>
    <p:sldLayoutId id="2147483659" r:id="rId9"/>
    <p:sldLayoutId id="2147483660" r:id="rId10"/>
    <p:sldLayoutId id="2147483661" r:id="rId11"/>
    <p:sldLayoutId id="2147483673" r:id="rId12"/>
    <p:sldLayoutId id="2147483693" r:id="rId13"/>
    <p:sldLayoutId id="2147483692" r:id="rId14"/>
    <p:sldLayoutId id="2147483681" r:id="rId15"/>
    <p:sldLayoutId id="2147483663" r:id="rId16"/>
    <p:sldLayoutId id="2147483664" r:id="rId17"/>
    <p:sldLayoutId id="2147483666" r:id="rId18"/>
    <p:sldLayoutId id="2147483667" r:id="rId19"/>
    <p:sldLayoutId id="214748369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255713" algn="l"/>
        </a:tabLst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4638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SzPct val="85000"/>
        <a:buFont typeface="Arial" panose="020B0604020202020204" pitchFamily="34" charset="0"/>
        <a:buNone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 cap="none" spc="30" baseline="0">
          <a:solidFill>
            <a:schemeClr val="accent1"/>
          </a:solidFill>
          <a:latin typeface="+mj-lt"/>
          <a:ea typeface="+mn-ea"/>
          <a:cs typeface="Calibri" panose="020F0502020204030204" pitchFamily="34" charset="0"/>
        </a:defRPr>
      </a:lvl4pPr>
      <a:lvl5pPr marL="263525" indent="-263525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+mj-lt"/>
        <a:buAutoNum type="arabicPeriod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8163" indent="-276225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+mj-lt"/>
        <a:buAutoNum type="alphaLcPeriod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" indent="-276225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Wingdings" panose="05000000000000000000" pitchFamily="2" charset="2"/>
        <a:buChar char="§"/>
        <a:tabLst>
          <a:tab pos="266700" algn="l"/>
        </a:tabLst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776" userDrawn="1">
          <p15:clr>
            <a:srgbClr val="5ACBF0"/>
          </p15:clr>
        </p15:guide>
        <p15:guide id="3" orient="horz" pos="1002" userDrawn="1">
          <p15:clr>
            <a:srgbClr val="5ACBF0"/>
          </p15:clr>
        </p15:guide>
        <p15:guide id="4" orient="horz" pos="3748" userDrawn="1">
          <p15:clr>
            <a:srgbClr val="5ACBF0"/>
          </p15:clr>
        </p15:guide>
        <p15:guide id="5" orient="horz" userDrawn="1">
          <p15:clr>
            <a:srgbClr val="F26B43"/>
          </p15:clr>
        </p15:guide>
        <p15:guide id="6" orient="horz" pos="459" userDrawn="1">
          <p15:clr>
            <a:srgbClr val="5ACBF0"/>
          </p15:clr>
        </p15:guide>
        <p15:guide id="7" orient="horz" pos="4320" userDrawn="1">
          <p15:clr>
            <a:srgbClr val="F26B43"/>
          </p15:clr>
        </p15:guide>
        <p15:guide id="8" pos="438" userDrawn="1">
          <p15:clr>
            <a:srgbClr val="5ACBF0"/>
          </p15:clr>
        </p15:guide>
        <p15:guide id="9" userDrawn="1">
          <p15:clr>
            <a:srgbClr val="F26B43"/>
          </p15:clr>
        </p15:guide>
        <p15:guide id="10" pos="7242" userDrawn="1">
          <p15:clr>
            <a:srgbClr val="5ACBF0"/>
          </p15:clr>
        </p15:guide>
        <p15:guide id="11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44" y="3430467"/>
            <a:ext cx="9358256" cy="16210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Training time estimation for </a:t>
            </a:r>
            <a:r>
              <a:rPr lang="en-US" b="0" i="0" dirty="0">
                <a:effectLst/>
                <a:ea typeface="+mj-lt"/>
                <a:cs typeface="+mj-lt"/>
              </a:rPr>
              <a:t>Convolutional Neural Network </a:t>
            </a:r>
            <a:r>
              <a:rPr lang="en-US" dirty="0">
                <a:ea typeface="+mj-lt"/>
                <a:cs typeface="+mj-lt"/>
              </a:rPr>
              <a:t>in Distributed Systems</a:t>
            </a:r>
            <a:endParaRPr lang="en-US" dirty="0"/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Sayak Mukherjee &amp; Marco Schouten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Queueing Theory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856A2-2382-4709-80DD-B2864FC0BBD6}"/>
              </a:ext>
            </a:extLst>
          </p:cNvPr>
          <p:cNvSpPr txBox="1"/>
          <p:nvPr/>
        </p:nvSpPr>
        <p:spPr>
          <a:xfrm>
            <a:off x="1371596" y="1078109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Comparing single high-performance CPU to multiple low performance CPUs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842336F-3682-45D1-B483-8215F894A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43" y="2190209"/>
            <a:ext cx="3530160" cy="104524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9535059-1B17-4E6F-B325-8902E6B7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08" y="2106720"/>
            <a:ext cx="3900614" cy="2802227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070706B1-0B27-483B-B501-FD6B53A6A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43" y="3742774"/>
            <a:ext cx="3855664" cy="21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Queueing Theory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82F0EC-43AB-4EC3-B02E-7A202AF3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1924820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1CB8100-C0F7-451E-B680-37916362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1924820"/>
            <a:ext cx="5486400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89831-7FA1-4560-A84B-1CDB81B2FFEE}"/>
              </a:ext>
            </a:extLst>
          </p:cNvPr>
          <p:cNvSpPr txBox="1"/>
          <p:nvPr/>
        </p:nvSpPr>
        <p:spPr>
          <a:xfrm>
            <a:off x="1371596" y="1078109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Comparing single high-performance CPU to multiple low performance CPUs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3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B8100-C0F7-451E-B680-37916362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2512" y="3317077"/>
            <a:ext cx="5786976" cy="2541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D35183-B111-45A6-9000-15E6A3E39381}"/>
              </a:ext>
            </a:extLst>
          </p:cNvPr>
          <p:cNvSpPr txBox="1"/>
          <p:nvPr/>
        </p:nvSpPr>
        <p:spPr>
          <a:xfrm>
            <a:off x="1371597" y="1984605"/>
            <a:ext cx="5090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split into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 models fit to the data</a:t>
            </a:r>
          </a:p>
        </p:txBody>
      </p:sp>
    </p:spTree>
    <p:extLst>
      <p:ext uri="{BB962C8B-B14F-4D97-AF65-F5344CB8AC3E}">
        <p14:creationId xmlns:p14="http://schemas.microsoft.com/office/powerpoint/2010/main" val="214809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Regressor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774E4-1DBF-4ABC-A58D-65AB6841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588" y="1494053"/>
            <a:ext cx="7964411" cy="39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2A9655ED-2527-4F47-A17C-B5743AC4B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23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8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Strategy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4B0F7-2F88-4C45-83F2-E1A304A0C90F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AAC46B3C-F9F5-4E71-B9B9-E14FBEE6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436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1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4B0F7-2F88-4C45-83F2-E1A304A0C90F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AAC46B3C-F9F5-4E71-B9B9-E14FBEE6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8067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3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F39A2-AD0C-4D66-AFD9-31404030CF10}"/>
              </a:ext>
            </a:extLst>
          </p:cNvPr>
          <p:cNvSpPr txBox="1"/>
          <p:nvPr/>
        </p:nvSpPr>
        <p:spPr>
          <a:xfrm>
            <a:off x="2869948" y="2589291"/>
            <a:ext cx="8455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additional factors such as number of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Extend this for more detests and different deep learning architectures, like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Include Accuracy in the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Model costs to determine the best trade-off between training time setup and cost</a:t>
            </a:r>
            <a:endParaRPr lang="en-GB" dirty="0"/>
          </a:p>
        </p:txBody>
      </p:sp>
      <p:sp>
        <p:nvSpPr>
          <p:cNvPr id="10" name="Rectangle 9" descr="Venn Diagram">
            <a:extLst>
              <a:ext uri="{FF2B5EF4-FFF2-40B4-BE49-F238E27FC236}">
                <a16:creationId xmlns:a16="http://schemas.microsoft.com/office/drawing/2014/main" id="{5E3277E8-CD38-432A-BD8B-2090F9CFD79C}"/>
              </a:ext>
            </a:extLst>
          </p:cNvPr>
          <p:cNvSpPr/>
          <p:nvPr/>
        </p:nvSpPr>
        <p:spPr>
          <a:xfrm>
            <a:off x="997600" y="2454851"/>
            <a:ext cx="1006233" cy="9741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Robot">
            <a:extLst>
              <a:ext uri="{FF2B5EF4-FFF2-40B4-BE49-F238E27FC236}">
                <a16:creationId xmlns:a16="http://schemas.microsoft.com/office/drawing/2014/main" id="{72A48F88-A739-4A11-A438-97CBF303C1DC}"/>
              </a:ext>
            </a:extLst>
          </p:cNvPr>
          <p:cNvSpPr/>
          <p:nvPr/>
        </p:nvSpPr>
        <p:spPr>
          <a:xfrm>
            <a:off x="1650163" y="3210092"/>
            <a:ext cx="1004934" cy="9741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Bullseye">
            <a:extLst>
              <a:ext uri="{FF2B5EF4-FFF2-40B4-BE49-F238E27FC236}">
                <a16:creationId xmlns:a16="http://schemas.microsoft.com/office/drawing/2014/main" id="{5FE0B182-6005-49E1-86A1-5DCE493AFC16}"/>
              </a:ext>
            </a:extLst>
          </p:cNvPr>
          <p:cNvSpPr/>
          <p:nvPr/>
        </p:nvSpPr>
        <p:spPr>
          <a:xfrm>
            <a:off x="280282" y="3210093"/>
            <a:ext cx="1006233" cy="9741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Dollar">
            <a:extLst>
              <a:ext uri="{FF2B5EF4-FFF2-40B4-BE49-F238E27FC236}">
                <a16:creationId xmlns:a16="http://schemas.microsoft.com/office/drawing/2014/main" id="{F91C4B6D-2693-42DB-B370-64D865E0BC3D}"/>
              </a:ext>
            </a:extLst>
          </p:cNvPr>
          <p:cNvSpPr/>
          <p:nvPr/>
        </p:nvSpPr>
        <p:spPr>
          <a:xfrm>
            <a:off x="1009378" y="3984609"/>
            <a:ext cx="1004934" cy="9741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21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jdelijke aanduiding voor tekst 52">
            <a:extLst>
              <a:ext uri="{FF2B5EF4-FFF2-40B4-BE49-F238E27FC236}">
                <a16:creationId xmlns:a16="http://schemas.microsoft.com/office/drawing/2014/main" id="{34FF0CA0-3DF3-493A-8F33-C85B4CC355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EB724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5" name="Titel 54">
            <a:extLst>
              <a:ext uri="{FF2B5EF4-FFF2-40B4-BE49-F238E27FC236}">
                <a16:creationId xmlns:a16="http://schemas.microsoft.com/office/drawing/2014/main" id="{4B0C9E1B-71A5-4794-8A58-5C8CDB92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074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0C8E4-AE3B-4450-B983-7A85D7A8DBFD}"/>
              </a:ext>
            </a:extLst>
          </p:cNvPr>
          <p:cNvSpPr txBox="1"/>
          <p:nvPr/>
        </p:nvSpPr>
        <p:spPr>
          <a:xfrm>
            <a:off x="1068729" y="2303362"/>
            <a:ext cx="1005454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Machine Learning entails optimization of multiple hyper parameters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Distributed training environments in cloud offer a variety of hardware choices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Often there is a need for trade-off between performance and cost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Machine Learning approaches proposed to choose the best combination</a:t>
            </a:r>
          </a:p>
        </p:txBody>
      </p:sp>
    </p:spTree>
    <p:extLst>
      <p:ext uri="{BB962C8B-B14F-4D97-AF65-F5344CB8AC3E}">
        <p14:creationId xmlns:p14="http://schemas.microsoft.com/office/powerpoint/2010/main" val="12220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0C8E4-AE3B-4450-B983-7A85D7A8DBFD}"/>
              </a:ext>
            </a:extLst>
          </p:cNvPr>
          <p:cNvSpPr txBox="1"/>
          <p:nvPr/>
        </p:nvSpPr>
        <p:spPr>
          <a:xfrm>
            <a:off x="1068729" y="2920678"/>
            <a:ext cx="100545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Estimates the training time for a given deep learning model </a:t>
            </a: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Optimizes system settings and hyper-parameters in relation to training time</a:t>
            </a:r>
          </a:p>
        </p:txBody>
      </p:sp>
    </p:spTree>
    <p:extLst>
      <p:ext uri="{BB962C8B-B14F-4D97-AF65-F5344CB8AC3E}">
        <p14:creationId xmlns:p14="http://schemas.microsoft.com/office/powerpoint/2010/main" val="29245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0C8E4-AE3B-4450-B983-7A85D7A8DBFD}"/>
              </a:ext>
            </a:extLst>
          </p:cNvPr>
          <p:cNvSpPr txBox="1"/>
          <p:nvPr/>
        </p:nvSpPr>
        <p:spPr>
          <a:xfrm>
            <a:off x="1367742" y="2303362"/>
            <a:ext cx="1005454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Using Design of Experiments (DoE) to analyze factors influencing training time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Comparing single high-performance CPU to multiple low performance CPU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Building a regression model to predict training time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Optimize the highest variability factor to attain a pre-determined training time</a:t>
            </a:r>
          </a:p>
        </p:txBody>
      </p:sp>
    </p:spTree>
    <p:extLst>
      <p:ext uri="{BB962C8B-B14F-4D97-AF65-F5344CB8AC3E}">
        <p14:creationId xmlns:p14="http://schemas.microsoft.com/office/powerpoint/2010/main" val="649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DAD74A-09F8-4ED5-8D06-EA0C0694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93" y="2662868"/>
            <a:ext cx="4412021" cy="1532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 of Synchronizing model parameters between nodes </a:t>
            </a:r>
            <a:r>
              <a:rPr lang="en-US" sz="2200" dirty="0">
                <a:solidFill>
                  <a:srgbClr val="FFFFFF"/>
                </a:solidFill>
              </a:rPr>
              <a:t>hinders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linear increase in performance</a:t>
            </a:r>
          </a:p>
        </p:txBody>
      </p:sp>
      <p:pic>
        <p:nvPicPr>
          <p:cNvPr id="5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0E66576-265B-4DFD-8E72-65D85B01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8395"/>
            <a:ext cx="5608320" cy="4556759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2CA78A-929B-480D-AA23-3523053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1120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842835-CC65-4E01-BA7D-7432F84BEB10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C1D06F-E45B-4DB6-8F3D-38C946A5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59ED-8116-4DC2-9034-E0C1B547A231}"/>
              </a:ext>
            </a:extLst>
          </p:cNvPr>
          <p:cNvSpPr txBox="1"/>
          <p:nvPr/>
        </p:nvSpPr>
        <p:spPr>
          <a:xfrm>
            <a:off x="992269" y="4240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8054F-672A-4CA5-9288-A57FC681D442}"/>
              </a:ext>
            </a:extLst>
          </p:cNvPr>
          <p:cNvSpPr txBox="1"/>
          <p:nvPr/>
        </p:nvSpPr>
        <p:spPr>
          <a:xfrm>
            <a:off x="771893" y="566721"/>
            <a:ext cx="7930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14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of Experiments (DoE)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0C8E4-AE3B-4450-B983-7A85D7A8DBFD}"/>
              </a:ext>
            </a:extLst>
          </p:cNvPr>
          <p:cNvSpPr txBox="1"/>
          <p:nvPr/>
        </p:nvSpPr>
        <p:spPr>
          <a:xfrm>
            <a:off x="1087085" y="2151727"/>
            <a:ext cx="441742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System parameters to consider: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Number of executor cores (1,2,3)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Data Parallelization (1,2,4)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Hyper parameters to consider: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Batch size (32,64,128,256)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Learning Rate (0.01, 0.02, 0.05)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Maximum Epoch (5, 10, 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B32E4E-5AED-421E-AD16-8165797A546A}"/>
                  </a:ext>
                </a:extLst>
              </p:cNvPr>
              <p:cNvSpPr txBox="1"/>
              <p:nvPr/>
            </p:nvSpPr>
            <p:spPr>
              <a:xfrm>
                <a:off x="6508601" y="2151726"/>
                <a:ext cx="4417422" cy="255807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ea typeface="+mn-lt"/>
                    <a:cs typeface="+mn-lt"/>
                  </a:rPr>
                  <a:t>Process Used: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+mn-lt"/>
                    <a:cs typeface="+mn-lt"/>
                  </a:rPr>
                  <a:t>Run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5−2</m:t>
                        </m:r>
                      </m:sup>
                    </m:sSup>
                  </m:oMath>
                </a14:m>
                <a:r>
                  <a:rPr lang="en-US" sz="2000" dirty="0">
                    <a:ea typeface="+mn-lt"/>
                    <a:cs typeface="+mn-lt"/>
                  </a:rPr>
                  <a:t> factorial experiment with resolution 3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ea typeface="+mn-lt"/>
                  <a:cs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+mn-lt"/>
                    <a:cs typeface="+mn-lt"/>
                  </a:rPr>
                  <a:t>Run a full 2 factorial experiment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ea typeface="+mn-lt"/>
                  <a:cs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+mn-lt"/>
                    <a:cs typeface="+mn-lt"/>
                  </a:rPr>
                  <a:t>Using the significant factors fit a regression model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B32E4E-5AED-421E-AD16-8165797A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01" y="2151726"/>
                <a:ext cx="4417422" cy="2558073"/>
              </a:xfrm>
              <a:prstGeom prst="rect">
                <a:avLst/>
              </a:prstGeom>
              <a:blipFill>
                <a:blip r:embed="rId2"/>
                <a:stretch>
                  <a:fillRect l="-1519" t="-1190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of Experiments (DoE)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60DD026-A4C3-4326-BD75-6678DE4D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00" y="1924820"/>
            <a:ext cx="6018800" cy="3577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887B-4363-42C8-9EA4-F41F88B882D6}"/>
                  </a:ext>
                </a:extLst>
              </p:cNvPr>
              <p:cNvSpPr txBox="1"/>
              <p:nvPr/>
            </p:nvSpPr>
            <p:spPr>
              <a:xfrm>
                <a:off x="4047484" y="5850506"/>
                <a:ext cx="4692247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5−2</m:t>
                        </m:r>
                      </m:sup>
                    </m:sSup>
                  </m:oMath>
                </a14:m>
                <a:r>
                  <a:rPr lang="en-US" sz="1800" dirty="0">
                    <a:ea typeface="+mn-lt"/>
                    <a:cs typeface="+mn-lt"/>
                  </a:rPr>
                  <a:t> Factorial </a:t>
                </a:r>
                <a:r>
                  <a:rPr lang="en-US" dirty="0">
                    <a:ea typeface="+mn-lt"/>
                    <a:cs typeface="+mn-lt"/>
                  </a:rPr>
                  <a:t>E</a:t>
                </a:r>
                <a:r>
                  <a:rPr lang="en-US" sz="1800" dirty="0">
                    <a:ea typeface="+mn-lt"/>
                    <a:cs typeface="+mn-lt"/>
                  </a:rPr>
                  <a:t>xperiment </a:t>
                </a:r>
                <a:r>
                  <a:rPr lang="en-US" dirty="0">
                    <a:ea typeface="+mn-lt"/>
                    <a:cs typeface="+mn-lt"/>
                  </a:rPr>
                  <a:t>W</a:t>
                </a:r>
                <a:r>
                  <a:rPr lang="en-US" sz="1800" dirty="0">
                    <a:ea typeface="+mn-lt"/>
                    <a:cs typeface="+mn-lt"/>
                  </a:rPr>
                  <a:t>ith </a:t>
                </a:r>
                <a:r>
                  <a:rPr lang="en-US" dirty="0">
                    <a:ea typeface="+mn-lt"/>
                    <a:cs typeface="+mn-lt"/>
                  </a:rPr>
                  <a:t>R</a:t>
                </a:r>
                <a:r>
                  <a:rPr lang="en-US" sz="1800" dirty="0">
                    <a:ea typeface="+mn-lt"/>
                    <a:cs typeface="+mn-lt"/>
                  </a:rPr>
                  <a:t>esolution 3</a:t>
                </a:r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887B-4363-42C8-9EA4-F41F88B8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84" y="5850506"/>
                <a:ext cx="4692247" cy="372410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14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DAD74A-09F8-4ED5-8D06-EA0C0694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DoE Feature significance</a:t>
            </a:r>
            <a:endParaRPr lang="en-US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2CA78A-929B-480D-AA23-3523053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842835-CC65-4E01-BA7D-7432F84BEB10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C1D06F-E45B-4DB6-8F3D-38C946A5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BFF90B5A-1D18-4F0A-978B-FF195009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44" y="749938"/>
            <a:ext cx="7693417" cy="56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12F8-2EAF-45FD-ACC1-E05D566374B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of Experiments (DoE)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07DC-53AC-47A3-8174-4894B52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467C24-0DB5-4940-83ED-62E698931C33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10/28/2021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968-7657-4783-806D-12E73DC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2C9A5-716F-45E6-800B-D4D02CE26F9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DD026-A4C3-4326-BD75-6678DE4D3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/>
          <a:stretch/>
        </p:blipFill>
        <p:spPr>
          <a:xfrm>
            <a:off x="1291195" y="1792744"/>
            <a:ext cx="7328136" cy="282871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F7E4FF-9BCF-4A12-9946-E3AC9E34E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95" y="4426847"/>
            <a:ext cx="5066764" cy="14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6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">
  <a:themeElements>
    <a:clrScheme name="Aangepast 185">
      <a:dk1>
        <a:sysClr val="windowText" lastClr="000000"/>
      </a:dk1>
      <a:lt1>
        <a:sysClr val="window" lastClr="FFFFFF"/>
      </a:lt1>
      <a:dk2>
        <a:srgbClr val="00A6D6"/>
      </a:dk2>
      <a:lt2>
        <a:srgbClr val="82D7C6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A6D6"/>
      </a:hlink>
      <a:folHlink>
        <a:srgbClr val="017188"/>
      </a:folHlink>
    </a:clrScheme>
    <a:fontScheme name="Aangepast 11">
      <a:majorFont>
        <a:latin typeface="Roboto Slab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</TotalTime>
  <Words>399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Roboto Slab</vt:lpstr>
      <vt:lpstr>Wingdings</vt:lpstr>
      <vt:lpstr>TU Delft</vt:lpstr>
      <vt:lpstr>Training time estimation for Convolutional Neural Network in Distributed Systems</vt:lpstr>
      <vt:lpstr>PowerPoint Presentation</vt:lpstr>
      <vt:lpstr>PowerPoint Presentation</vt:lpstr>
      <vt:lpstr>PowerPoint Presentation</vt:lpstr>
      <vt:lpstr>Overhead of Synchronizing model parameters between nodes hinders linear increase in performance</vt:lpstr>
      <vt:lpstr>PowerPoint Presentation</vt:lpstr>
      <vt:lpstr>PowerPoint Presentation</vt:lpstr>
      <vt:lpstr>DoE Feature significance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MADE BY PPTSOLUTIONS.NL</Manager>
  <Company>PPTSOLUTIONS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>MADE BY PPTSOLUTIONS.NL</dc:subject>
  <dc:creator>Jelle de Korte</dc:creator>
  <cp:keywords/>
  <cp:lastModifiedBy>Sayak Mukherjee</cp:lastModifiedBy>
  <cp:revision>479</cp:revision>
  <dcterms:created xsi:type="dcterms:W3CDTF">2017-01-18T13:00:15Z</dcterms:created>
  <dcterms:modified xsi:type="dcterms:W3CDTF">2021-10-28T03:29:05Z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8965909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D8.0.11</vt:lpwstr>
  </property>
</Properties>
</file>