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2105A-507D-4875-9EE9-CD09C6C29B6E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EAC9120A-A83C-4DD2-BAE4-D462D49989BE}">
      <dgm:prSet phldrT="[Text]"/>
      <dgm:spPr/>
      <dgm:t>
        <a:bodyPr/>
        <a:lstStyle/>
        <a:p>
          <a:r>
            <a:rPr lang="de-DE" dirty="0"/>
            <a:t>Infektionen</a:t>
          </a:r>
        </a:p>
      </dgm:t>
    </dgm:pt>
    <dgm:pt modelId="{60D93DDD-03E7-4C36-A8B0-5D68F1F93CE8}" type="parTrans" cxnId="{6B883279-8736-4877-BE47-01E9F94B267A}">
      <dgm:prSet/>
      <dgm:spPr/>
      <dgm:t>
        <a:bodyPr/>
        <a:lstStyle/>
        <a:p>
          <a:endParaRPr lang="de-DE"/>
        </a:p>
      </dgm:t>
    </dgm:pt>
    <dgm:pt modelId="{7E341F46-BEB5-4A0F-9AF7-A04A878ABD03}" type="sibTrans" cxnId="{6B883279-8736-4877-BE47-01E9F94B267A}">
      <dgm:prSet/>
      <dgm:spPr/>
      <dgm:t>
        <a:bodyPr/>
        <a:lstStyle/>
        <a:p>
          <a:endParaRPr lang="de-DE"/>
        </a:p>
      </dgm:t>
    </dgm:pt>
    <dgm:pt modelId="{8FAD37ED-9D39-4BE4-AD79-7B6AA22F38AC}">
      <dgm:prSet phldrT="[Text]"/>
      <dgm:spPr/>
      <dgm:t>
        <a:bodyPr/>
        <a:lstStyle/>
        <a:p>
          <a:r>
            <a:rPr lang="de-DE" dirty="0"/>
            <a:t>Hospitalisierung-rate</a:t>
          </a:r>
        </a:p>
      </dgm:t>
    </dgm:pt>
    <dgm:pt modelId="{F808FEBC-36E5-437E-BDBE-5869D34707FD}" type="parTrans" cxnId="{82546709-B786-45ED-A0B6-3CDB92265606}">
      <dgm:prSet/>
      <dgm:spPr/>
      <dgm:t>
        <a:bodyPr/>
        <a:lstStyle/>
        <a:p>
          <a:endParaRPr lang="de-DE"/>
        </a:p>
      </dgm:t>
    </dgm:pt>
    <dgm:pt modelId="{39A43E5E-15A9-4889-9532-B9CB0970A6D9}" type="sibTrans" cxnId="{82546709-B786-45ED-A0B6-3CDB92265606}">
      <dgm:prSet/>
      <dgm:spPr/>
      <dgm:t>
        <a:bodyPr/>
        <a:lstStyle/>
        <a:p>
          <a:endParaRPr lang="de-DE"/>
        </a:p>
      </dgm:t>
    </dgm:pt>
    <dgm:pt modelId="{931C28FD-8CFC-4E4D-9063-8A0195F7534D}">
      <dgm:prSet phldrT="[Text]"/>
      <dgm:spPr/>
      <dgm:t>
        <a:bodyPr/>
        <a:lstStyle/>
        <a:p>
          <a:r>
            <a:rPr lang="de-DE" dirty="0"/>
            <a:t>Inzidenz</a:t>
          </a:r>
        </a:p>
      </dgm:t>
    </dgm:pt>
    <dgm:pt modelId="{72539450-2CCD-48A0-A571-1E4E1C946F28}" type="parTrans" cxnId="{12634E53-B8D5-40A6-83D8-48CBF4D29238}">
      <dgm:prSet/>
      <dgm:spPr/>
      <dgm:t>
        <a:bodyPr/>
        <a:lstStyle/>
        <a:p>
          <a:endParaRPr lang="de-DE"/>
        </a:p>
      </dgm:t>
    </dgm:pt>
    <dgm:pt modelId="{C620C3F7-CBD0-4287-8E23-D3B00728EEF8}" type="sibTrans" cxnId="{12634E53-B8D5-40A6-83D8-48CBF4D29238}">
      <dgm:prSet/>
      <dgm:spPr/>
      <dgm:t>
        <a:bodyPr/>
        <a:lstStyle/>
        <a:p>
          <a:endParaRPr lang="de-DE"/>
        </a:p>
      </dgm:t>
    </dgm:pt>
    <dgm:pt modelId="{3434A7E1-E9E2-4C6A-BC23-03E868347168}">
      <dgm:prSet/>
      <dgm:spPr/>
      <dgm:t>
        <a:bodyPr/>
        <a:lstStyle/>
        <a:p>
          <a:r>
            <a:rPr lang="de-DE" dirty="0"/>
            <a:t>Impfungen</a:t>
          </a:r>
        </a:p>
      </dgm:t>
    </dgm:pt>
    <dgm:pt modelId="{746529A3-3EB6-4715-B36E-0D86B70D1492}" type="parTrans" cxnId="{4CC0E8E5-7822-48A0-81A7-6F7A55CB56F2}">
      <dgm:prSet/>
      <dgm:spPr/>
      <dgm:t>
        <a:bodyPr/>
        <a:lstStyle/>
        <a:p>
          <a:endParaRPr lang="de-DE"/>
        </a:p>
      </dgm:t>
    </dgm:pt>
    <dgm:pt modelId="{CF1BA493-6378-4DDE-B32E-F08257BCCA34}" type="sibTrans" cxnId="{4CC0E8E5-7822-48A0-81A7-6F7A55CB56F2}">
      <dgm:prSet/>
      <dgm:spPr/>
      <dgm:t>
        <a:bodyPr/>
        <a:lstStyle/>
        <a:p>
          <a:endParaRPr lang="de-DE"/>
        </a:p>
      </dgm:t>
    </dgm:pt>
    <dgm:pt modelId="{771B8A5C-C731-4826-9061-BCACCA9B4A28}" type="pres">
      <dgm:prSet presAssocID="{93F2105A-507D-4875-9EE9-CD09C6C29B6E}" presName="compositeShape" presStyleCnt="0">
        <dgm:presLayoutVars>
          <dgm:chMax val="7"/>
          <dgm:dir/>
          <dgm:resizeHandles val="exact"/>
        </dgm:presLayoutVars>
      </dgm:prSet>
      <dgm:spPr/>
    </dgm:pt>
    <dgm:pt modelId="{E76F493B-3E4D-4397-BC5D-1971129F8FB2}" type="pres">
      <dgm:prSet presAssocID="{93F2105A-507D-4875-9EE9-CD09C6C29B6E}" presName="wedge1" presStyleLbl="node1" presStyleIdx="0" presStyleCnt="4" custLinFactNeighborX="-4220" custLinFactNeighborY="4289"/>
      <dgm:spPr/>
    </dgm:pt>
    <dgm:pt modelId="{B50DF98F-BCAD-4326-B17C-6E6D134E46A1}" type="pres">
      <dgm:prSet presAssocID="{93F2105A-507D-4875-9EE9-CD09C6C29B6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CDDEE-EBDC-4990-90D6-1950A821B1A9}" type="pres">
      <dgm:prSet presAssocID="{93F2105A-507D-4875-9EE9-CD09C6C29B6E}" presName="wedge2" presStyleLbl="node1" presStyleIdx="1" presStyleCnt="4"/>
      <dgm:spPr/>
    </dgm:pt>
    <dgm:pt modelId="{28347345-A998-4EDF-B8B0-E66FEF4D2F2C}" type="pres">
      <dgm:prSet presAssocID="{93F2105A-507D-4875-9EE9-CD09C6C29B6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8AA6A0-74D9-4279-A098-598D72926A0B}" type="pres">
      <dgm:prSet presAssocID="{93F2105A-507D-4875-9EE9-CD09C6C29B6E}" presName="wedge3" presStyleLbl="node1" presStyleIdx="2" presStyleCnt="4"/>
      <dgm:spPr/>
    </dgm:pt>
    <dgm:pt modelId="{0DFD2C9C-4E32-4FFA-AB28-BA84C30B7457}" type="pres">
      <dgm:prSet presAssocID="{93F2105A-507D-4875-9EE9-CD09C6C29B6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BE37CFC-5AF1-4BB0-B847-6CE1A4EE0BEB}" type="pres">
      <dgm:prSet presAssocID="{93F2105A-507D-4875-9EE9-CD09C6C29B6E}" presName="wedge4" presStyleLbl="node1" presStyleIdx="3" presStyleCnt="4"/>
      <dgm:spPr/>
    </dgm:pt>
    <dgm:pt modelId="{46EEFAA6-7F4B-4015-B595-E46413DC12AB}" type="pres">
      <dgm:prSet presAssocID="{93F2105A-507D-4875-9EE9-CD09C6C29B6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C660708-939D-409A-A6C4-67F1CCC3424D}" type="presOf" srcId="{8FAD37ED-9D39-4BE4-AD79-7B6AA22F38AC}" destId="{718AA6A0-74D9-4279-A098-598D72926A0B}" srcOrd="0" destOrd="0" presId="urn:microsoft.com/office/officeart/2005/8/layout/chart3"/>
    <dgm:cxn modelId="{82546709-B786-45ED-A0B6-3CDB92265606}" srcId="{93F2105A-507D-4875-9EE9-CD09C6C29B6E}" destId="{8FAD37ED-9D39-4BE4-AD79-7B6AA22F38AC}" srcOrd="2" destOrd="0" parTransId="{F808FEBC-36E5-437E-BDBE-5869D34707FD}" sibTransId="{39A43E5E-15A9-4889-9532-B9CB0970A6D9}"/>
    <dgm:cxn modelId="{3C1BFF68-A216-48EC-B04C-7F03D1D9C393}" type="presOf" srcId="{3434A7E1-E9E2-4C6A-BC23-03E868347168}" destId="{64BCDDEE-EBDC-4990-90D6-1950A821B1A9}" srcOrd="0" destOrd="0" presId="urn:microsoft.com/office/officeart/2005/8/layout/chart3"/>
    <dgm:cxn modelId="{F28C9F6F-BEA9-4C89-A428-DDDDC467A0BB}" type="presOf" srcId="{931C28FD-8CFC-4E4D-9063-8A0195F7534D}" destId="{46EEFAA6-7F4B-4015-B595-E46413DC12AB}" srcOrd="1" destOrd="0" presId="urn:microsoft.com/office/officeart/2005/8/layout/chart3"/>
    <dgm:cxn modelId="{12634E53-B8D5-40A6-83D8-48CBF4D29238}" srcId="{93F2105A-507D-4875-9EE9-CD09C6C29B6E}" destId="{931C28FD-8CFC-4E4D-9063-8A0195F7534D}" srcOrd="3" destOrd="0" parTransId="{72539450-2CCD-48A0-A571-1E4E1C946F28}" sibTransId="{C620C3F7-CBD0-4287-8E23-D3B00728EEF8}"/>
    <dgm:cxn modelId="{6B883279-8736-4877-BE47-01E9F94B267A}" srcId="{93F2105A-507D-4875-9EE9-CD09C6C29B6E}" destId="{EAC9120A-A83C-4DD2-BAE4-D462D49989BE}" srcOrd="0" destOrd="0" parTransId="{60D93DDD-03E7-4C36-A8B0-5D68F1F93CE8}" sibTransId="{7E341F46-BEB5-4A0F-9AF7-A04A878ABD03}"/>
    <dgm:cxn modelId="{6C815C7D-3301-4924-9D14-E8CEB1901689}" type="presOf" srcId="{93F2105A-507D-4875-9EE9-CD09C6C29B6E}" destId="{771B8A5C-C731-4826-9061-BCACCA9B4A28}" srcOrd="0" destOrd="0" presId="urn:microsoft.com/office/officeart/2005/8/layout/chart3"/>
    <dgm:cxn modelId="{28044C81-9217-4CE6-8FB8-B151D3A2C2DC}" type="presOf" srcId="{8FAD37ED-9D39-4BE4-AD79-7B6AA22F38AC}" destId="{0DFD2C9C-4E32-4FFA-AB28-BA84C30B7457}" srcOrd="1" destOrd="0" presId="urn:microsoft.com/office/officeart/2005/8/layout/chart3"/>
    <dgm:cxn modelId="{118CC5A3-17F9-41EF-AA87-391552D602A4}" type="presOf" srcId="{EAC9120A-A83C-4DD2-BAE4-D462D49989BE}" destId="{B50DF98F-BCAD-4326-B17C-6E6D134E46A1}" srcOrd="1" destOrd="0" presId="urn:microsoft.com/office/officeart/2005/8/layout/chart3"/>
    <dgm:cxn modelId="{C5F250D9-9045-40BD-A9D7-C927AA2288ED}" type="presOf" srcId="{3434A7E1-E9E2-4C6A-BC23-03E868347168}" destId="{28347345-A998-4EDF-B8B0-E66FEF4D2F2C}" srcOrd="1" destOrd="0" presId="urn:microsoft.com/office/officeart/2005/8/layout/chart3"/>
    <dgm:cxn modelId="{9175DAE0-E160-4F56-ADF4-5B64A0BD440C}" type="presOf" srcId="{931C28FD-8CFC-4E4D-9063-8A0195F7534D}" destId="{3BE37CFC-5AF1-4BB0-B847-6CE1A4EE0BEB}" srcOrd="0" destOrd="0" presId="urn:microsoft.com/office/officeart/2005/8/layout/chart3"/>
    <dgm:cxn modelId="{4CC0E8E5-7822-48A0-81A7-6F7A55CB56F2}" srcId="{93F2105A-507D-4875-9EE9-CD09C6C29B6E}" destId="{3434A7E1-E9E2-4C6A-BC23-03E868347168}" srcOrd="1" destOrd="0" parTransId="{746529A3-3EB6-4715-B36E-0D86B70D1492}" sibTransId="{CF1BA493-6378-4DDE-B32E-F08257BCCA34}"/>
    <dgm:cxn modelId="{196378F1-89A1-4B1C-9B62-8F7D3785DB7F}" type="presOf" srcId="{EAC9120A-A83C-4DD2-BAE4-D462D49989BE}" destId="{E76F493B-3E4D-4397-BC5D-1971129F8FB2}" srcOrd="0" destOrd="0" presId="urn:microsoft.com/office/officeart/2005/8/layout/chart3"/>
    <dgm:cxn modelId="{E6AC0C4D-6117-4855-B4C6-CD4484E885CD}" type="presParOf" srcId="{771B8A5C-C731-4826-9061-BCACCA9B4A28}" destId="{E76F493B-3E4D-4397-BC5D-1971129F8FB2}" srcOrd="0" destOrd="0" presId="urn:microsoft.com/office/officeart/2005/8/layout/chart3"/>
    <dgm:cxn modelId="{260009F9-B236-48AB-8303-F3A45B097DFE}" type="presParOf" srcId="{771B8A5C-C731-4826-9061-BCACCA9B4A28}" destId="{B50DF98F-BCAD-4326-B17C-6E6D134E46A1}" srcOrd="1" destOrd="0" presId="urn:microsoft.com/office/officeart/2005/8/layout/chart3"/>
    <dgm:cxn modelId="{D0F5E6EA-F6D5-4BBF-B5B8-6AFA8E60FB13}" type="presParOf" srcId="{771B8A5C-C731-4826-9061-BCACCA9B4A28}" destId="{64BCDDEE-EBDC-4990-90D6-1950A821B1A9}" srcOrd="2" destOrd="0" presId="urn:microsoft.com/office/officeart/2005/8/layout/chart3"/>
    <dgm:cxn modelId="{505452F7-A548-44F9-BBC4-8D1D9B39134D}" type="presParOf" srcId="{771B8A5C-C731-4826-9061-BCACCA9B4A28}" destId="{28347345-A998-4EDF-B8B0-E66FEF4D2F2C}" srcOrd="3" destOrd="0" presId="urn:microsoft.com/office/officeart/2005/8/layout/chart3"/>
    <dgm:cxn modelId="{E7284FF7-585C-4126-A9BF-7E8A0CD3726E}" type="presParOf" srcId="{771B8A5C-C731-4826-9061-BCACCA9B4A28}" destId="{718AA6A0-74D9-4279-A098-598D72926A0B}" srcOrd="4" destOrd="0" presId="urn:microsoft.com/office/officeart/2005/8/layout/chart3"/>
    <dgm:cxn modelId="{7F77F819-D674-4F2A-80C4-969EC2376DAF}" type="presParOf" srcId="{771B8A5C-C731-4826-9061-BCACCA9B4A28}" destId="{0DFD2C9C-4E32-4FFA-AB28-BA84C30B7457}" srcOrd="5" destOrd="0" presId="urn:microsoft.com/office/officeart/2005/8/layout/chart3"/>
    <dgm:cxn modelId="{AB079159-EA4E-4F02-B7AC-3421F0E914E9}" type="presParOf" srcId="{771B8A5C-C731-4826-9061-BCACCA9B4A28}" destId="{3BE37CFC-5AF1-4BB0-B847-6CE1A4EE0BEB}" srcOrd="6" destOrd="0" presId="urn:microsoft.com/office/officeart/2005/8/layout/chart3"/>
    <dgm:cxn modelId="{FD546542-29E7-4FE8-A854-4AFC8B43F07F}" type="presParOf" srcId="{771B8A5C-C731-4826-9061-BCACCA9B4A28}" destId="{46EEFAA6-7F4B-4015-B595-E46413DC12AB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F493B-3E4D-4397-BC5D-1971129F8FB2}">
      <dsp:nvSpPr>
        <dsp:cNvPr id="0" name=""/>
        <dsp:cNvSpPr/>
      </dsp:nvSpPr>
      <dsp:spPr>
        <a:xfrm>
          <a:off x="1691989" y="532804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Infektionen</a:t>
          </a:r>
        </a:p>
      </dsp:txBody>
      <dsp:txXfrm>
        <a:off x="4019848" y="1374865"/>
        <a:ext cx="1679786" cy="1354666"/>
      </dsp:txXfrm>
    </dsp:sp>
    <dsp:sp modelId="{64BCDDEE-EBDC-4990-90D6-1950A821B1A9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Impfungen</a:t>
          </a:r>
        </a:p>
      </dsp:txBody>
      <dsp:txXfrm>
        <a:off x="4049369" y="2886523"/>
        <a:ext cx="1679786" cy="1354666"/>
      </dsp:txXfrm>
    </dsp:sp>
    <dsp:sp modelId="{718AA6A0-74D9-4279-A098-598D72926A0B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Hospitalisierung-rate</a:t>
          </a:r>
        </a:p>
      </dsp:txBody>
      <dsp:txXfrm>
        <a:off x="2207022" y="2886523"/>
        <a:ext cx="1679786" cy="1354666"/>
      </dsp:txXfrm>
    </dsp:sp>
    <dsp:sp modelId="{3BE37CFC-5AF1-4BB0-B847-6CE1A4EE0BEB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Inzidenz</a:t>
          </a:r>
        </a:p>
      </dsp:txBody>
      <dsp:txXfrm>
        <a:off x="2207022" y="1369297"/>
        <a:ext cx="1679786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2264-34C7-4502-AB2D-7333F150E45E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03B37-BDDC-4191-8C15-A9FB4B9362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4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327E17-8552-4173-82E3-9C31796C9DEB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301-2DA3-4A21-819E-D07FC365E75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871-B25C-4643-A120-758D2200B1B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9ABC-05B0-444B-8585-CC274A0D029D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8591-C7DA-4E30-820C-0869C7102A5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9FB-FCD1-4347-9AE0-704758254A17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1810-6F98-4185-85A7-9B61F07A7F70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F234-A70A-4618-8931-F3F465D9594F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235-680C-4D5A-8606-087C0393B2FE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268-6FF0-47F7-9DFA-56256B210215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8317-0E71-4206-B264-468E79F7553C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B2B9-BA9C-40C9-92BB-4CD6DE3AA815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63F6-5953-4FFB-B2D5-E5D52D5E5357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2F81-8B3F-4D0F-A211-22E0F1A473A7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2912-8832-43B4-AC2A-71B46E7AD54E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C1E-99E2-46D6-86C0-FA1183EE122E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36CE-51E3-4D2B-9B1A-1A866AE19AE2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C8E8D-0781-4C42-9DEA-00D1B396FCF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12" Type="http://schemas.openxmlformats.org/officeDocument/2006/relationships/image" Target="../media/image1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E0D34-92B6-4616-B19F-382B55B7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Corona Datenabfrage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34B2A5-0DF5-47C7-9595-4CE7BC3CA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MyCroft</a:t>
            </a:r>
            <a:r>
              <a:rPr lang="de-DE" dirty="0"/>
              <a:t> </a:t>
            </a:r>
            <a:r>
              <a:rPr lang="de-DE" dirty="0" err="1"/>
              <a:t>Skill</a:t>
            </a:r>
            <a:r>
              <a:rPr lang="de-DE" dirty="0"/>
              <a:t> - Robert Koch-Institut COVID-19 API 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869BB-8C22-4002-89C2-D3E237B1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7424330" cy="365125"/>
          </a:xfrm>
        </p:spPr>
        <p:txBody>
          <a:bodyPr/>
          <a:lstStyle/>
          <a:p>
            <a:r>
              <a:rPr lang="it-IT" dirty="0"/>
              <a:t>Marco Simone (3660419, cas314492@cas.dhbw.de) - HCM </a:t>
            </a:r>
            <a:r>
              <a:rPr lang="it-IT" dirty="0" err="1"/>
              <a:t>CustomerManagement</a:t>
            </a:r>
            <a:r>
              <a:rPr lang="it-IT" dirty="0"/>
              <a:t> GmbH – 15.04.2022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E1C18-0104-44CC-85B6-F7797393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Grafik 7" descr="Keim mit einfarbiger Füllung">
            <a:extLst>
              <a:ext uri="{FF2B5EF4-FFF2-40B4-BE49-F238E27FC236}">
                <a16:creationId xmlns:a16="http://schemas.microsoft.com/office/drawing/2014/main" id="{A2AF24B5-D42B-4542-A126-21CD7FDB1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8867" y="1039223"/>
            <a:ext cx="2516777" cy="25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AA8B0-A8D0-4376-B9FB-1A7E5CC0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BD2AA7-2AF7-44E1-A501-571430CA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D7CE0D-BFC5-40F6-A706-E6764329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Grafik 11" descr="Kreis mit Pfeil nach links mit einfarbiger Füllung">
            <a:extLst>
              <a:ext uri="{FF2B5EF4-FFF2-40B4-BE49-F238E27FC236}">
                <a16:creationId xmlns:a16="http://schemas.microsoft.com/office/drawing/2014/main" id="{07AD00F8-6217-4DC8-97CF-7443FA41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134292" y="2545125"/>
            <a:ext cx="1920240" cy="1920240"/>
          </a:xfrm>
          <a:prstGeom prst="rect">
            <a:avLst/>
          </a:prstGeom>
        </p:spPr>
      </p:pic>
      <p:pic>
        <p:nvPicPr>
          <p:cNvPr id="14" name="Grafik 13" descr="Gruppe von Männern Silhouette">
            <a:extLst>
              <a:ext uri="{FF2B5EF4-FFF2-40B4-BE49-F238E27FC236}">
                <a16:creationId xmlns:a16="http://schemas.microsoft.com/office/drawing/2014/main" id="{2B80CA69-3193-492D-9D30-C7BCC8440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5384" y="1249239"/>
            <a:ext cx="1385207" cy="1385207"/>
          </a:xfrm>
          <a:prstGeom prst="rect">
            <a:avLst/>
          </a:prstGeom>
        </p:spPr>
      </p:pic>
      <p:pic>
        <p:nvPicPr>
          <p:cNvPr id="16" name="Grafik 15" descr="Flugzeug Silhouette">
            <a:extLst>
              <a:ext uri="{FF2B5EF4-FFF2-40B4-BE49-F238E27FC236}">
                <a16:creationId xmlns:a16="http://schemas.microsoft.com/office/drawing/2014/main" id="{3FA05FB4-AE6E-480F-8D0A-E43C4B0AB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990078">
            <a:off x="8348611" y="2815868"/>
            <a:ext cx="1378755" cy="1378755"/>
          </a:xfrm>
          <a:prstGeom prst="rect">
            <a:avLst/>
          </a:prstGeom>
        </p:spPr>
      </p:pic>
      <p:pic>
        <p:nvPicPr>
          <p:cNvPr id="20" name="Grafik 19" descr="Nadel Silhouette">
            <a:extLst>
              <a:ext uri="{FF2B5EF4-FFF2-40B4-BE49-F238E27FC236}">
                <a16:creationId xmlns:a16="http://schemas.microsoft.com/office/drawing/2014/main" id="{DBAB8475-AE21-45B8-8412-453F4F9C11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3085" y="4559300"/>
            <a:ext cx="1149803" cy="1149803"/>
          </a:xfrm>
          <a:prstGeom prst="rect">
            <a:avLst/>
          </a:prstGeom>
        </p:spPr>
      </p:pic>
      <p:pic>
        <p:nvPicPr>
          <p:cNvPr id="23" name="Grafik 22" descr="Liniendiagramm der Exponentialkurve einer Pandemie Silhouette">
            <a:extLst>
              <a:ext uri="{FF2B5EF4-FFF2-40B4-BE49-F238E27FC236}">
                <a16:creationId xmlns:a16="http://schemas.microsoft.com/office/drawing/2014/main" id="{4E87B4E3-CA46-4883-A1AE-DF1169584F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1411" y="1555782"/>
            <a:ext cx="3550536" cy="3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1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605F-4EF7-4BF8-8297-47308D48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Umfang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C1A8B5-3FEE-4797-A355-645B2055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D2772-49C9-41A2-ABA2-7F443DB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9E3AD9C3-C0D4-4F0E-8910-EBF07CFFD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3787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nhaltsplatzhalter 6" descr="Balkendiagramm mit Aufwärtstrend Silhouette">
            <a:extLst>
              <a:ext uri="{FF2B5EF4-FFF2-40B4-BE49-F238E27FC236}">
                <a16:creationId xmlns:a16="http://schemas.microsoft.com/office/drawing/2014/main" id="{712F5187-3B39-45F8-B1F8-ED1FA86B5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2975" y="1925637"/>
            <a:ext cx="684211" cy="684211"/>
          </a:xfrm>
        </p:spPr>
      </p:pic>
      <p:pic>
        <p:nvPicPr>
          <p:cNvPr id="10" name="Grafik 9" descr="Nadel Silhouette">
            <a:extLst>
              <a:ext uri="{FF2B5EF4-FFF2-40B4-BE49-F238E27FC236}">
                <a16:creationId xmlns:a16="http://schemas.microsoft.com/office/drawing/2014/main" id="{2CFADD14-F5C8-4148-8A75-CEF2E1D7D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0310" y="4594967"/>
            <a:ext cx="613228" cy="613228"/>
          </a:xfrm>
          <a:prstGeom prst="rect">
            <a:avLst/>
          </a:prstGeom>
        </p:spPr>
      </p:pic>
      <p:pic>
        <p:nvPicPr>
          <p:cNvPr id="11" name="Grafik 10" descr="Keim mit einfarbiger Füllung">
            <a:extLst>
              <a:ext uri="{FF2B5EF4-FFF2-40B4-BE49-F238E27FC236}">
                <a16:creationId xmlns:a16="http://schemas.microsoft.com/office/drawing/2014/main" id="{87D92CB3-D126-45BF-A76A-A8B99E97E9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2439" y="1907295"/>
            <a:ext cx="711476" cy="711476"/>
          </a:xfrm>
          <a:prstGeom prst="rect">
            <a:avLst/>
          </a:prstGeom>
        </p:spPr>
      </p:pic>
      <p:pic>
        <p:nvPicPr>
          <p:cNvPr id="13" name="Grafik 12" descr="Stationär Silhouette">
            <a:extLst>
              <a:ext uri="{FF2B5EF4-FFF2-40B4-BE49-F238E27FC236}">
                <a16:creationId xmlns:a16="http://schemas.microsoft.com/office/drawing/2014/main" id="{5D5E1CDC-1769-4F17-9082-9D5D3052BE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74597" y="4472223"/>
            <a:ext cx="858716" cy="8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A46B4-1546-403B-8E42-FBFD7162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CF30B0-1892-45F4-9DCB-E1F9589F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Simone (3660419, cas314492@cas.dhbw.de) - HCM CustomerManagement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88B1B4-799A-48F7-902E-5A6EF69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fik 6" descr="Cmd (Terminal) Silhouette">
            <a:extLst>
              <a:ext uri="{FF2B5EF4-FFF2-40B4-BE49-F238E27FC236}">
                <a16:creationId xmlns:a16="http://schemas.microsoft.com/office/drawing/2014/main" id="{8B83C755-FFB0-42B5-88AB-65358DC3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701" y="1419226"/>
            <a:ext cx="2583675" cy="26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E0D34-92B6-4616-B19F-382B55B7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Corona Datenabfrage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34B2A5-0DF5-47C7-9595-4CE7BC3CA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MyCroft</a:t>
            </a:r>
            <a:r>
              <a:rPr lang="de-DE" dirty="0"/>
              <a:t> </a:t>
            </a:r>
            <a:r>
              <a:rPr lang="de-DE" dirty="0" err="1"/>
              <a:t>Skill</a:t>
            </a:r>
            <a:r>
              <a:rPr lang="de-DE" dirty="0"/>
              <a:t> - Robert Koch-Institut COVID-19 API 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869BB-8C22-4002-89C2-D3E237B1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7424330" cy="365125"/>
          </a:xfrm>
        </p:spPr>
        <p:txBody>
          <a:bodyPr/>
          <a:lstStyle/>
          <a:p>
            <a:r>
              <a:rPr lang="it-IT" dirty="0"/>
              <a:t>Marco Simone (3660419, cas314492@cas.dhbw.de) - HCM </a:t>
            </a:r>
            <a:r>
              <a:rPr lang="it-IT" dirty="0" err="1"/>
              <a:t>CustomerManagement</a:t>
            </a:r>
            <a:r>
              <a:rPr lang="it-IT" dirty="0"/>
              <a:t>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E1C18-0104-44CC-85B6-F7797393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Grafik 7" descr="Keim mit einfarbiger Füllung">
            <a:extLst>
              <a:ext uri="{FF2B5EF4-FFF2-40B4-BE49-F238E27FC236}">
                <a16:creationId xmlns:a16="http://schemas.microsoft.com/office/drawing/2014/main" id="{A2AF24B5-D42B-4542-A126-21CD7FDB1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8867" y="1039223"/>
            <a:ext cx="2516777" cy="25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118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Schaltkreis</vt:lpstr>
      <vt:lpstr>Corona Datenabfrage</vt:lpstr>
      <vt:lpstr>IDEE</vt:lpstr>
      <vt:lpstr>Umfang</vt:lpstr>
      <vt:lpstr>Live Demo</vt:lpstr>
      <vt:lpstr>Corona Datenabfrage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Datenabfrage</dc:title>
  <dc:creator>Marco Simone</dc:creator>
  <cp:lastModifiedBy>Marco Simone</cp:lastModifiedBy>
  <cp:revision>4</cp:revision>
  <dcterms:created xsi:type="dcterms:W3CDTF">2022-04-10T19:27:17Z</dcterms:created>
  <dcterms:modified xsi:type="dcterms:W3CDTF">2022-04-10T20:05:59Z</dcterms:modified>
</cp:coreProperties>
</file>