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8"/>
  </p:sldMasterIdLst>
  <p:notesMasterIdLst>
    <p:notesMasterId r:id="rId53"/>
  </p:notesMasterIdLst>
  <p:handoutMasterIdLst>
    <p:handoutMasterId r:id="rId54"/>
  </p:handoutMasterIdLst>
  <p:sldIdLst>
    <p:sldId id="261" r:id="rId19"/>
    <p:sldId id="269" r:id="rId20"/>
    <p:sldId id="268" r:id="rId21"/>
    <p:sldId id="280" r:id="rId22"/>
    <p:sldId id="281" r:id="rId23"/>
    <p:sldId id="278" r:id="rId24"/>
    <p:sldId id="271" r:id="rId25"/>
    <p:sldId id="266" r:id="rId26"/>
    <p:sldId id="273" r:id="rId27"/>
    <p:sldId id="274" r:id="rId28"/>
    <p:sldId id="275" r:id="rId29"/>
    <p:sldId id="277" r:id="rId30"/>
    <p:sldId id="282" r:id="rId31"/>
    <p:sldId id="283" r:id="rId32"/>
    <p:sldId id="284" r:id="rId33"/>
    <p:sldId id="285" r:id="rId34"/>
    <p:sldId id="286" r:id="rId35"/>
    <p:sldId id="291" r:id="rId36"/>
    <p:sldId id="292" r:id="rId37"/>
    <p:sldId id="287" r:id="rId38"/>
    <p:sldId id="288" r:id="rId39"/>
    <p:sldId id="289" r:id="rId40"/>
    <p:sldId id="290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263" r:id="rId51"/>
    <p:sldId id="265" r:id="rId52"/>
  </p:sldIdLst>
  <p:sldSz cx="12192000" cy="6858000"/>
  <p:notesSz cx="6858000" cy="9144000"/>
  <p:embeddedFontLst>
    <p:embeddedFont>
      <p:font typeface="ABBvoice" panose="020D0603020503020204" pitchFamily="34" charset="0"/>
      <p:regular r:id="rId55"/>
      <p:bold r:id="rId56"/>
    </p:embeddedFont>
    <p:embeddedFont>
      <p:font typeface="ABBvoice Display SemiBold" panose="020D0704020603060204" pitchFamily="34" charset="0"/>
      <p:bold r:id="rId57"/>
    </p:embeddedFont>
    <p:embeddedFont>
      <p:font typeface="ABBvoice Light" panose="020D0403020503020204" pitchFamily="34" charset="0"/>
      <p:regular r:id="rId58"/>
    </p:embeddedFont>
    <p:embeddedFont>
      <p:font typeface="Consolas" panose="020B0609020204030204" pitchFamily="49" charset="0"/>
      <p:regular r:id="rId59"/>
      <p:bold r:id="rId60"/>
      <p:italic r:id="rId61"/>
      <p:boldItalic r:id="rId6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mytro Lieshonok" initials="DL" lastIdx="2" clrIdx="0">
    <p:extLst>
      <p:ext uri="{19B8F6BF-5375-455C-9EA6-DF929625EA0E}">
        <p15:presenceInfo xmlns:p15="http://schemas.microsoft.com/office/powerpoint/2012/main" userId="Dmytro Lieshono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9F9FA"/>
    <a:srgbClr val="FF00FF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3F8A54-F971-430D-9108-034FE38666E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Styl jasny 1 — Ak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Styl jasny 3 — Ak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3F8A54-F971-430D-9108-034FE38666EA}" styleName="ABB Default Table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30000" cmpd="sng">
              <a:solidFill>
                <a:schemeClr val="dk1"/>
              </a:solidFill>
            </a:ln>
          </a:top>
          <a:bottom>
            <a:ln w="0" cmpd="sng">
              <a:solidFill>
                <a:schemeClr val="dk1"/>
              </a:solidFill>
            </a:ln>
          </a:bottom>
          <a:insideH>
            <a:ln w="50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lt1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/>
          </a:solidFill>
        </a:fill>
      </a:tcStyle>
    </a:band1V>
    <a:band2V>
      <a:tcStyle>
        <a:tcBdr/>
      </a:tcStyle>
    </a:band2V>
    <a:lastCol>
      <a:tcTxStyle b="off">
        <a:fontRef idx="minor">
          <a:schemeClr val="dk1"/>
        </a:fontRef>
        <a:schemeClr val="dk1"/>
      </a:tcTxStyle>
      <a:tcStyle>
        <a:tcBdr/>
        <a:fill>
          <a:solidFill>
            <a:schemeClr val="accent5"/>
          </a:solidFill>
        </a:fill>
      </a:tcStyle>
    </a:lastCol>
    <a:firstCol>
      <a:tcTxStyle b="off">
        <a:fontRef idx="minor">
          <a:schemeClr val="dk1"/>
        </a:fontRef>
        <a:schemeClr val="dk1"/>
      </a:tcTxStyle>
      <a:tcStyle>
        <a:tcBdr/>
        <a:fill>
          <a:solidFill>
            <a:schemeClr val="accent5"/>
          </a:solidFill>
        </a:fill>
      </a:tcStyle>
    </a:firstCol>
    <a:lastRow>
      <a:tcTxStyle b="off">
        <a:fontRef idx="minor">
          <a:prstClr val="black"/>
        </a:fontRef>
        <a:schemeClr val="dk1"/>
      </a:tcTxStyle>
      <a:tcStyle>
        <a:tcBdr/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dk1"/>
      </a:tcTxStyle>
      <a:tcStyle>
        <a:tcBdr>
          <a:bottom>
            <a:ln w="5000" cmpd="sng">
              <a:solidFill>
                <a:schemeClr val="dk1"/>
              </a:solidFill>
            </a:ln>
          </a:bottom>
        </a:tcBdr>
        <a:fill>
          <a:solidFill>
            <a:schemeClr val="l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7201" autoAdjust="0"/>
  </p:normalViewPr>
  <p:slideViewPr>
    <p:cSldViewPr snapToGrid="0" snapToObjects="1" showGuides="1">
      <p:cViewPr varScale="1">
        <p:scale>
          <a:sx n="73" d="100"/>
          <a:sy n="73" d="100"/>
        </p:scale>
        <p:origin x="178" y="72"/>
      </p:cViewPr>
      <p:guideLst/>
    </p:cSldViewPr>
  </p:slideViewPr>
  <p:outlineViewPr>
    <p:cViewPr>
      <p:scale>
        <a:sx n="33" d="100"/>
        <a:sy n="33" d="100"/>
      </p:scale>
      <p:origin x="0" y="-9438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5298"/>
    </p:cViewPr>
  </p:sorterViewPr>
  <p:notesViewPr>
    <p:cSldViewPr snapToGrid="0" snapToObjects="1" showGuides="1">
      <p:cViewPr varScale="1">
        <p:scale>
          <a:sx n="91" d="100"/>
          <a:sy n="91" d="100"/>
        </p:scale>
        <p:origin x="367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8.xml"/><Relationship Id="rId21" Type="http://schemas.openxmlformats.org/officeDocument/2006/relationships/slide" Target="slides/slide3.xml"/><Relationship Id="rId34" Type="http://schemas.openxmlformats.org/officeDocument/2006/relationships/slide" Target="slides/slide16.xml"/><Relationship Id="rId42" Type="http://schemas.openxmlformats.org/officeDocument/2006/relationships/slide" Target="slides/slide24.xml"/><Relationship Id="rId47" Type="http://schemas.openxmlformats.org/officeDocument/2006/relationships/slide" Target="slides/slide29.xml"/><Relationship Id="rId50" Type="http://schemas.openxmlformats.org/officeDocument/2006/relationships/slide" Target="slides/slide32.xml"/><Relationship Id="rId55" Type="http://schemas.openxmlformats.org/officeDocument/2006/relationships/font" Target="fonts/font1.fntdata"/><Relationship Id="rId63" Type="http://schemas.openxmlformats.org/officeDocument/2006/relationships/commentAuthors" Target="commentAuthor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slide" Target="slides/slide11.xml"/><Relationship Id="rId11" Type="http://schemas.openxmlformats.org/officeDocument/2006/relationships/customXml" Target="../customXml/item11.xml"/><Relationship Id="rId24" Type="http://schemas.openxmlformats.org/officeDocument/2006/relationships/slide" Target="slides/slide6.xml"/><Relationship Id="rId32" Type="http://schemas.openxmlformats.org/officeDocument/2006/relationships/slide" Target="slides/slide14.xml"/><Relationship Id="rId37" Type="http://schemas.openxmlformats.org/officeDocument/2006/relationships/slide" Target="slides/slide19.xml"/><Relationship Id="rId40" Type="http://schemas.openxmlformats.org/officeDocument/2006/relationships/slide" Target="slides/slide22.xml"/><Relationship Id="rId45" Type="http://schemas.openxmlformats.org/officeDocument/2006/relationships/slide" Target="slides/slide27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4.fntdata"/><Relationship Id="rId66" Type="http://schemas.openxmlformats.org/officeDocument/2006/relationships/theme" Target="theme/theme1.xml"/><Relationship Id="rId5" Type="http://schemas.openxmlformats.org/officeDocument/2006/relationships/customXml" Target="../customXml/item5.xml"/><Relationship Id="rId61" Type="http://schemas.openxmlformats.org/officeDocument/2006/relationships/font" Target="fonts/font7.fntdata"/><Relationship Id="rId19" Type="http://schemas.openxmlformats.org/officeDocument/2006/relationships/slide" Target="slides/slide1.xml"/><Relationship Id="rId14" Type="http://schemas.openxmlformats.org/officeDocument/2006/relationships/customXml" Target="../customXml/item14.xml"/><Relationship Id="rId22" Type="http://schemas.openxmlformats.org/officeDocument/2006/relationships/slide" Target="slides/slide4.xml"/><Relationship Id="rId27" Type="http://schemas.openxmlformats.org/officeDocument/2006/relationships/slide" Target="slides/slide9.xml"/><Relationship Id="rId30" Type="http://schemas.openxmlformats.org/officeDocument/2006/relationships/slide" Target="slides/slide12.xml"/><Relationship Id="rId35" Type="http://schemas.openxmlformats.org/officeDocument/2006/relationships/slide" Target="slides/slide17.xml"/><Relationship Id="rId43" Type="http://schemas.openxmlformats.org/officeDocument/2006/relationships/slide" Target="slides/slide25.xml"/><Relationship Id="rId48" Type="http://schemas.openxmlformats.org/officeDocument/2006/relationships/slide" Target="slides/slide30.xml"/><Relationship Id="rId56" Type="http://schemas.openxmlformats.org/officeDocument/2006/relationships/font" Target="fonts/font2.fntdata"/><Relationship Id="rId64" Type="http://schemas.openxmlformats.org/officeDocument/2006/relationships/presProps" Target="presProps.xml"/><Relationship Id="rId8" Type="http://schemas.openxmlformats.org/officeDocument/2006/relationships/customXml" Target="../customXml/item8.xml"/><Relationship Id="rId51" Type="http://schemas.openxmlformats.org/officeDocument/2006/relationships/slide" Target="slides/slide33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7.xml"/><Relationship Id="rId33" Type="http://schemas.openxmlformats.org/officeDocument/2006/relationships/slide" Target="slides/slide15.xml"/><Relationship Id="rId38" Type="http://schemas.openxmlformats.org/officeDocument/2006/relationships/slide" Target="slides/slide20.xml"/><Relationship Id="rId46" Type="http://schemas.openxmlformats.org/officeDocument/2006/relationships/slide" Target="slides/slide28.xml"/><Relationship Id="rId59" Type="http://schemas.openxmlformats.org/officeDocument/2006/relationships/font" Target="fonts/font5.fntdata"/><Relationship Id="rId67" Type="http://schemas.openxmlformats.org/officeDocument/2006/relationships/tableStyles" Target="tableStyles.xml"/><Relationship Id="rId20" Type="http://schemas.openxmlformats.org/officeDocument/2006/relationships/slide" Target="slides/slide2.xml"/><Relationship Id="rId41" Type="http://schemas.openxmlformats.org/officeDocument/2006/relationships/slide" Target="slides/slide23.xml"/><Relationship Id="rId54" Type="http://schemas.openxmlformats.org/officeDocument/2006/relationships/handoutMaster" Target="handoutMasters/handoutMaster1.xml"/><Relationship Id="rId62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slide" Target="slides/slide5.xml"/><Relationship Id="rId28" Type="http://schemas.openxmlformats.org/officeDocument/2006/relationships/slide" Target="slides/slide10.xml"/><Relationship Id="rId36" Type="http://schemas.openxmlformats.org/officeDocument/2006/relationships/slide" Target="slides/slide18.xml"/><Relationship Id="rId49" Type="http://schemas.openxmlformats.org/officeDocument/2006/relationships/slide" Target="slides/slide31.xml"/><Relationship Id="rId57" Type="http://schemas.openxmlformats.org/officeDocument/2006/relationships/font" Target="fonts/font3.fntdata"/><Relationship Id="rId10" Type="http://schemas.openxmlformats.org/officeDocument/2006/relationships/customXml" Target="../customXml/item10.xml"/><Relationship Id="rId31" Type="http://schemas.openxmlformats.org/officeDocument/2006/relationships/slide" Target="slides/slide13.xml"/><Relationship Id="rId44" Type="http://schemas.openxmlformats.org/officeDocument/2006/relationships/slide" Target="slides/slide26.xml"/><Relationship Id="rId52" Type="http://schemas.openxmlformats.org/officeDocument/2006/relationships/slide" Target="slides/slide34.xml"/><Relationship Id="rId60" Type="http://schemas.openxmlformats.org/officeDocument/2006/relationships/font" Target="fonts/font6.fntdata"/><Relationship Id="rId65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slideMaster" Target="slideMasters/slideMaster1.xml"/><Relationship Id="rId39" Type="http://schemas.openxmlformats.org/officeDocument/2006/relationships/slide" Target="slides/slide2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gray"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490A3-8906-4C15-BA06-29841194A30F}" type="datetimeFigureOut">
              <a:rPr lang="en-US" smtClean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5/13/2025</a:t>
            </a:fld>
            <a:endParaRPr lang="en-US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gray"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gray"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BD733-F72C-4484-8056-9C6167F848BC}" type="slidenum">
              <a:rPr lang="en-US" smtClean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‹#›</a:t>
            </a:fld>
            <a:endParaRPr lang="en-US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611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fld id="{7B9B1A6A-6BBE-4409-8C9E-DA0703379151}" type="datetimeFigureOut">
              <a:rPr lang="en-US" smtClean="0"/>
              <a:pPr/>
              <a:t>5/13/2025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383822" y="685800"/>
            <a:ext cx="6096000" cy="342900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383822" y="4343400"/>
            <a:ext cx="6090356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fld id="{3A94E69C-C28A-4BE6-BE89-71D8FB2035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885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defRPr sz="1200" kern="1200">
        <a:solidFill>
          <a:schemeClr val="tx1"/>
        </a:solidFill>
        <a:latin typeface="ABBvoice" panose="020D0603020503020204" pitchFamily="34" charset="0"/>
        <a:ea typeface="ABBvoice" panose="020D0603020503020204" pitchFamily="34" charset="0"/>
        <a:cs typeface="ABBvoice" panose="020D0603020503020204" pitchFamily="34" charset="0"/>
      </a:defRPr>
    </a:lvl1pPr>
    <a:lvl2pPr marL="180000" indent="-180000" algn="l" defTabSz="914400" rtl="0" eaLnBrk="1" latinLnBrk="0" hangingPunct="1">
      <a:buFont typeface="ABBvoice" panose="020D0603020503020204" pitchFamily="34" charset="0"/>
      <a:buChar char="–"/>
      <a:defRPr sz="1200" kern="1200">
        <a:solidFill>
          <a:schemeClr val="tx1"/>
        </a:solidFill>
        <a:latin typeface="ABBvoice" panose="020D0603020503020204" pitchFamily="34" charset="0"/>
        <a:ea typeface="ABBvoice" panose="020D0603020503020204" pitchFamily="34" charset="0"/>
        <a:cs typeface="ABBvoice" panose="020D0603020503020204" pitchFamily="34" charset="0"/>
      </a:defRPr>
    </a:lvl2pPr>
    <a:lvl3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ABBvoice" panose="020D0603020503020204" pitchFamily="34" charset="0"/>
        <a:ea typeface="ABBvoice" panose="020D0603020503020204" pitchFamily="34" charset="0"/>
        <a:cs typeface="ABBvoice" panose="020D0603020503020204" pitchFamily="34" charset="0"/>
      </a:defRPr>
    </a:lvl3pPr>
    <a:lvl4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ABBvoice" panose="020D0603020503020204" pitchFamily="34" charset="0"/>
        <a:ea typeface="ABBvoice" panose="020D0603020503020204" pitchFamily="34" charset="0"/>
        <a:cs typeface="ABBvoice" panose="020D0603020503020204" pitchFamily="34" charset="0"/>
      </a:defRPr>
    </a:lvl4pPr>
    <a:lvl5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ABBvoice" panose="020D0603020503020204" pitchFamily="34" charset="0"/>
        <a:ea typeface="ABBvoice" panose="020D0603020503020204" pitchFamily="34" charset="0"/>
        <a:cs typeface="ABBvoice" panose="020D0603020503020204" pitchFamily="34" charset="0"/>
      </a:defRPr>
    </a:lvl5pPr>
    <a:lvl6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UL 489, Supplement SE does not mandate TDD, it encourages practices such as </a:t>
            </a:r>
            <a:r>
              <a:rPr lang="en-US" b="1" dirty="0"/>
              <a:t>software verification</a:t>
            </a:r>
            <a:r>
              <a:rPr lang="en-US" dirty="0"/>
              <a:t> and </a:t>
            </a:r>
            <a:r>
              <a:rPr lang="en-US" b="1" dirty="0"/>
              <a:t>automated testing</a:t>
            </a:r>
            <a:r>
              <a:rPr lang="en-US" dirty="0"/>
              <a:t> that align perfectly with TDD principles, ensuring that </a:t>
            </a:r>
            <a:r>
              <a:rPr lang="en-US" b="1" dirty="0"/>
              <a:t>electronic trip units</a:t>
            </a:r>
            <a:r>
              <a:rPr lang="en-US" dirty="0"/>
              <a:t> perform safely and reliably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94E69C-C28A-4BE6-BE89-71D8FB2035F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75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94E69C-C28A-4BE6-BE89-71D8FB2035F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381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94E69C-C28A-4BE6-BE89-71D8FB2035FD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928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6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sv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emf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B25342-E713-0247-2E3D-6C43E595B6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261104"/>
            <a:ext cx="12192000" cy="2596896"/>
          </a:xfrm>
          <a:prstGeom prst="rect">
            <a:avLst/>
          </a:prstGeom>
        </p:spPr>
      </p:pic>
      <p:sp>
        <p:nvSpPr>
          <p:cNvPr id="3" name="Date Placeholder 2" hidden="1">
            <a:extLst>
              <a:ext uri="{FF2B5EF4-FFF2-40B4-BE49-F238E27FC236}">
                <a16:creationId xmlns:a16="http://schemas.microsoft.com/office/drawing/2014/main" id="{D8540927-FEEA-4930-9813-BB60C057390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23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6F4C580F-76F7-40E8-ADEA-2D8C9B25F850}" type="datetime4">
              <a:rPr lang="en-US" smtClean="0"/>
              <a:t>May 13, 2025</a:t>
            </a:fld>
            <a:endParaRPr lang="en-US" dirty="0"/>
          </a:p>
        </p:txBody>
      </p:sp>
      <p:sp>
        <p:nvSpPr>
          <p:cNvPr id="6" name="Footer Placeholder 5" hidden="1">
            <a:extLst>
              <a:ext uri="{FF2B5EF4-FFF2-40B4-BE49-F238E27FC236}">
                <a16:creationId xmlns:a16="http://schemas.microsoft.com/office/drawing/2014/main" id="{CEA8885D-4C24-47AF-B750-4596970023A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24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 hidden="1">
            <a:extLst>
              <a:ext uri="{FF2B5EF4-FFF2-40B4-BE49-F238E27FC236}">
                <a16:creationId xmlns:a16="http://schemas.microsoft.com/office/drawing/2014/main" id="{2EAECFDD-505B-4910-A185-543B03579F2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2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for metadata">
            <a:extLst>
              <a:ext uri="{FF2B5EF4-FFF2-40B4-BE49-F238E27FC236}">
                <a16:creationId xmlns:a16="http://schemas.microsoft.com/office/drawing/2014/main" id="{932E1283-5E1D-4454-90E0-0EB77DB007AD}"/>
              </a:ext>
            </a:extLst>
          </p:cNvPr>
          <p:cNvSpPr txBox="1">
            <a:spLocks/>
          </p:cNvSpPr>
          <p:nvPr userDrawn="1"/>
        </p:nvSpPr>
        <p:spPr>
          <a:xfrm>
            <a:off x="331196" y="6548400"/>
            <a:ext cx="4680000" cy="1188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" name="Copyright" descr="{&#10; &quot;SkabelonDesign&quot;: {&#10; &quot;textualValue&quot;: &quot;&lt;s&gt;&lt;![CDATA[© ]]&gt;&lt;/s&gt;&lt;key1/&gt;&lt;s&gt;&lt;![CDATA[ ]]&gt;&lt;/s&gt;&lt;key2/&gt;&lt;s&gt;&lt;![CDATA[. All rights reserved.]]&gt;&lt;/s&gt;&quot;,&#10; &quot;bindingCollection&quot;: {&#10; &quot;key1&quot;: {&quot;SkabelonDesign&quot;:{&quot;type&quot;:&quot;Date&quot;,&quot;ignoreBlank&quot;:&quot;true&quot;,&quot;binding&quot;:&quot;Doc.DateTime.Today&quot;,&quot;format&quot;:&quot;yyyy&quot;}},&#10; &quot;key2&quot;: {&quot;SkabelonDesign&quot;:{&quot;type&quot;:&quot;Text&quot;,&quot;ignoreBlank&quot;:&quot;true&quot;,&quot;binding&quot;:&quot;Doc.Prop.BrandName&quot;}}&#10; }&#10; }&#10;}&#10;">
            <a:extLst>
              <a:ext uri="{FF2B5EF4-FFF2-40B4-BE49-F238E27FC236}">
                <a16:creationId xmlns:a16="http://schemas.microsoft.com/office/drawing/2014/main" id="{72AFD311-4076-40D0-970F-D430967AA3D8}"/>
              </a:ext>
            </a:extLst>
          </p:cNvPr>
          <p:cNvSpPr txBox="1"/>
          <p:nvPr userDrawn="1"/>
        </p:nvSpPr>
        <p:spPr bwMode="gray">
          <a:xfrm>
            <a:off x="329522" y="6523200"/>
            <a:ext cx="1745341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-1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2025 ABB. All rights reserved.</a:t>
            </a:r>
            <a:endParaRPr kumimoji="0" lang="en-US" sz="800" b="0" i="0" u="none" strike="noStrike" kern="1200" cap="none" spc="-1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DocumentID" descr="{&#10; &quot;SkabelonDesign&quot;: {&#10; &quot;textualValue&quot;: &quot;&lt;key1/&gt;&quot;,&#10; &quot;bindingCollection&quot;: {&#10; &quot;key1&quot;: {&quot;SkabelonDesign&quot;:{&quot;type&quot;:&quot;Text&quot;,&quot;binding&quot;:&quot;PPMetadata&quot;}}&#10; }&#10; }&#10;}">
            <a:extLst>
              <a:ext uri="{FF2B5EF4-FFF2-40B4-BE49-F238E27FC236}">
                <a16:creationId xmlns:a16="http://schemas.microsoft.com/office/drawing/2014/main" id="{B586EEA8-ACB1-F614-9787-9EA929C4B8DD}"/>
              </a:ext>
            </a:extLst>
          </p:cNvPr>
          <p:cNvSpPr txBox="1"/>
          <p:nvPr userDrawn="1"/>
        </p:nvSpPr>
        <p:spPr bwMode="gray">
          <a:xfrm>
            <a:off x="2125496" y="6523200"/>
            <a:ext cx="1679368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800" noProof="0">
              <a:solidFill>
                <a:schemeClr val="bg1"/>
              </a:solidFill>
            </a:endParaRPr>
          </a:p>
        </p:txBody>
      </p:sp>
      <p:sp>
        <p:nvSpPr>
          <p:cNvPr id="8" name="Revision" descr="{&#10; &quot;SkabelonDesign&quot;: {&#10; &quot;textualValue&quot;: &quot;&lt;key1/&gt;&quot;,&#10; &quot;bindingCollection&quot;: {&#10; &quot;key1&quot;: {&quot;SkabelonDesign&quot;:{&quot;type&quot;:&quot;Text&quot;,&quot;binding&quot;:&quot;DocumentRevisionIdLabelAndValue&quot;}}&#10; }&#10; }&#10;}">
            <a:extLst>
              <a:ext uri="{FF2B5EF4-FFF2-40B4-BE49-F238E27FC236}">
                <a16:creationId xmlns:a16="http://schemas.microsoft.com/office/drawing/2014/main" id="{1BF7EFE7-336D-7B45-9CEE-623BE4221500}"/>
              </a:ext>
            </a:extLst>
          </p:cNvPr>
          <p:cNvSpPr txBox="1"/>
          <p:nvPr userDrawn="1"/>
        </p:nvSpPr>
        <p:spPr bwMode="gray">
          <a:xfrm>
            <a:off x="4143600" y="6523200"/>
            <a:ext cx="7560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en-US" sz="800" noProof="0">
                <a:solidFill>
                  <a:schemeClr val="bg1"/>
                </a:solidFill>
              </a:rPr>
              <a:t>Rev.: A</a:t>
            </a:r>
            <a:endParaRPr lang="en-US" sz="800" noProof="0" dirty="0">
              <a:solidFill>
                <a:schemeClr val="bg1"/>
              </a:solidFill>
            </a:endParaRPr>
          </a:p>
        </p:txBody>
      </p:sp>
      <p:pic>
        <p:nvPicPr>
          <p:cNvPr id="1532058724" name="Classification" descr="{&quot;templafy&quot;:{&quot;id&quot;:&quot;be2000d3-1458-422a-960a-efa8cd6a4a76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00" y="367200"/>
            <a:ext cx="1530000" cy="252000"/>
          </a:xfrm>
          <a:prstGeom prst="rect">
            <a:avLst/>
          </a:prstGeom>
        </p:spPr>
      </p:pic>
      <p:pic>
        <p:nvPicPr>
          <p:cNvPr id="17" name="Logo">
            <a:extLst>
              <a:ext uri="{FF2B5EF4-FFF2-40B4-BE49-F238E27FC236}">
                <a16:creationId xmlns:a16="http://schemas.microsoft.com/office/drawing/2014/main" id="{5212E275-7406-B8D1-A3C9-6100BA58165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76737" y="395547"/>
            <a:ext cx="1766532" cy="677856"/>
          </a:xfrm>
          <a:prstGeom prst="rect">
            <a:avLst/>
          </a:prstGeom>
        </p:spPr>
      </p:pic>
      <p:pic>
        <p:nvPicPr>
          <p:cNvPr id="19" name="Tag line">
            <a:extLst>
              <a:ext uri="{FF2B5EF4-FFF2-40B4-BE49-F238E27FC236}">
                <a16:creationId xmlns:a16="http://schemas.microsoft.com/office/drawing/2014/main" id="{957191C3-087F-C04A-0DEB-B043188A2D1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76737" y="5866683"/>
            <a:ext cx="1766532" cy="400810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1D4B8532-33AB-815E-60F0-4048F3950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2457525"/>
            <a:ext cx="8613648" cy="1349734"/>
          </a:xfrm>
        </p:spPr>
        <p:txBody>
          <a:bodyPr anchor="t"/>
          <a:lstStyle>
            <a:lvl1pPr>
              <a:defRPr sz="4400" b="0" cap="all" baseline="0">
                <a:latin typeface="ABBvoice Display SemiBold" panose="020D070402060306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US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A9EAF23-A18E-5305-C224-E60978BAAC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201" y="4576501"/>
            <a:ext cx="8613648" cy="486000"/>
          </a:xfrm>
        </p:spPr>
        <p:txBody>
          <a:bodyPr l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  <a:endParaRPr lang="en-US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FF1B3666-7D82-4C1B-225F-70F5B52B18C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1201" y="2295525"/>
            <a:ext cx="8613648" cy="162000"/>
          </a:xfrm>
        </p:spPr>
        <p:txBody>
          <a:bodyPr lIns="0" anchor="t"/>
          <a:lstStyle>
            <a:lvl1pPr>
              <a:spcBef>
                <a:spcPts val="0"/>
              </a:spcBef>
              <a:defRPr sz="1000" cap="all" spc="200" baseline="0"/>
            </a:lvl1pPr>
          </a:lstStyle>
          <a:p>
            <a:pPr lvl="0"/>
            <a:r>
              <a:rPr lang="en-US" noProof="0" dirty="0"/>
              <a:t>DATE OR OTHER INFORMATION – THIS LINE IS NOT OBLIGATORY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5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svg="http://schemas.microsoft.com/office/drawing/2016/SVG/main" xmlns:a14="http://schemas.microsoft.com/office/drawing/2010/main" xmlns:a16="http://schemas.microsoft.com/office/drawing/2014/main"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0FE8A97-11DB-C7EF-2E09-C6F5E1633F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0431F8-764B-C17E-CC65-C19E18902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F6C1-C8EB-4219-8E37-B9B0DE88DCE0}" type="datetime4">
              <a:rPr lang="en-US" noProof="0" smtClean="0"/>
              <a:t>May 13,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BC29D0-EB40-587B-58A6-53D763076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D97F4-D5E2-FCE0-A203-89814C3C181F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US" noProof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F1C8B5C-2BF4-6B72-623D-D14711843D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5375" y="3827463"/>
            <a:ext cx="6851650" cy="1475150"/>
          </a:xfrm>
        </p:spPr>
        <p:txBody>
          <a:bodyPr lIns="0" tIns="0" rIns="0" bIns="0" anchor="b"/>
          <a:lstStyle>
            <a:lvl1pPr>
              <a:defRPr sz="4800" b="0" cap="all" baseline="0">
                <a:solidFill>
                  <a:schemeClr val="bg1"/>
                </a:solidFill>
                <a:latin typeface="ABBvoice Display SemiBold" panose="020D0704020603060204" pitchFamily="34" charset="0"/>
              </a:defRPr>
            </a:lvl1pPr>
          </a:lstStyle>
          <a:p>
            <a:r>
              <a:rPr lang="en-US" noProof="0" dirty="0"/>
              <a:t>Chapter slide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D5F78710-5E2C-BCFC-D2F1-6DF70214B6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95375" y="5349654"/>
            <a:ext cx="6851650" cy="507000"/>
          </a:xfrm>
        </p:spPr>
        <p:txBody>
          <a:bodyPr/>
          <a:lstStyle>
            <a:lvl1pPr>
              <a:defRPr sz="3000">
                <a:solidFill>
                  <a:schemeClr val="bg1"/>
                </a:solidFill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56585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B (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F29550-C51D-B4F5-4F50-2FB8F3D11D46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0431F8-764B-C17E-CC65-C19E18902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F6C1-C8EB-4219-8E37-B9B0DE88DCE0}" type="datetime4">
              <a:rPr lang="en-US" noProof="0" smtClean="0"/>
              <a:t>May 13,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BC29D0-EB40-587B-58A6-53D763076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D97F4-D5E2-FCE0-A203-89814C3C181F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F9B62AB-E854-71C6-C5A9-A27533FD8D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5375" y="3827463"/>
            <a:ext cx="6851650" cy="1475150"/>
          </a:xfrm>
        </p:spPr>
        <p:txBody>
          <a:bodyPr lIns="0" tIns="0" rIns="0" bIns="0" anchor="b"/>
          <a:lstStyle>
            <a:lvl1pPr>
              <a:defRPr sz="4800" b="0" cap="all" baseline="0">
                <a:solidFill>
                  <a:schemeClr val="bg1"/>
                </a:solidFill>
                <a:latin typeface="ABBvoice Display SemiBold" panose="020D0704020603060204" pitchFamily="34" charset="0"/>
              </a:defRPr>
            </a:lvl1pPr>
          </a:lstStyle>
          <a:p>
            <a:r>
              <a:rPr lang="en-US" noProof="0" dirty="0"/>
              <a:t>Chapter slide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F06A84B-7C22-8EF6-F38C-3C8D01CE323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95375" y="5349654"/>
            <a:ext cx="6851650" cy="507000"/>
          </a:xfrm>
        </p:spPr>
        <p:txBody>
          <a:bodyPr/>
          <a:lstStyle>
            <a:lvl1pPr>
              <a:defRPr sz="3000">
                <a:solidFill>
                  <a:schemeClr val="bg1"/>
                </a:solidFill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18532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B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F29550-C51D-B4F5-4F50-2FB8F3D11D46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0431F8-764B-C17E-CC65-C19E18902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F6C1-C8EB-4219-8E37-B9B0DE88DCE0}" type="datetime4">
              <a:rPr lang="en-US" noProof="0" smtClean="0"/>
              <a:t>May 13,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BC29D0-EB40-587B-58A6-53D763076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D97F4-D5E2-FCE0-A203-89814C3C181F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3A0906-D146-BDC5-89B6-88508FC8D3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5375" y="3827463"/>
            <a:ext cx="6851650" cy="1475150"/>
          </a:xfrm>
        </p:spPr>
        <p:txBody>
          <a:bodyPr lIns="0" tIns="0" rIns="0" bIns="0" anchor="b"/>
          <a:lstStyle>
            <a:lvl1pPr>
              <a:defRPr sz="4800" b="0" cap="all" baseline="0">
                <a:solidFill>
                  <a:schemeClr val="bg1"/>
                </a:solidFill>
                <a:latin typeface="ABBvoice Display SemiBold" panose="020D0704020603060204" pitchFamily="34" charset="0"/>
              </a:defRPr>
            </a:lvl1pPr>
          </a:lstStyle>
          <a:p>
            <a:r>
              <a:rPr lang="en-US" noProof="0" dirty="0"/>
              <a:t>Chapter slide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4E86F98-FCAD-1DE9-7F95-EC4306D0593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95375" y="5349654"/>
            <a:ext cx="6851650" cy="507000"/>
          </a:xfrm>
        </p:spPr>
        <p:txBody>
          <a:bodyPr/>
          <a:lstStyle>
            <a:lvl1pPr>
              <a:defRPr sz="3000">
                <a:solidFill>
                  <a:schemeClr val="bg1"/>
                </a:solidFill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98139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325B3-798C-47FD-B05F-B2F3AB033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199"/>
            <a:ext cx="115306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CFEBAA7B-0B2E-41DA-8401-829266F20A8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200" y="1057498"/>
            <a:ext cx="115306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289BAEE-D351-4460-976F-80EE4A24A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200" y="1929600"/>
            <a:ext cx="11530600" cy="4244400"/>
          </a:xfrm>
        </p:spPr>
        <p:txBody>
          <a:bodyPr lIns="0" tIns="0" rIns="0" bIns="0"/>
          <a:lstStyle>
            <a:lvl1pPr marL="284400" indent="-284400">
              <a:spcBef>
                <a:spcPts val="1200"/>
              </a:spcBef>
              <a:buFont typeface="ABBvoice" panose="020D0603020503020204" pitchFamily="34" charset="0"/>
              <a:buChar char="•"/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568800" indent="-284400">
              <a:spcBef>
                <a:spcPts val="1200"/>
              </a:spcBef>
              <a:buFont typeface="ABBvoice" panose="020D0603020503020204" pitchFamily="34" charset="0"/>
              <a:buChar char="•"/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853200" indent="-284400">
              <a:spcBef>
                <a:spcPts val="1200"/>
              </a:spcBef>
              <a:buFont typeface="ABBvoice" panose="020D0603020503020204" pitchFamily="34" charset="0"/>
              <a:buChar char="•"/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853200" indent="-284400">
              <a:spcBef>
                <a:spcPts val="1200"/>
              </a:spcBef>
              <a:buFont typeface="ABBvoice" panose="020D0603020503020204" pitchFamily="34" charset="0"/>
              <a:buChar char="•"/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853200" indent="-284400">
              <a:spcBef>
                <a:spcPts val="1200"/>
              </a:spcBef>
              <a:buFont typeface="ABBvoice" panose="020D0603020503020204" pitchFamily="34" charset="0"/>
              <a:buChar char="•"/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7E1B39-5C80-4225-BFC0-8B0FA7ABAB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732F8-4FA8-4FDC-A795-6371BBB4E79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1DFE85B4-5EFD-4406-9D3D-357E557D4E6C}" type="datetime4">
              <a:rPr lang="en-US" smtClean="0"/>
              <a:t>May 13,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7AAD1-CD9E-4BAD-B4F6-882B69FA4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54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A0A1F6-D28F-445F-86A8-4985AF8BE52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31199" y="1929600"/>
            <a:ext cx="11530011" cy="424815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8" y="1057498"/>
            <a:ext cx="11530011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EE78E3-0FB5-4EDC-9795-648A78EAEBD6}" type="datetime4">
              <a:rPr lang="en-US" smtClean="0"/>
              <a:t>May 13,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91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8" y="1057498"/>
            <a:ext cx="11530011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D13B44-2ED7-4317-A623-6B66EEF7246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199" y="1929600"/>
            <a:ext cx="11530011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0191ABF5-A638-4274-A939-005952C0BF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A5F2AF2E-30CA-4272-8C3D-5F02EA9E768E}" type="datetime4">
              <a:rPr lang="en-US" noProof="0" smtClean="0"/>
              <a:t>May 13, 2025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6992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8" y="1057498"/>
            <a:ext cx="11530011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D13B44-2ED7-4317-A623-6B66EEF7246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199" y="2317637"/>
            <a:ext cx="11530011" cy="3193962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7EB647C7-C6C0-458F-916D-92A3818855C7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31199" y="1929600"/>
            <a:ext cx="11530011" cy="253592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53D6A4D-9936-42D0-AC4D-FBDE81F97CB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23EA9FC6-4DF3-47E8-8260-6FE5AE4F2855}" type="datetime4">
              <a:rPr lang="en-US" noProof="0" smtClean="0"/>
              <a:t>May 13, 2025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2118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B4A4D-1354-8C4B-6BBC-1A0D0A604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7836996" cy="3636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37DDAB-FDB1-0870-8E88-BD41926CE6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31200" y="6343200"/>
            <a:ext cx="7836407" cy="158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93670-14A9-0A35-D2EB-D8230A73A15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A806A40-8146-4C46-A669-604AE817EB45}" type="datetime4">
              <a:rPr lang="en-US" smtClean="0"/>
              <a:t>May 13,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993D9-3FD1-276A-24E9-827A98823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2B506773-0860-DE49-4BCC-8C4BB06472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8" y="1057498"/>
            <a:ext cx="7836408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  <a:endParaRPr lang="en-US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9AA1B98B-00B9-1C2F-0ACD-646A350F868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199" y="2317637"/>
            <a:ext cx="7836408" cy="3193962"/>
          </a:xfrm>
        </p:spPr>
        <p:txBody>
          <a:bodyPr lIns="0" tIns="0" rIns="0" bIns="0"/>
          <a:lstStyle/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5E5A046C-2F74-6EED-D763-FB4F9E3C1E6C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31199" y="1929600"/>
            <a:ext cx="7836408" cy="253592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029E88C-D487-6109-BE97-8E404D9E474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7836408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543002A-12FE-3269-8E83-DD69A9972C8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4925" y="0"/>
            <a:ext cx="3267075" cy="6858000"/>
          </a:xfrm>
          <a:solidFill>
            <a:schemeClr val="accent1"/>
          </a:solidFill>
        </p:spPr>
        <p:txBody>
          <a:bodyPr lIns="274320" tIns="640080" rIns="274320" bIns="640080" anchor="ctr"/>
          <a:lstStyle>
            <a:lvl1pPr>
              <a:defRPr sz="1600" b="1">
                <a:solidFill>
                  <a:schemeClr val="bg1"/>
                </a:solidFill>
              </a:defRPr>
            </a:lvl1pPr>
            <a:lvl2pPr>
              <a:defRPr sz="1800" b="1">
                <a:solidFill>
                  <a:schemeClr val="bg1"/>
                </a:solidFill>
              </a:defRPr>
            </a:lvl2pPr>
            <a:lvl3pPr>
              <a:defRPr sz="1800" b="1">
                <a:solidFill>
                  <a:schemeClr val="bg1"/>
                </a:solidFill>
              </a:defRPr>
            </a:lvl3pPr>
            <a:lvl4pPr>
              <a:defRPr sz="1800" b="1">
                <a:solidFill>
                  <a:schemeClr val="bg1"/>
                </a:solidFill>
              </a:defRPr>
            </a:lvl4pPr>
            <a:lvl5pPr>
              <a:defRPr sz="1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This space can be used for additional information, to highlight or separate some content, charts can be placed here as well.</a:t>
            </a:r>
          </a:p>
        </p:txBody>
      </p:sp>
    </p:spTree>
    <p:extLst>
      <p:ext uri="{BB962C8B-B14F-4D97-AF65-F5344CB8AC3E}">
        <p14:creationId xmlns:p14="http://schemas.microsoft.com/office/powerpoint/2010/main" val="165688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8" y="1057498"/>
            <a:ext cx="11530011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B5336C-3364-49A8-B303-FFEDF4FEBDF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1929600"/>
            <a:ext cx="5658438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A2A16399-43BB-47C9-B960-482AB4AC598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203361" y="1929600"/>
            <a:ext cx="5658438" cy="3582000"/>
          </a:xfr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BD248592-FF76-4D0C-820C-440D43E136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81ED819F-97D5-448E-930E-1025F3EC08CB}" type="datetime4">
              <a:rPr lang="en-US" noProof="0" smtClean="0"/>
              <a:t>May 13, 2025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7223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8" y="1057498"/>
            <a:ext cx="11530011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B5336C-3364-49A8-B303-FFEDF4FEBDF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2317637"/>
            <a:ext cx="5658438" cy="3193962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A2A16399-43BB-47C9-B960-482AB4AC598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203361" y="2317637"/>
            <a:ext cx="5658438" cy="3193962"/>
          </a:xfr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16E8EA06-F8FC-49A9-A139-19792C8D08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31199" y="1929600"/>
            <a:ext cx="5658439" cy="253592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8D40EE9E-5785-4471-8A7D-6EDB4494F68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203361" y="1929600"/>
            <a:ext cx="5658439" cy="253592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D807EBA1-9E93-40B5-AB47-FE6B3497E95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7F801677-5381-4CB3-9705-EB46AA325244}" type="datetime4">
              <a:rPr lang="en-US" noProof="0" smtClean="0"/>
              <a:t>May 13, 2025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3126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53D5360-8363-8ED8-05E8-12473FE7A3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7" name="Logo">
            <a:extLst>
              <a:ext uri="{FF2B5EF4-FFF2-40B4-BE49-F238E27FC236}">
                <a16:creationId xmlns:a16="http://schemas.microsoft.com/office/drawing/2014/main" id="{0027E721-31E7-996C-F978-886B4B709D6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76737" y="395547"/>
            <a:ext cx="1766532" cy="677856"/>
          </a:xfrm>
          <a:prstGeom prst="rect">
            <a:avLst/>
          </a:prstGeom>
        </p:spPr>
      </p:pic>
      <p:pic>
        <p:nvPicPr>
          <p:cNvPr id="8" name="Tag line">
            <a:extLst>
              <a:ext uri="{FF2B5EF4-FFF2-40B4-BE49-F238E27FC236}">
                <a16:creationId xmlns:a16="http://schemas.microsoft.com/office/drawing/2014/main" id="{21F201A0-96B6-099C-6016-FCAFD5EED39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76737" y="5866683"/>
            <a:ext cx="1766532" cy="400810"/>
          </a:xfrm>
          <a:prstGeom prst="rect">
            <a:avLst/>
          </a:prstGeom>
        </p:spPr>
      </p:pic>
      <p:sp>
        <p:nvSpPr>
          <p:cNvPr id="13" name="Date Placeholder 2">
            <a:extLst>
              <a:ext uri="{FF2B5EF4-FFF2-40B4-BE49-F238E27FC236}">
                <a16:creationId xmlns:a16="http://schemas.microsoft.com/office/drawing/2014/main" id="{7C62B3A4-847D-448E-B792-DE62FEB4E58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23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C8D568F6-A414-4865-8B55-29384C831DDE}" type="datetime4">
              <a:rPr lang="en-US" smtClean="0"/>
              <a:t>May 13, 2025</a:t>
            </a:fld>
            <a:endParaRPr lang="en-US" dirty="0"/>
          </a:p>
        </p:txBody>
      </p:sp>
      <p:sp>
        <p:nvSpPr>
          <p:cNvPr id="14" name="Footer Placeholder 5" hidden="1">
            <a:extLst>
              <a:ext uri="{FF2B5EF4-FFF2-40B4-BE49-F238E27FC236}">
                <a16:creationId xmlns:a16="http://schemas.microsoft.com/office/drawing/2014/main" id="{B6935CD3-ECA4-4229-A00C-3BDDEB2BD50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24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6" hidden="1">
            <a:extLst>
              <a:ext uri="{FF2B5EF4-FFF2-40B4-BE49-F238E27FC236}">
                <a16:creationId xmlns:a16="http://schemas.microsoft.com/office/drawing/2014/main" id="{9AA86E30-296D-41CC-A9C9-C72660CB775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2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extbox for metadata">
            <a:extLst>
              <a:ext uri="{FF2B5EF4-FFF2-40B4-BE49-F238E27FC236}">
                <a16:creationId xmlns:a16="http://schemas.microsoft.com/office/drawing/2014/main" id="{D7DCD54B-3107-4990-98EF-B47683C6F3FD}"/>
              </a:ext>
            </a:extLst>
          </p:cNvPr>
          <p:cNvSpPr txBox="1">
            <a:spLocks/>
          </p:cNvSpPr>
          <p:nvPr userDrawn="1"/>
        </p:nvSpPr>
        <p:spPr>
          <a:xfrm>
            <a:off x="331196" y="6548400"/>
            <a:ext cx="4680000" cy="1188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" name="Copyright" descr="{&#10; &quot;SkabelonDesign&quot;: {&#10; &quot;textualValue&quot;: &quot;&lt;s&gt;&lt;![CDATA[© ]]&gt;&lt;/s&gt;&lt;key1/&gt;&lt;s&gt;&lt;![CDATA[ ]]&gt;&lt;/s&gt;&lt;key2/&gt;&lt;s&gt;&lt;![CDATA[. All rights reserved.]]&gt;&lt;/s&gt;&quot;,&#10; &quot;bindingCollection&quot;: {&#10; &quot;key1&quot;: {&quot;SkabelonDesign&quot;:{&quot;type&quot;:&quot;Date&quot;,&quot;ignoreBlank&quot;:&quot;true&quot;,&quot;binding&quot;:&quot;Doc.DateTime.Today&quot;,&quot;format&quot;:&quot;yyyy&quot;}},&#10; &quot;key2&quot;: {&quot;SkabelonDesign&quot;:{&quot;type&quot;:&quot;Text&quot;,&quot;ignoreBlank&quot;:&quot;true&quot;,&quot;binding&quot;:&quot;Doc.Prop.BrandName&quot;}}&#10; }&#10; }&#10;}&#10;">
            <a:extLst>
              <a:ext uri="{FF2B5EF4-FFF2-40B4-BE49-F238E27FC236}">
                <a16:creationId xmlns:a16="http://schemas.microsoft.com/office/drawing/2014/main" id="{B0D0F57F-14FF-4552-BF2B-6E2C9856C84B}"/>
              </a:ext>
            </a:extLst>
          </p:cNvPr>
          <p:cNvSpPr txBox="1"/>
          <p:nvPr userDrawn="1"/>
        </p:nvSpPr>
        <p:spPr bwMode="gray">
          <a:xfrm>
            <a:off x="329522" y="6523200"/>
            <a:ext cx="1745341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-1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2025 ABB. All rights reserved.</a:t>
            </a:r>
            <a:endParaRPr kumimoji="0" lang="en-US" sz="800" b="0" i="0" u="none" strike="noStrike" kern="1200" cap="none" spc="-1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DocumentID" descr="{&#10; &quot;SkabelonDesign&quot;: {&#10; &quot;textualValue&quot;: &quot;&lt;key1/&gt;&quot;,&#10; &quot;bindingCollection&quot;: {&#10; &quot;key1&quot;: {&quot;SkabelonDesign&quot;:{&quot;type&quot;:&quot;Text&quot;,&quot;binding&quot;:&quot;PPMetadata&quot;}}&#10; }&#10; }&#10;}">
            <a:extLst>
              <a:ext uri="{FF2B5EF4-FFF2-40B4-BE49-F238E27FC236}">
                <a16:creationId xmlns:a16="http://schemas.microsoft.com/office/drawing/2014/main" id="{53A252EE-186A-84DA-8EA2-955674DE994F}"/>
              </a:ext>
            </a:extLst>
          </p:cNvPr>
          <p:cNvSpPr txBox="1"/>
          <p:nvPr userDrawn="1"/>
        </p:nvSpPr>
        <p:spPr bwMode="gray">
          <a:xfrm>
            <a:off x="2125496" y="6523200"/>
            <a:ext cx="1679368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800" noProof="0">
              <a:solidFill>
                <a:schemeClr val="tx1"/>
              </a:solidFill>
            </a:endParaRPr>
          </a:p>
        </p:txBody>
      </p:sp>
      <p:sp>
        <p:nvSpPr>
          <p:cNvPr id="4" name="Revision" descr="{&#10; &quot;SkabelonDesign&quot;: {&#10; &quot;textualValue&quot;: &quot;&lt;key1/&gt;&quot;,&#10; &quot;bindingCollection&quot;: {&#10; &quot;key1&quot;: {&quot;SkabelonDesign&quot;:{&quot;type&quot;:&quot;Text&quot;,&quot;binding&quot;:&quot;DocumentRevisionIdLabelAndValue&quot;}}&#10; }&#10; }&#10;}">
            <a:extLst>
              <a:ext uri="{FF2B5EF4-FFF2-40B4-BE49-F238E27FC236}">
                <a16:creationId xmlns:a16="http://schemas.microsoft.com/office/drawing/2014/main" id="{FEA024D1-ACAB-258A-67C0-CC52CA86E68F}"/>
              </a:ext>
            </a:extLst>
          </p:cNvPr>
          <p:cNvSpPr txBox="1"/>
          <p:nvPr userDrawn="1"/>
        </p:nvSpPr>
        <p:spPr bwMode="gray">
          <a:xfrm>
            <a:off x="4143600" y="6523200"/>
            <a:ext cx="7560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en-US" sz="800" noProof="0">
                <a:solidFill>
                  <a:schemeClr val="tx1"/>
                </a:solidFill>
              </a:rPr>
              <a:t>Rev.: A</a:t>
            </a:r>
            <a:endParaRPr lang="en-US" sz="800" noProof="0" dirty="0">
              <a:solidFill>
                <a:schemeClr val="tx1"/>
              </a:solidFill>
            </a:endParaRPr>
          </a:p>
        </p:txBody>
      </p:sp>
      <p:pic>
        <p:nvPicPr>
          <p:cNvPr id="1950060429" name="Classification" descr="{&quot;templafy&quot;:{&quot;id&quot;:&quot;9f4e6de5-2ba2-426b-a754-b5d7bb1d4d1f&quot;}}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200" y="367200"/>
            <a:ext cx="1530000" cy="252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E9196FA-4AF2-902A-F9E6-9A8F8415A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2457525"/>
            <a:ext cx="8613648" cy="1350000"/>
          </a:xfrm>
        </p:spPr>
        <p:txBody>
          <a:bodyPr anchor="t"/>
          <a:lstStyle>
            <a:lvl1pPr>
              <a:defRPr sz="4400" b="0" cap="all" baseline="0">
                <a:solidFill>
                  <a:schemeClr val="bg1"/>
                </a:solidFill>
                <a:latin typeface="ABBvoice Display SemiBold" panose="020D070402060306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F231D8D-58FA-38D6-FE7A-AC0DB206A8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201" y="4576501"/>
            <a:ext cx="8613648" cy="486000"/>
          </a:xfrm>
        </p:spPr>
        <p:txBody>
          <a:bodyPr lIns="0"/>
          <a:lstStyle>
            <a:lvl1pPr>
              <a:defRPr sz="2400">
                <a:solidFill>
                  <a:schemeClr val="bg1"/>
                </a:solidFill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  <a:endParaRPr lang="en-US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1C46D0ED-54C5-7C53-5626-D26488E61F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1201" y="2295525"/>
            <a:ext cx="8613648" cy="162000"/>
          </a:xfrm>
        </p:spPr>
        <p:txBody>
          <a:bodyPr lIns="0" anchor="t"/>
          <a:lstStyle>
            <a:lvl1pPr>
              <a:spcBef>
                <a:spcPts val="0"/>
              </a:spcBef>
              <a:defRPr sz="10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DATE OR OTHER INFORMATION – THIS LINE IS NOT OBLIGATORY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9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svg="http://schemas.microsoft.com/office/drawing/2016/SVG/main" xmlns:a14="http://schemas.microsoft.com/office/drawing/2010/main" xmlns:a16="http://schemas.microsoft.com/office/drawing/2014/main"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54120-D971-3AE6-6184-628DB4A4C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7617540" cy="3636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0BA6DF-295B-14B9-E598-D783D2FDD9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31200" y="6343200"/>
            <a:ext cx="7617600" cy="158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B5EAF-AC8A-3E99-A635-DD95C6E7503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A806A40-8146-4C46-A669-604AE817EB45}" type="datetime4">
              <a:rPr lang="en-US" smtClean="0"/>
              <a:t>May 13,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DCAB48-A3C0-27C0-2979-71DFA66ED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AAEA1C8-F527-5F56-6EA0-FE61BD8161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8" y="1057498"/>
            <a:ext cx="7616952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  <a:endParaRPr lang="en-US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50750D05-724E-4685-1127-ED2D71D3660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1929600"/>
            <a:ext cx="3703320" cy="3581999"/>
          </a:xfrm>
        </p:spPr>
        <p:txBody>
          <a:bodyPr lIns="0" tIns="0" rIns="0" bIns="0"/>
          <a:lstStyle/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6777FA2A-A376-8418-9C6E-5B73CDF0468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44832" y="1929600"/>
            <a:ext cx="3703320" cy="3581999"/>
          </a:xfr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D90514E6-1C08-3FA0-001E-15C4C5E61C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7616952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A62750D-C328-22C2-EE8C-68F88FCF83A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4925" y="0"/>
            <a:ext cx="3267075" cy="6858000"/>
          </a:xfrm>
          <a:solidFill>
            <a:schemeClr val="accent1"/>
          </a:solidFill>
        </p:spPr>
        <p:txBody>
          <a:bodyPr lIns="274320" tIns="640080" rIns="274320" bIns="640080" anchor="ctr"/>
          <a:lstStyle>
            <a:lvl1pPr>
              <a:defRPr sz="1600" b="1">
                <a:solidFill>
                  <a:schemeClr val="bg1"/>
                </a:solidFill>
              </a:defRPr>
            </a:lvl1pPr>
            <a:lvl2pPr>
              <a:defRPr sz="1800" b="1">
                <a:solidFill>
                  <a:schemeClr val="bg1"/>
                </a:solidFill>
              </a:defRPr>
            </a:lvl2pPr>
            <a:lvl3pPr>
              <a:defRPr sz="1800" b="1">
                <a:solidFill>
                  <a:schemeClr val="bg1"/>
                </a:solidFill>
              </a:defRPr>
            </a:lvl3pPr>
            <a:lvl4pPr>
              <a:defRPr sz="1800" b="1">
                <a:solidFill>
                  <a:schemeClr val="bg1"/>
                </a:solidFill>
              </a:defRPr>
            </a:lvl4pPr>
            <a:lvl5pPr>
              <a:defRPr sz="1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This space can be used for additional information, to highlight or separate some content, charts can be placed here as well.</a:t>
            </a:r>
          </a:p>
        </p:txBody>
      </p:sp>
    </p:spTree>
    <p:extLst>
      <p:ext uri="{BB962C8B-B14F-4D97-AF65-F5344CB8AC3E}">
        <p14:creationId xmlns:p14="http://schemas.microsoft.com/office/powerpoint/2010/main" val="200755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8" y="1057498"/>
            <a:ext cx="11530011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65E783B-432D-48FF-919E-E9841F6E7CD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1929600"/>
            <a:ext cx="3701050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CE0F0C72-0A6F-47EB-B787-31465205AA0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45975" y="1929600"/>
            <a:ext cx="3701050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FDDA8A-CD8B-4264-BB35-5DED5E32A8B1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160749" y="1929600"/>
            <a:ext cx="3701050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34F12F13-0517-4E0E-8E16-1636B7C145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3C98B010-9E51-4508-988C-7150B2C9E60D}" type="datetime4">
              <a:rPr lang="en-US" noProof="0" smtClean="0"/>
              <a:t>May 13, 2025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5561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8" y="1057498"/>
            <a:ext cx="11530011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65E783B-432D-48FF-919E-E9841F6E7CD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2317636"/>
            <a:ext cx="3701050" cy="3193963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CE0F0C72-0A6F-47EB-B787-31465205AA0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45975" y="2317636"/>
            <a:ext cx="3701050" cy="3193963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FDDA8A-CD8B-4264-BB35-5DED5E32A8B1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160749" y="2317636"/>
            <a:ext cx="3701050" cy="3193963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706B61B5-5ECE-42A3-B17B-C8474A1712E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31199" y="1929600"/>
            <a:ext cx="3701051" cy="253592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2773C736-6DC9-4D25-9135-9FEE1C01F06F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45975" y="1929600"/>
            <a:ext cx="3701051" cy="253592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378A027D-384E-4893-8ACE-7EB49A9DD383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160749" y="1929600"/>
            <a:ext cx="3701051" cy="253592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449C90DB-E14A-489D-A9C1-BC279A96B97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4A9EFD76-11B9-42D3-8F67-053DFC685B12}" type="datetime4">
              <a:rPr lang="en-US" noProof="0" smtClean="0"/>
              <a:t>May 13, 2025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6895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7E737-3D4F-5001-BE47-2E5EE1893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8595948" cy="3636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FBBFBE-6C8C-3F82-2098-7B9EB184A6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31200" y="6343200"/>
            <a:ext cx="8596800" cy="158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E9F0A-BE3C-4FC1-7380-C833A79368E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A806A40-8146-4C46-A669-604AE817EB45}" type="datetime4">
              <a:rPr lang="en-US" smtClean="0"/>
              <a:t>May 13,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058BC2-8858-4D7B-4055-E3D5179F3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B49C02E9-0CB5-9793-D210-245428FE3CD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8" y="1057498"/>
            <a:ext cx="859536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  <a:endParaRPr lang="en-US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BA71D45E-2E45-D97E-27A8-AB1B39830DA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1929600"/>
            <a:ext cx="2721563" cy="3582000"/>
          </a:xfrm>
        </p:spPr>
        <p:txBody>
          <a:bodyPr lIns="0" tIns="0" rIns="0" bIns="0"/>
          <a:lstStyle/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BB70E94D-1F79-0E6A-FB1A-B1CEBC50C94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267545" y="1929600"/>
            <a:ext cx="2721563" cy="3582000"/>
          </a:xfrm>
        </p:spPr>
        <p:txBody>
          <a:bodyPr lIns="0" tIns="0" rIns="0" bIns="0"/>
          <a:lstStyle/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4EDC01B-D6CD-CDE1-0DFF-5223EED95786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03890" y="1929600"/>
            <a:ext cx="2721563" cy="3582000"/>
          </a:xfrm>
        </p:spPr>
        <p:txBody>
          <a:bodyPr lIns="0" tIns="0" rIns="0" bIns="0"/>
          <a:lstStyle/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A36F85-2F69-5B91-5518-1F0F9885380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859536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06BE9534-FB13-A9AE-FE58-9C4A964A65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39239" y="0"/>
            <a:ext cx="3052761" cy="6858000"/>
          </a:xfrm>
          <a:solidFill>
            <a:schemeClr val="accent1"/>
          </a:solidFill>
        </p:spPr>
        <p:txBody>
          <a:bodyPr lIns="274320" tIns="640080" rIns="274320" bIns="640080" anchor="ctr"/>
          <a:lstStyle>
            <a:lvl1pPr>
              <a:defRPr sz="1600" b="1">
                <a:solidFill>
                  <a:schemeClr val="bg1"/>
                </a:solidFill>
              </a:defRPr>
            </a:lvl1pPr>
            <a:lvl2pPr>
              <a:defRPr sz="1800" b="1">
                <a:solidFill>
                  <a:schemeClr val="bg1"/>
                </a:solidFill>
              </a:defRPr>
            </a:lvl2pPr>
            <a:lvl3pPr>
              <a:defRPr sz="1800" b="1">
                <a:solidFill>
                  <a:schemeClr val="bg1"/>
                </a:solidFill>
              </a:defRPr>
            </a:lvl3pPr>
            <a:lvl4pPr>
              <a:defRPr sz="1800" b="1">
                <a:solidFill>
                  <a:schemeClr val="bg1"/>
                </a:solidFill>
              </a:defRPr>
            </a:lvl4pPr>
            <a:lvl5pPr>
              <a:defRPr sz="1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This space can be used for additional information, to highlight or separate some content, charts can be placed here as well.</a:t>
            </a:r>
          </a:p>
        </p:txBody>
      </p:sp>
    </p:spTree>
    <p:extLst>
      <p:ext uri="{BB962C8B-B14F-4D97-AF65-F5344CB8AC3E}">
        <p14:creationId xmlns:p14="http://schemas.microsoft.com/office/powerpoint/2010/main" val="318809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8" y="1057498"/>
            <a:ext cx="11530011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90AB117-4C73-4A20-9957-79D439C51B4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1929600"/>
            <a:ext cx="27215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7308727B-EED5-46EC-841D-047A6193C6F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267545" y="1929600"/>
            <a:ext cx="27215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649CA4A0-E652-4ED8-94BE-90A9E06898C1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03890" y="1929600"/>
            <a:ext cx="27215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AD8153C1-25B9-4517-970E-E26DC9F17786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9140236" y="1929600"/>
            <a:ext cx="27215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960817C6-275D-460F-9252-B93D047D69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4B70CD1-C41C-414B-A51B-8D51D9EDBDBC}" type="datetime4">
              <a:rPr lang="en-US" noProof="0" smtClean="0"/>
              <a:t>May 13, 2025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3347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8" y="1057498"/>
            <a:ext cx="11530011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90AB117-4C73-4A20-9957-79D439C51B4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2317636"/>
            <a:ext cx="2721563" cy="319396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7308727B-EED5-46EC-841D-047A6193C6F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267545" y="2317636"/>
            <a:ext cx="2721563" cy="319396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649CA4A0-E652-4ED8-94BE-90A9E06898C1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03890" y="2317636"/>
            <a:ext cx="2721563" cy="319396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AD8153C1-25B9-4517-970E-E26DC9F17786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9140236" y="2317636"/>
            <a:ext cx="2721563" cy="319396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268A3033-04CA-4439-8559-F7AE384EA32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31200" y="1929600"/>
            <a:ext cx="2721563" cy="253592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4D699DA1-1B8F-4C83-8F6C-063B993E67CF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267545" y="1929600"/>
            <a:ext cx="2721563" cy="253592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91F962DF-57F1-4D07-A843-D38835817327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203890" y="1929600"/>
            <a:ext cx="2721563" cy="253592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4DC621D3-00B6-4873-80E9-80B2E963CB27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9140236" y="1929600"/>
            <a:ext cx="2721563" cy="253592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20E266E3-5FFB-41B2-9494-480B63C0ED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70EB4319-3BA4-418A-A5E9-F60173BA8E4D}" type="datetime4">
              <a:rPr lang="en-US" noProof="0" smtClean="0"/>
              <a:t>May 13, 2025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4633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1B9042-212B-46A5-9683-B0E80DA3872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1929600"/>
            <a:ext cx="5658438" cy="1685138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CC8272B2-E586-4FA2-8B90-41D4FAB96F2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31200" y="3827714"/>
            <a:ext cx="5658438" cy="1685138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B4EE1E65-7497-40C2-9994-C31475F1F07E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04151" y="1929600"/>
            <a:ext cx="5658438" cy="1685138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80A57BBC-5882-4E81-BCA2-FF31B00865E5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204151" y="3827714"/>
            <a:ext cx="5658438" cy="1685138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D40A4B2B-8988-4AFD-A14B-AAA7F09DD51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2D5142AE-B3D0-4774-B832-9DD3EC701A42}" type="datetime4">
              <a:rPr lang="en-US" noProof="0" smtClean="0"/>
              <a:t>May 13, 2025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8494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A928EB5-CEDF-4A8E-81B5-DCF53570E95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1929600"/>
            <a:ext cx="5658438" cy="1685138"/>
          </a:xfrm>
          <a:solidFill>
            <a:schemeClr val="accent5"/>
          </a:solidFill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43B0B81C-97D4-4F96-B86E-78446A115C9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31200" y="3827714"/>
            <a:ext cx="5658438" cy="1685138"/>
          </a:xfrm>
          <a:solidFill>
            <a:schemeClr val="accent5"/>
          </a:solidFill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01D9841E-35A4-4050-896A-91A2DAC646E6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04151" y="1929600"/>
            <a:ext cx="5658438" cy="1685138"/>
          </a:xfrm>
          <a:solidFill>
            <a:schemeClr val="accent5"/>
          </a:solidFill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25AE70BE-1AE8-4A0C-AE03-7895C4186A5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204151" y="3827714"/>
            <a:ext cx="5658438" cy="1685138"/>
          </a:xfrm>
          <a:solidFill>
            <a:schemeClr val="accent5"/>
          </a:solidFill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2E790894-8E0F-44FE-8E80-5B61F5EE8C7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9C796D-1B49-4E34-B30C-BB7A6D17ED22}" type="datetime4">
              <a:rPr lang="en-US" noProof="0" smtClean="0"/>
              <a:t>May 13, 2025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871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C398B-D021-7FA7-9C63-8A20EEFB2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9181165" cy="3636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8D6622-0569-1373-8513-A84EE6BD9A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31200" y="6343200"/>
            <a:ext cx="9180000" cy="158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890ED-22EA-F340-5D69-C4482F8F5A7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A806A40-8146-4C46-A669-604AE817EB45}" type="datetime4">
              <a:rPr lang="en-US" smtClean="0"/>
              <a:t>May 13,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39646E-C2FB-1D0B-85AB-E420ACDD5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FA2FAFDC-E066-B77E-12C1-F5C9CB3860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9180576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  <a:endParaRPr lang="en-US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DD8565C4-8F2E-0139-9897-109BEE27416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1929600"/>
            <a:ext cx="2134159" cy="3582000"/>
          </a:xfrm>
        </p:spPr>
        <p:txBody>
          <a:bodyPr lIns="0" tIns="0" rIns="0" bIns="0"/>
          <a:lstStyle/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705BDDFA-0DC1-F1AB-FDCC-0D5F3506297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2680508" y="1929600"/>
            <a:ext cx="2134159" cy="3582000"/>
          </a:xfrm>
        </p:spPr>
        <p:txBody>
          <a:bodyPr lIns="0" tIns="0" rIns="0" bIns="0"/>
          <a:lstStyle/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F491B36-CB8B-04C1-6BE0-F0784E027C8F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029816" y="1929600"/>
            <a:ext cx="2134159" cy="3582000"/>
          </a:xfrm>
        </p:spPr>
        <p:txBody>
          <a:bodyPr lIns="0" tIns="0" rIns="0" bIns="0"/>
          <a:lstStyle/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8EC902F4-236E-9EB9-D886-80FFA5184005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379124" y="1929600"/>
            <a:ext cx="2134159" cy="3582000"/>
          </a:xfrm>
        </p:spPr>
        <p:txBody>
          <a:bodyPr lIns="0" tIns="0" rIns="0" bIns="0"/>
          <a:lstStyle/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9533D15F-82ED-36DB-9A8B-4919A07A7B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9180576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0B6C5DBD-3D8A-1946-1744-DC8042EC861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728432" y="0"/>
            <a:ext cx="2463568" cy="6858000"/>
          </a:xfrm>
          <a:solidFill>
            <a:schemeClr val="accent1"/>
          </a:solidFill>
        </p:spPr>
        <p:txBody>
          <a:bodyPr lIns="274320" tIns="640080" rIns="274320" bIns="640080" anchor="ctr"/>
          <a:lstStyle>
            <a:lvl1pPr>
              <a:defRPr sz="1600" b="1">
                <a:solidFill>
                  <a:schemeClr val="bg1"/>
                </a:solidFill>
              </a:defRPr>
            </a:lvl1pPr>
            <a:lvl2pPr>
              <a:defRPr sz="1800" b="1">
                <a:solidFill>
                  <a:schemeClr val="bg1"/>
                </a:solidFill>
              </a:defRPr>
            </a:lvl2pPr>
            <a:lvl3pPr>
              <a:defRPr sz="1800" b="1">
                <a:solidFill>
                  <a:schemeClr val="bg1"/>
                </a:solidFill>
              </a:defRPr>
            </a:lvl3pPr>
            <a:lvl4pPr>
              <a:defRPr sz="1800" b="1">
                <a:solidFill>
                  <a:schemeClr val="bg1"/>
                </a:solidFill>
              </a:defRPr>
            </a:lvl4pPr>
            <a:lvl5pPr>
              <a:defRPr sz="1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This space can be used for additional information, to highlight or separate some content, charts can be placed here as well.</a:t>
            </a:r>
          </a:p>
        </p:txBody>
      </p:sp>
    </p:spTree>
    <p:extLst>
      <p:ext uri="{BB962C8B-B14F-4D97-AF65-F5344CB8AC3E}">
        <p14:creationId xmlns:p14="http://schemas.microsoft.com/office/powerpoint/2010/main" val="18368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9CD7502-5938-4389-B579-94E4A626E74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1929600"/>
            <a:ext cx="2134159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CA0C8084-3849-47AB-874C-D79A49627A9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2680508" y="1929600"/>
            <a:ext cx="2134159" cy="35820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705789A-64BC-481F-BB51-3113BE639E7E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029816" y="1929600"/>
            <a:ext cx="2134159" cy="35820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E37C0D0A-A50A-45C1-8190-526E16A1EF9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379124" y="1929600"/>
            <a:ext cx="2134159" cy="35820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369E9214-F99C-45F1-92F0-86CA4C2DF62C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9728430" y="1929600"/>
            <a:ext cx="2134159" cy="35820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8CA02EF2-4CA1-4BAA-BEF7-557FE01D70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0D136C97-55C9-4256-8BCC-A29BA1359F85}" type="datetime4">
              <a:rPr lang="en-US" noProof="0" smtClean="0"/>
              <a:t>May 13, 2025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4829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C (light ph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D93B1FE-B926-469A-85A8-E00CA4FBFE9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Date Placeholder 2" hidden="1">
            <a:extLst>
              <a:ext uri="{FF2B5EF4-FFF2-40B4-BE49-F238E27FC236}">
                <a16:creationId xmlns:a16="http://schemas.microsoft.com/office/drawing/2014/main" id="{E2DA0BE3-FFDA-4368-915E-D6B90666C13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23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17FB7B14-392A-40B8-926C-0B6BDE0E19FB}" type="datetime4">
              <a:rPr lang="en-US" smtClean="0"/>
              <a:t>May 13, 2025</a:t>
            </a:fld>
            <a:endParaRPr lang="en-US" dirty="0"/>
          </a:p>
        </p:txBody>
      </p:sp>
      <p:sp>
        <p:nvSpPr>
          <p:cNvPr id="25" name="Footer Placeholder 5" hidden="1">
            <a:extLst>
              <a:ext uri="{FF2B5EF4-FFF2-40B4-BE49-F238E27FC236}">
                <a16:creationId xmlns:a16="http://schemas.microsoft.com/office/drawing/2014/main" id="{6444F00E-4A33-4AB0-ADF2-E09C76137DCC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26" name="Slide Number Placeholder 6" hidden="1">
            <a:extLst>
              <a:ext uri="{FF2B5EF4-FFF2-40B4-BE49-F238E27FC236}">
                <a16:creationId xmlns:a16="http://schemas.microsoft.com/office/drawing/2014/main" id="{5B12548E-CFBD-4687-86F5-26FBF1855004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Textbox for metadata">
            <a:extLst>
              <a:ext uri="{FF2B5EF4-FFF2-40B4-BE49-F238E27FC236}">
                <a16:creationId xmlns:a16="http://schemas.microsoft.com/office/drawing/2014/main" id="{21AACC99-245C-4AB3-B925-3040F2FE3845}"/>
              </a:ext>
            </a:extLst>
          </p:cNvPr>
          <p:cNvSpPr txBox="1">
            <a:spLocks/>
          </p:cNvSpPr>
          <p:nvPr userDrawn="1"/>
        </p:nvSpPr>
        <p:spPr>
          <a:xfrm>
            <a:off x="331196" y="6548400"/>
            <a:ext cx="4680000" cy="1188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" name="Copyright" descr="{&#10; &quot;SkabelonDesign&quot;: {&#10; &quot;textualValue&quot;: &quot;&lt;s&gt;&lt;![CDATA[© ]]&gt;&lt;/s&gt;&lt;key1/&gt;&lt;s&gt;&lt;![CDATA[ ]]&gt;&lt;/s&gt;&lt;key2/&gt;&lt;s&gt;&lt;![CDATA[. All rights reserved.]]&gt;&lt;/s&gt;&quot;,&#10; &quot;bindingCollection&quot;: {&#10; &quot;key1&quot;: {&quot;SkabelonDesign&quot;:{&quot;type&quot;:&quot;Date&quot;,&quot;ignoreBlank&quot;:&quot;true&quot;,&quot;binding&quot;:&quot;Doc.DateTime.Today&quot;,&quot;format&quot;:&quot;yyyy&quot;}},&#10; &quot;key2&quot;: {&quot;SkabelonDesign&quot;:{&quot;type&quot;:&quot;Text&quot;,&quot;ignoreBlank&quot;:&quot;true&quot;,&quot;binding&quot;:&quot;Doc.Prop.BrandName&quot;}}&#10; }&#10; }&#10;}&#10;">
            <a:extLst>
              <a:ext uri="{FF2B5EF4-FFF2-40B4-BE49-F238E27FC236}">
                <a16:creationId xmlns:a16="http://schemas.microsoft.com/office/drawing/2014/main" id="{867EF0E0-86BF-44FA-AC2D-C951CA90505C}"/>
              </a:ext>
            </a:extLst>
          </p:cNvPr>
          <p:cNvSpPr txBox="1"/>
          <p:nvPr userDrawn="1"/>
        </p:nvSpPr>
        <p:spPr bwMode="gray">
          <a:xfrm>
            <a:off x="329522" y="6523200"/>
            <a:ext cx="1745341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-1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2025 ABB. All rights reserved.</a:t>
            </a:r>
            <a:endParaRPr kumimoji="0" lang="en-US" sz="800" b="0" i="0" u="none" strike="noStrike" kern="1200" cap="none" spc="-1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DocumentID" descr="{&#10; &quot;SkabelonDesign&quot;: {&#10; &quot;textualValue&quot;: &quot;&lt;key1/&gt;&quot;,&#10; &quot;bindingCollection&quot;: {&#10; &quot;key1&quot;: {&quot;SkabelonDesign&quot;:{&quot;type&quot;:&quot;Text&quot;,&quot;binding&quot;:&quot;PPMetadata&quot;}}&#10; }&#10; }&#10;}">
            <a:extLst>
              <a:ext uri="{FF2B5EF4-FFF2-40B4-BE49-F238E27FC236}">
                <a16:creationId xmlns:a16="http://schemas.microsoft.com/office/drawing/2014/main" id="{863A5345-9942-7CA3-3C89-5E8D0F5E3614}"/>
              </a:ext>
            </a:extLst>
          </p:cNvPr>
          <p:cNvSpPr txBox="1"/>
          <p:nvPr userDrawn="1"/>
        </p:nvSpPr>
        <p:spPr bwMode="gray">
          <a:xfrm>
            <a:off x="2125496" y="6523200"/>
            <a:ext cx="1679368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800" noProof="0">
              <a:solidFill>
                <a:schemeClr val="tx1"/>
              </a:solidFill>
            </a:endParaRPr>
          </a:p>
        </p:txBody>
      </p:sp>
      <p:sp>
        <p:nvSpPr>
          <p:cNvPr id="3" name="Revision" descr="{&#10; &quot;SkabelonDesign&quot;: {&#10; &quot;textualValue&quot;: &quot;&lt;key1/&gt;&quot;,&#10; &quot;bindingCollection&quot;: {&#10; &quot;key1&quot;: {&quot;SkabelonDesign&quot;:{&quot;type&quot;:&quot;Text&quot;,&quot;binding&quot;:&quot;DocumentRevisionIdLabelAndValue&quot;}}&#10; }&#10; }&#10;}">
            <a:extLst>
              <a:ext uri="{FF2B5EF4-FFF2-40B4-BE49-F238E27FC236}">
                <a16:creationId xmlns:a16="http://schemas.microsoft.com/office/drawing/2014/main" id="{52CC6C05-E06C-D058-732C-FCE1D5DE3D67}"/>
              </a:ext>
            </a:extLst>
          </p:cNvPr>
          <p:cNvSpPr txBox="1"/>
          <p:nvPr userDrawn="1"/>
        </p:nvSpPr>
        <p:spPr bwMode="gray">
          <a:xfrm>
            <a:off x="4143600" y="6523200"/>
            <a:ext cx="7560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en-US" sz="800" noProof="0">
                <a:solidFill>
                  <a:schemeClr val="tx1"/>
                </a:solidFill>
              </a:rPr>
              <a:t>Rev.: A</a:t>
            </a:r>
            <a:endParaRPr lang="en-US" sz="800" noProof="0" dirty="0">
              <a:solidFill>
                <a:schemeClr val="tx1"/>
              </a:solidFill>
            </a:endParaRPr>
          </a:p>
        </p:txBody>
      </p:sp>
      <p:pic>
        <p:nvPicPr>
          <p:cNvPr id="1431302042" name="Classification" descr="{&quot;templafy&quot;:{&quot;id&quot;:&quot;6cab781e-5b21-4ed1-a58d-8ce66f714c59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00" y="367200"/>
            <a:ext cx="1530000" cy="252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700EA22-4967-EB8B-8572-337707EA6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1" y="4415978"/>
            <a:ext cx="8613648" cy="1167237"/>
          </a:xfrm>
        </p:spPr>
        <p:txBody>
          <a:bodyPr anchor="t"/>
          <a:lstStyle>
            <a:lvl1pPr>
              <a:defRPr sz="4000" b="0" cap="all" baseline="0">
                <a:latin typeface="ABBvoice Display SemiBold" panose="020D070402060306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5BE7224-9D04-78A1-1ECC-F8903196BA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201" y="5808186"/>
            <a:ext cx="8613648" cy="486000"/>
          </a:xfrm>
        </p:spPr>
        <p:txBody>
          <a:bodyPr lIns="0"/>
          <a:lstStyle>
            <a:lvl1pPr>
              <a:defRPr sz="20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BE6EDD7-71DD-0432-9AA7-5420CF75EE1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1201" y="4253978"/>
            <a:ext cx="8613648" cy="162000"/>
          </a:xfrm>
        </p:spPr>
        <p:txBody>
          <a:bodyPr lIns="0" anchor="t"/>
          <a:lstStyle>
            <a:lvl1pPr>
              <a:spcBef>
                <a:spcPts val="0"/>
              </a:spcBef>
              <a:defRPr sz="800" cap="all" spc="200" baseline="0"/>
            </a:lvl1pPr>
          </a:lstStyle>
          <a:p>
            <a:pPr lvl="0"/>
            <a:r>
              <a:rPr lang="en-US" noProof="0" dirty="0"/>
              <a:t>DATE OR OTHER INFORMATION – THIS LINE IS NOT OBLIGATORY</a:t>
            </a:r>
            <a:endParaRPr lang="en-US"/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05EB70D6-8B07-4B1A-E89C-ACBEBFB3376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37222" y="0"/>
            <a:ext cx="25547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32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svg="http://schemas.microsoft.com/office/drawing/2016/SVG/main" xmlns:a16="http://schemas.microsoft.com/office/drawing/2014/main"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DC069AE-4595-4F69-A33D-19262102106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1929600"/>
            <a:ext cx="17436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9819553D-0FB3-43C0-986B-7FC595AE43C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2288745" y="1929600"/>
            <a:ext cx="17436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BFE61DB2-D5AC-443E-944E-263599532F8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246290" y="1929600"/>
            <a:ext cx="17436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28E24C1F-EA44-4316-85CB-A3FD52704376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203835" y="1929600"/>
            <a:ext cx="17436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0FB7471F-CC87-42BF-8FF7-FCFD02E0975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161380" y="1929600"/>
            <a:ext cx="17436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8">
            <a:extLst>
              <a:ext uri="{FF2B5EF4-FFF2-40B4-BE49-F238E27FC236}">
                <a16:creationId xmlns:a16="http://schemas.microsoft.com/office/drawing/2014/main" id="{9FEC9E4E-C67E-4E57-9B58-24B9E177B04F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10118926" y="1929600"/>
            <a:ext cx="17436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A2881809-A7B5-4526-BBA2-7A02D8A6955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4364FE6-7931-48FF-884B-9C70800E0038}" type="datetime4">
              <a:rPr lang="en-US" noProof="0" smtClean="0"/>
              <a:t>May 13, 2025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6021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4CEC49-D3F2-4087-B090-CC600446878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1929600"/>
            <a:ext cx="3701050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AE0F39AC-3C30-4653-B2FB-5DEED052202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45975" y="1929600"/>
            <a:ext cx="3701050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CDF745A-5CCE-4066-B327-433778B0EADD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160749" y="1929600"/>
            <a:ext cx="3701050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CDA5DF35-04D6-4B3E-8C90-1E98EBB7C18A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31200" y="3827714"/>
            <a:ext cx="3701050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22076C0C-4A2D-44FD-B598-286736F29BCA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45975" y="3827714"/>
            <a:ext cx="3701050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8">
            <a:extLst>
              <a:ext uri="{FF2B5EF4-FFF2-40B4-BE49-F238E27FC236}">
                <a16:creationId xmlns:a16="http://schemas.microsoft.com/office/drawing/2014/main" id="{E41F7DA0-0F6C-441C-B565-0C058C2E150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160749" y="3827714"/>
            <a:ext cx="3701050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41ECC15F-7C10-4935-8982-A8422A134E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1D97BD6A-00E0-42B5-8DA6-5D1132394BF6}" type="datetime4">
              <a:rPr lang="en-US" noProof="0" smtClean="0"/>
              <a:t>May 13, 2025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5340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D2E957E-1838-4CD0-B6A0-51FEFF23F3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1929600"/>
            <a:ext cx="2721563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D15157C6-6D4A-4DDE-9987-9DB9A432B24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267545" y="1929600"/>
            <a:ext cx="2721563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54051EE1-49F6-492B-B13B-31EA841D39F6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03890" y="1929600"/>
            <a:ext cx="2721563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AD543771-ECCC-4B61-B10B-B29AC251EB7C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9140236" y="1929600"/>
            <a:ext cx="2721563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20E6F15F-BCD7-43EA-B6A7-A9D7E7E08A37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31200" y="3827714"/>
            <a:ext cx="2721563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8">
            <a:extLst>
              <a:ext uri="{FF2B5EF4-FFF2-40B4-BE49-F238E27FC236}">
                <a16:creationId xmlns:a16="http://schemas.microsoft.com/office/drawing/2014/main" id="{75A95EF1-3692-4526-8F7E-86DF4458BD9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267545" y="3827714"/>
            <a:ext cx="2721563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8">
            <a:extLst>
              <a:ext uri="{FF2B5EF4-FFF2-40B4-BE49-F238E27FC236}">
                <a16:creationId xmlns:a16="http://schemas.microsoft.com/office/drawing/2014/main" id="{25D091E8-36DA-49BB-805A-67B1175FE09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203890" y="3827714"/>
            <a:ext cx="2721563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Content Placeholder 8">
            <a:extLst>
              <a:ext uri="{FF2B5EF4-FFF2-40B4-BE49-F238E27FC236}">
                <a16:creationId xmlns:a16="http://schemas.microsoft.com/office/drawing/2014/main" id="{30B3BAED-A68C-44C5-936A-FECF662C445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9140236" y="3827714"/>
            <a:ext cx="2721563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D9B8FFAD-A63F-423B-8B3A-78FF6FBA9C0F}" type="datetime4">
              <a:rPr lang="en-US" noProof="0" smtClean="0"/>
              <a:t>May 13,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2C0C9163-1A50-4D9E-8C77-630EB66F52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6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AF416F-3BC8-4A49-A9DA-4F4E14BD9EE6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2289175" y="1929600"/>
            <a:ext cx="9574213" cy="10800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7CD77F5C-7E22-4988-898D-D00F5D9CD09E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2289175" y="3178800"/>
            <a:ext cx="9574213" cy="10800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83810668-C703-445D-9664-9098F49777F5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2289175" y="4428000"/>
            <a:ext cx="9574213" cy="10800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FB1884A1-CF89-46FD-90B2-856A47701333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31201" y="1929600"/>
            <a:ext cx="1743664" cy="1080000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/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BFD86A11-87FF-4DCC-B9D2-B666660C6E7B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331201" y="3178800"/>
            <a:ext cx="1743664" cy="1080000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/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6F97BA98-5A30-4E5F-B616-3DD2FB543519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331201" y="4428000"/>
            <a:ext cx="1743664" cy="1080000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65DD4D7C-2CE8-4ABF-BFD5-63515BA5DBBC}" type="datetime4">
              <a:rPr lang="en-US" noProof="0" smtClean="0"/>
              <a:t>May 13,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F332D07F-212A-4F1F-A913-9C992990BD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9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6E3F5E-86F1-4189-95E6-3E3FCAA7E57B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2289175" y="1929600"/>
            <a:ext cx="9574213" cy="7920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A9473803-25B0-48E7-A720-3DC0D09F9EA0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2289175" y="2858400"/>
            <a:ext cx="9574213" cy="7920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70FEA12C-85FF-468F-97EE-32C99D8CFE06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2289175" y="3787200"/>
            <a:ext cx="9574213" cy="79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8238CB58-E5B8-4AB2-95E4-2BACE430AD48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2289175" y="4716000"/>
            <a:ext cx="9574213" cy="79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D4BF1D29-3435-4164-B890-745B9AB2B2BA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331201" y="1929600"/>
            <a:ext cx="1743664" cy="792000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6F29A2FA-2B0C-4A45-92DB-06D5B9DEBF74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331201" y="2858400"/>
            <a:ext cx="1743664" cy="792000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97709378-E74F-4797-905F-17F4A0599703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331201" y="3787200"/>
            <a:ext cx="1743664" cy="792000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F1E9E9DA-7BA5-4FCB-9176-B988B0CD8A78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1201" y="4716000"/>
            <a:ext cx="1743664" cy="792000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C1B99B3E-00B2-4B94-8810-1F4D372410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6DA05FF4-61BB-449E-9F97-8071C0A59403}" type="datetime4">
              <a:rPr lang="en-US" noProof="0" smtClean="0"/>
              <a:t>May 13,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7227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pictur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05538" y="1929600"/>
            <a:ext cx="5657850" cy="3582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B71CB31-8784-427F-9939-4AB0493804E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31200" y="1929600"/>
            <a:ext cx="5658438" cy="35820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CC8F4DB0-74AF-4ED8-B106-40697AB95BA6}" type="datetime4">
              <a:rPr lang="en-US" noProof="0" smtClean="0"/>
              <a:t>May 13, 2025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321879CC-FD5F-4989-BE5B-B088F2C720C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6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pictur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05538" y="0"/>
            <a:ext cx="5986462" cy="6858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4896438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4895849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4AF48D9-D62A-43F2-B1B1-80F00328C2E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31200" y="1929600"/>
            <a:ext cx="4896438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0C8E9236-4674-48BE-8000-E1CDB179538F}" type="datetime4">
              <a:rPr lang="en-US" noProof="0" smtClean="0"/>
              <a:t>May 13,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0" name="Logo">
            <a:extLst>
              <a:ext uri="{FF2B5EF4-FFF2-40B4-BE49-F238E27FC236}">
                <a16:creationId xmlns:a16="http://schemas.microsoft.com/office/drawing/2014/main" id="{083B2B64-DEC0-437B-8CF1-FF08067728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54200" y="6456066"/>
            <a:ext cx="507600" cy="19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61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svg="http://schemas.microsoft.com/office/drawing/2016/SVG/main" xmlns:a16="http://schemas.microsoft.com/office/drawing/2014/main"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pictur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46563" y="1929600"/>
            <a:ext cx="7616825" cy="3582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15BD5A4-C0CB-4E6D-82DC-F95E085D10A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31200" y="1929600"/>
            <a:ext cx="3701050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E3A2734F-6DC1-4BFA-88C9-7E34A3EF29E8}" type="datetime4">
              <a:rPr lang="en-US" noProof="0" smtClean="0"/>
              <a:t>May 13,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D224E81-3B71-4BD4-8650-96F92DAA0DC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3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1200" y="1929600"/>
            <a:ext cx="5658438" cy="3582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01C5F00-64AD-4E5C-9A89-0FB66FF3455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204151" y="1929600"/>
            <a:ext cx="5658438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92D94533-C025-401D-A3B6-4EEF76D00298}" type="datetime4">
              <a:rPr lang="en-US" noProof="0" smtClean="0"/>
              <a:t>May 13,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DC53B099-959A-4FA4-8B87-C7BCAA0E2A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5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 dirty="0"/>
              <a:t>Click to edit Master title style</a:t>
            </a:r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267075" y="1929600"/>
            <a:ext cx="5657850" cy="3582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772B2F-A922-4FD0-B70C-DF06D70EDEFE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31200" y="1929600"/>
            <a:ext cx="27215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AD2821E5-D990-439A-A494-886D9CF0829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9141026" y="1929600"/>
            <a:ext cx="27215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775EAE7-683E-45F5-9A95-E6DD1094D885}" type="datetime4">
              <a:rPr lang="en-US" noProof="0" smtClean="0"/>
              <a:t>May 13,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6F139C90-52BB-4794-B21A-FE69E4C0F9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3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D (dark ph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D93B1FE-B926-469A-85A8-E00CA4FBFE9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Date Placeholder 2" hidden="1">
            <a:extLst>
              <a:ext uri="{FF2B5EF4-FFF2-40B4-BE49-F238E27FC236}">
                <a16:creationId xmlns:a16="http://schemas.microsoft.com/office/drawing/2014/main" id="{DEC93181-DC67-496C-BF38-9B85050BC84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23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2FE1CDC-7110-44AA-8C0E-6728506872AD}" type="datetime4">
              <a:rPr lang="en-US" smtClean="0"/>
              <a:t>May 13, 2025</a:t>
            </a:fld>
            <a:endParaRPr lang="en-US" dirty="0"/>
          </a:p>
        </p:txBody>
      </p:sp>
      <p:sp>
        <p:nvSpPr>
          <p:cNvPr id="23" name="Footer Placeholder 5" hidden="1">
            <a:extLst>
              <a:ext uri="{FF2B5EF4-FFF2-40B4-BE49-F238E27FC236}">
                <a16:creationId xmlns:a16="http://schemas.microsoft.com/office/drawing/2014/main" id="{F875FF11-4129-4354-85FE-EB3DCEEC1DB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24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24" name="Slide Number Placeholder 6" hidden="1">
            <a:extLst>
              <a:ext uri="{FF2B5EF4-FFF2-40B4-BE49-F238E27FC236}">
                <a16:creationId xmlns:a16="http://schemas.microsoft.com/office/drawing/2014/main" id="{B3D53CF0-1704-4F73-A324-D97E6ADADF9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2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Textbox for metadata">
            <a:extLst>
              <a:ext uri="{FF2B5EF4-FFF2-40B4-BE49-F238E27FC236}">
                <a16:creationId xmlns:a16="http://schemas.microsoft.com/office/drawing/2014/main" id="{1E386679-4E1E-4E5A-A6F1-BA141E6691DE}"/>
              </a:ext>
            </a:extLst>
          </p:cNvPr>
          <p:cNvSpPr txBox="1">
            <a:spLocks/>
          </p:cNvSpPr>
          <p:nvPr userDrawn="1"/>
        </p:nvSpPr>
        <p:spPr>
          <a:xfrm>
            <a:off x="331196" y="6548400"/>
            <a:ext cx="4680000" cy="1188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" name="Copyright" descr="{&#10; &quot;SkabelonDesign&quot;: {&#10; &quot;textualValue&quot;: &quot;&lt;s&gt;&lt;![CDATA[© ]]&gt;&lt;/s&gt;&lt;key1/&gt;&lt;s&gt;&lt;![CDATA[ ]]&gt;&lt;/s&gt;&lt;key2/&gt;&lt;s&gt;&lt;![CDATA[. All rights reserved.]]&gt;&lt;/s&gt;&quot;,&#10; &quot;bindingCollection&quot;: {&#10; &quot;key1&quot;: {&quot;SkabelonDesign&quot;:{&quot;type&quot;:&quot;Date&quot;,&quot;ignoreBlank&quot;:&quot;true&quot;,&quot;binding&quot;:&quot;Doc.DateTime.Today&quot;,&quot;format&quot;:&quot;yyyy&quot;}},&#10; &quot;key2&quot;: {&quot;SkabelonDesign&quot;:{&quot;type&quot;:&quot;Text&quot;,&quot;ignoreBlank&quot;:&quot;true&quot;,&quot;binding&quot;:&quot;Doc.Prop.BrandName&quot;}}&#10; }&#10; }&#10;}&#10;">
            <a:extLst>
              <a:ext uri="{FF2B5EF4-FFF2-40B4-BE49-F238E27FC236}">
                <a16:creationId xmlns:a16="http://schemas.microsoft.com/office/drawing/2014/main" id="{44496121-D0E1-4C2C-869C-41036E3F6F78}"/>
              </a:ext>
            </a:extLst>
          </p:cNvPr>
          <p:cNvSpPr txBox="1"/>
          <p:nvPr userDrawn="1"/>
        </p:nvSpPr>
        <p:spPr bwMode="gray">
          <a:xfrm>
            <a:off x="329522" y="6523200"/>
            <a:ext cx="1745341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-1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2025 ABB. All rights reserved.</a:t>
            </a:r>
            <a:endParaRPr kumimoji="0" lang="en-US" sz="800" b="0" i="0" u="none" strike="noStrike" kern="1200" cap="none" spc="-1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DocumentID" descr="{&#10; &quot;SkabelonDesign&quot;: {&#10; &quot;textualValue&quot;: &quot;&lt;key1/&gt;&quot;,&#10; &quot;bindingCollection&quot;: {&#10; &quot;key1&quot;: {&quot;SkabelonDesign&quot;:{&quot;type&quot;:&quot;Text&quot;,&quot;binding&quot;:&quot;PPMetadata&quot;}}&#10; }&#10; }&#10;}">
            <a:extLst>
              <a:ext uri="{FF2B5EF4-FFF2-40B4-BE49-F238E27FC236}">
                <a16:creationId xmlns:a16="http://schemas.microsoft.com/office/drawing/2014/main" id="{C4C54101-727D-1B3B-6116-7B2F8F010DEE}"/>
              </a:ext>
            </a:extLst>
          </p:cNvPr>
          <p:cNvSpPr txBox="1"/>
          <p:nvPr userDrawn="1"/>
        </p:nvSpPr>
        <p:spPr bwMode="gray">
          <a:xfrm>
            <a:off x="2125496" y="6523200"/>
            <a:ext cx="1679368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800" noProof="0">
              <a:solidFill>
                <a:srgbClr val="FFFFFF"/>
              </a:solidFill>
            </a:endParaRPr>
          </a:p>
        </p:txBody>
      </p:sp>
      <p:sp>
        <p:nvSpPr>
          <p:cNvPr id="3" name="Revision" descr="{&#10; &quot;SkabelonDesign&quot;: {&#10; &quot;textualValue&quot;: &quot;&lt;key1/&gt;&quot;,&#10; &quot;bindingCollection&quot;: {&#10; &quot;key1&quot;: {&quot;SkabelonDesign&quot;:{&quot;type&quot;:&quot;Text&quot;,&quot;binding&quot;:&quot;DocumentRevisionIdLabelAndValue&quot;}}&#10; }&#10; }&#10;}">
            <a:extLst>
              <a:ext uri="{FF2B5EF4-FFF2-40B4-BE49-F238E27FC236}">
                <a16:creationId xmlns:a16="http://schemas.microsoft.com/office/drawing/2014/main" id="{3D53989B-4D56-6014-24FC-8B1B0E551F66}"/>
              </a:ext>
            </a:extLst>
          </p:cNvPr>
          <p:cNvSpPr txBox="1"/>
          <p:nvPr userDrawn="1"/>
        </p:nvSpPr>
        <p:spPr bwMode="gray">
          <a:xfrm>
            <a:off x="4143600" y="6523200"/>
            <a:ext cx="7560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en-US" sz="800" noProof="0">
                <a:solidFill>
                  <a:srgbClr val="FFFFFF"/>
                </a:solidFill>
              </a:rPr>
              <a:t>Rev.: A</a:t>
            </a:r>
            <a:endParaRPr lang="en-US" sz="800" noProof="0" dirty="0">
              <a:solidFill>
                <a:srgbClr val="FFFFFF"/>
              </a:solidFill>
            </a:endParaRPr>
          </a:p>
        </p:txBody>
      </p:sp>
      <p:pic>
        <p:nvPicPr>
          <p:cNvPr id="1096804619" name="Classification" descr="{&quot;templafy&quot;:{&quot;id&quot;:&quot;7d8bc9b5-6024-4eb1-8862-56882ed1a100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00" y="367200"/>
            <a:ext cx="1530000" cy="252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2BFD6D9-7CC9-04DE-B96D-15D2BDDBC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1" y="4415978"/>
            <a:ext cx="8613648" cy="1167237"/>
          </a:xfrm>
        </p:spPr>
        <p:txBody>
          <a:bodyPr anchor="t"/>
          <a:lstStyle>
            <a:lvl1pPr>
              <a:defRPr sz="4000" b="0" cap="all" baseline="0">
                <a:solidFill>
                  <a:schemeClr val="bg1"/>
                </a:solidFill>
                <a:latin typeface="ABBvoice Display SemiBold" panose="020D070402060306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0146E08-A8C9-A8CF-28EC-AA03887F0FC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201" y="5808186"/>
            <a:ext cx="8613648" cy="486000"/>
          </a:xfrm>
        </p:spPr>
        <p:txBody>
          <a:bodyPr lIns="0"/>
          <a:lstStyle>
            <a:lvl1pPr>
              <a:defRPr sz="2000">
                <a:solidFill>
                  <a:schemeClr val="bg1"/>
                </a:solidFill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5B166A2-5329-1315-4496-5FE31CD1E6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1201" y="4253978"/>
            <a:ext cx="8613648" cy="162000"/>
          </a:xfrm>
        </p:spPr>
        <p:txBody>
          <a:bodyPr lIns="0" anchor="t"/>
          <a:lstStyle>
            <a:lvl1pPr>
              <a:spcBef>
                <a:spcPts val="0"/>
              </a:spcBef>
              <a:defRPr sz="8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DATE OR OTHER INFORMATION – THIS LINE IS NOT OBLIGATORY</a:t>
            </a:r>
            <a:endParaRPr lang="en-US"/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EBD510BD-93B4-BDDF-0E84-0627027FE1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06989" y="0"/>
            <a:ext cx="26850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8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svg="http://schemas.microsoft.com/office/drawing/2016/SVG/main" xmlns:a16="http://schemas.microsoft.com/office/drawing/2014/main"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&amp; fou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1199" y="1929600"/>
            <a:ext cx="1743663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E57CBEA0-D649-41AB-96A9-0A1BAA2BBC6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05538" y="1929600"/>
            <a:ext cx="1741487" cy="168389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4FC3BCC6-F11F-4786-B6A2-A61B71BFCA5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31199" y="3827463"/>
            <a:ext cx="1743663" cy="1684137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76B3C7E3-593C-48D3-9C43-78D8CBB54BC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205538" y="3827463"/>
            <a:ext cx="1741487" cy="1684137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4B60418-CD27-4B6A-B47B-4BDFA7CA6905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2289175" y="1929600"/>
            <a:ext cx="3700463" cy="168389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0C9024FC-07E0-4B27-8F60-C634F0536A8E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2289175" y="3827702"/>
            <a:ext cx="3700463" cy="168389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DD5ECF00-2F66-45D3-A4DD-E29E84C05CEF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8162126" y="1929600"/>
            <a:ext cx="3700463" cy="168389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C7C9823B-43AB-4F63-9D6D-5A962847C33C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8162126" y="3827702"/>
            <a:ext cx="3700463" cy="168389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FF9683E2-8A1B-4901-92D6-41888719CCBB}" type="datetime4">
              <a:rPr lang="en-US" noProof="0" smtClean="0"/>
              <a:t>May 13,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86F6A932-1446-4FE1-8B9F-00388D8CFC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9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1200" y="1929600"/>
            <a:ext cx="370105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6193F035-179C-488A-981A-C45C4ED70E79}" type="datetime4">
              <a:rPr lang="en-US" noProof="0" smtClean="0"/>
              <a:t>May 13,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A070848A-0A2B-4E42-BA39-7225BE9CE2B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46369" y="1929600"/>
            <a:ext cx="370105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0AE3C9E3-E2A8-46ED-ABF1-7303E76CEF2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61539" y="1929600"/>
            <a:ext cx="370105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9832A96F-2BC5-43BC-99A2-C5EA0E0B92E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31200" y="3828250"/>
            <a:ext cx="370105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9C12755E-FD35-421D-92FC-301A3E6C795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46370" y="3828250"/>
            <a:ext cx="370105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36658FB1-3615-4333-B392-A31BA2C7E1D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161539" y="3828250"/>
            <a:ext cx="370105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7F3D969B-F1B8-417E-A3D4-EA1488C5BC9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3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3262" y="1929600"/>
            <a:ext cx="272160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F430468A-A583-475C-91B3-9EEC22E344FB}" type="datetime4">
              <a:rPr lang="en-US" noProof="0" smtClean="0"/>
              <a:t>May 13, 2025</a:t>
            </a:fld>
            <a:endParaRPr lang="en-US" noProof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1E005323-AD61-4D2C-AED7-77715F76515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269171" y="1929600"/>
            <a:ext cx="272160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E265B3D8-2A9B-4D13-BF6C-564CE2C2C16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05080" y="1929600"/>
            <a:ext cx="272160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42FC6897-A625-48C9-B09E-E8160A89BB9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140989" y="1929600"/>
            <a:ext cx="272160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ED948E42-FDE5-4236-912E-FAD45E412CE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33262" y="3828250"/>
            <a:ext cx="272160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05F2CC5F-8E4F-4642-B2B0-2BE00A82076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269171" y="3828250"/>
            <a:ext cx="272160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8" name="Picture Placeholder 10">
            <a:extLst>
              <a:ext uri="{FF2B5EF4-FFF2-40B4-BE49-F238E27FC236}">
                <a16:creationId xmlns:a16="http://schemas.microsoft.com/office/drawing/2014/main" id="{1D8BDEDA-0F19-4637-BBCF-46A127B54FF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205080" y="3828250"/>
            <a:ext cx="272160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9" name="Picture Placeholder 10">
            <a:extLst>
              <a:ext uri="{FF2B5EF4-FFF2-40B4-BE49-F238E27FC236}">
                <a16:creationId xmlns:a16="http://schemas.microsoft.com/office/drawing/2014/main" id="{432A8BA0-84B2-4316-8A93-63EFB05A0FF9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140989" y="3828250"/>
            <a:ext cx="272160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BB1ADEE7-69F7-4612-BA69-1E14BB9BCCD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1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199" y="4719600"/>
            <a:ext cx="5658437" cy="7884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1200" y="1929600"/>
            <a:ext cx="5658438" cy="26676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6A070371-E7DC-4C2B-BB60-219E2F6D1C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05538" y="4719600"/>
            <a:ext cx="5657850" cy="7884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D66B2ABB-D636-4A64-BA44-A7267F23329F}" type="datetime4">
              <a:rPr lang="en-US" noProof="0" smtClean="0"/>
              <a:t>May 13,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EFAE11EA-B7EE-4605-AC20-DF5266E57D1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05538" y="1929600"/>
            <a:ext cx="5657850" cy="26676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A00D889A-2322-4DDB-A5EF-532FA124D0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2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&amp; text boxe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FAC61-1279-7B60-CECC-86A719FA5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2ECBC9-7903-0325-4714-B64BC595A9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8B956-DC0E-0B78-5410-11E0E2F220F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A806A40-8146-4C46-A669-604AE817EB45}" type="datetime4">
              <a:rPr lang="en-US" smtClean="0"/>
              <a:t>May 13,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618CCB-2103-080F-B675-E4C472681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07F52BB6-D70A-2B2C-B861-43846E038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  <a:endParaRPr lang="en-US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622007A1-F280-15BD-766A-2A8B68C6C1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199" y="1929600"/>
            <a:ext cx="3703320" cy="11430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  <a:endParaRPr lang="en-US"/>
          </a:p>
          <a:p>
            <a:pPr lvl="1"/>
            <a:r>
              <a:rPr lang="en-US" noProof="0" dirty="0"/>
              <a:t>Second level</a:t>
            </a:r>
            <a:endParaRPr lang="en-US"/>
          </a:p>
          <a:p>
            <a:pPr lvl="2"/>
            <a:r>
              <a:rPr lang="en-US" noProof="0" dirty="0"/>
              <a:t>Third level</a:t>
            </a:r>
            <a:endParaRPr lang="en-US"/>
          </a:p>
          <a:p>
            <a:pPr lvl="3"/>
            <a:r>
              <a:rPr lang="en-US" noProof="0" dirty="0"/>
              <a:t>Fourth level</a:t>
            </a:r>
            <a:endParaRPr lang="en-US"/>
          </a:p>
          <a:p>
            <a:pPr lvl="4"/>
            <a:r>
              <a:rPr lang="en-US" noProof="0" dirty="0"/>
              <a:t>Fifth level</a:t>
            </a:r>
            <a:endParaRPr lang="en-US"/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CB15DC7C-95AF-DF77-404F-4AAA9568B80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3429000"/>
            <a:ext cx="4160520" cy="3429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D4679F60-C64F-3014-8490-313B90245B1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46563" y="1929600"/>
            <a:ext cx="3703320" cy="11430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00E1C5C4-2E56-4FDF-430C-4D4CD25E1AC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161982" y="3429000"/>
            <a:ext cx="3867912" cy="3429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&amp; text boxes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93467-31B0-B26B-0A69-CEE1BBF9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68DB0D-B0C8-A70B-9EA0-CF87F7D006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54DE3-2E20-4DE8-B5E1-349CFC50CC7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A806A40-8146-4C46-A669-604AE817EB45}" type="datetime4">
              <a:rPr lang="en-US" smtClean="0"/>
              <a:t>May 13,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C146C5-EFC9-3F84-BAA9-A0D23F6E6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992CDA1E-EA55-E4C2-CB79-AD61C1E360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927224"/>
            <a:ext cx="2422044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  <a:endParaRPr lang="en-US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F169E811-1A99-80DE-40CA-0E49ABE034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57728" y="5200200"/>
            <a:ext cx="3703320" cy="11430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216F5BAA-6C08-E976-9914-2635E3C044B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157728" y="1927224"/>
            <a:ext cx="4517136" cy="3136392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DAA22A5E-5748-150B-DB95-169F64379EB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74864" y="5200200"/>
            <a:ext cx="3703320" cy="11430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35323466-C553-6238-DD1B-476EDA1F5D7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674864" y="1927224"/>
            <a:ext cx="4517136" cy="3136392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&amp;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AC835-87D6-25C6-1C0C-B16378EA1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FB9F6-057D-DEAE-3326-D871FC4C73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3111F-1867-8F94-C54C-C14750D9022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A806A40-8146-4C46-A669-604AE817EB45}" type="datetime4">
              <a:rPr lang="en-US" smtClean="0"/>
              <a:t>May 13,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2FC2B-518F-F076-7481-C19EFDFB1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077C1678-5BCA-4DC1-8A51-3AEFECC5B08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  <a:endParaRPr lang="en-US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67A71E51-260F-C225-0141-1C78748CA3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2414" y="1929600"/>
            <a:ext cx="2719586" cy="4027498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5B4FFFA6-62DB-C634-46E8-2BBE78F1FE9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929600"/>
            <a:ext cx="4462272" cy="49284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9B2024F1-6D5D-1D1C-1DDB-77BCBA748A2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462653" y="1929600"/>
            <a:ext cx="4462272" cy="49284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2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200" y="4420800"/>
            <a:ext cx="3701050" cy="1087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1200" y="1929600"/>
            <a:ext cx="3699460" cy="23652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6A070371-E7DC-4C2B-BB60-219E2F6D1C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46563" y="4420800"/>
            <a:ext cx="3700462" cy="1087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EFAE11EA-B7EE-4605-AC20-DF5266E57D1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246561" y="1929600"/>
            <a:ext cx="3700463" cy="23652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16AF0EBF-62A4-42DC-9C7E-514C93CDDDF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62925" y="4420800"/>
            <a:ext cx="3700463" cy="1087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E60DA76D-A31E-4D1F-AF67-0C4DBC02A76D}" type="datetime4">
              <a:rPr lang="en-US" noProof="0" smtClean="0"/>
              <a:t>May 13,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75C67401-BB72-41AA-A861-52013F7781F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162925" y="1929600"/>
            <a:ext cx="3700463" cy="23652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3F6BC82E-5E7C-45F5-91CD-D280E38D1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6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&amp; text boxe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9901-3878-567C-6F7B-62F568F5E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465E89-325E-25CE-C35D-AD7B0E2BA7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C8C55-BF0B-AB3A-01C9-D37FA0AC0D8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A806A40-8146-4C46-A669-604AE817EB45}" type="datetime4">
              <a:rPr lang="en-US" smtClean="0"/>
              <a:t>May 13,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C8C4A6-E706-08CD-E591-31C77688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0C3656E4-F3AA-6EE7-E3C0-CE78B0D5C66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  <a:endParaRPr lang="en-US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9E0BF222-DE36-6B8E-3ADD-DE5450E802B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199" y="1929600"/>
            <a:ext cx="3703320" cy="11430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6090B701-78C3-C044-E7EC-1B49E3C301E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3429000"/>
            <a:ext cx="4160520" cy="3429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69BCFFDA-C3AF-2E7B-90ED-9900D4167C3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46563" y="1929600"/>
            <a:ext cx="3703320" cy="11430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53B80110-9520-18FD-D36C-C9B976C745B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161982" y="3429000"/>
            <a:ext cx="3867912" cy="3429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8840A287-AA7C-1164-424E-57005EFA7C0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61927" y="1929600"/>
            <a:ext cx="3703320" cy="11430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535AC138-46EC-3DA3-0F28-7B8889071F0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031480" y="3429000"/>
            <a:ext cx="4160520" cy="3429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8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&amp; text boxes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7E946-8B12-F6C2-90DD-0AEB05863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3F8FD4-F79F-BBCE-CDA8-C0C6B8FBE1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6FA28-409D-CEEB-7D91-FE5023B00EA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A806A40-8146-4C46-A669-604AE817EB45}" type="datetime4">
              <a:rPr lang="en-US" smtClean="0"/>
              <a:t>May 13,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BD96B3-34E7-65FF-456D-F32ACD9B1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B851678F-D8EB-2069-FF1C-22C7776FEE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927224"/>
            <a:ext cx="2422044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  <a:endParaRPr lang="en-US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318DF5F0-616C-E1B2-F94F-A3892597809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57728" y="5200200"/>
            <a:ext cx="2798064" cy="11430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3E7CDFFF-4EB0-0A69-7997-7829DEA74BA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157728" y="1927224"/>
            <a:ext cx="2953512" cy="3136392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7D38B606-5A94-1DF8-F564-D4E7BF675A2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11240" y="5200200"/>
            <a:ext cx="2798064" cy="11430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92CFE117-420C-7B9E-ED0C-7CB8F248293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11240" y="1927224"/>
            <a:ext cx="2953512" cy="3136392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C2C40EB7-4527-3CFA-2B47-3BD797257D9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65324" y="5200200"/>
            <a:ext cx="2798064" cy="11430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31BA7AFC-A49F-988B-82B3-3E768ED02F6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065324" y="1927224"/>
            <a:ext cx="3127248" cy="3136392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7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7B29AAA6-A1F6-490A-1EFC-6B447EB1762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-1"/>
            <a:ext cx="8924925" cy="3922341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2CCBB1-04BD-FE31-F06D-102B92D55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1" y="4415978"/>
            <a:ext cx="8613648" cy="1167237"/>
          </a:xfrm>
        </p:spPr>
        <p:txBody>
          <a:bodyPr anchor="t"/>
          <a:lstStyle>
            <a:lvl1pPr>
              <a:defRPr sz="4000" b="0" cap="all" baseline="0">
                <a:latin typeface="ABBvoice Display SemiBold" panose="020D070402060306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86D38F8-004F-7DCE-C310-B4E7FCA060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201" y="5808186"/>
            <a:ext cx="8613648" cy="486000"/>
          </a:xfrm>
        </p:spPr>
        <p:txBody>
          <a:bodyPr lIns="0"/>
          <a:lstStyle>
            <a:lvl1pPr>
              <a:defRPr sz="20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AE2F316-0016-9697-4E87-5EDF2C8F03B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1201" y="4253978"/>
            <a:ext cx="8613648" cy="162000"/>
          </a:xfrm>
        </p:spPr>
        <p:txBody>
          <a:bodyPr lIns="0" anchor="t"/>
          <a:lstStyle>
            <a:lvl1pPr>
              <a:spcBef>
                <a:spcPts val="0"/>
              </a:spcBef>
              <a:defRPr sz="800" cap="all" spc="200" baseline="0"/>
            </a:lvl1pPr>
          </a:lstStyle>
          <a:p>
            <a:pPr lvl="0"/>
            <a:r>
              <a:rPr lang="en-US" noProof="0" dirty="0"/>
              <a:t>DATE OR OTHER INFORMATION – THIS LINE IS NOT OBLIGATORY</a:t>
            </a:r>
            <a:endParaRPr lang="en-US"/>
          </a:p>
        </p:txBody>
      </p:sp>
      <p:pic>
        <p:nvPicPr>
          <p:cNvPr id="11" name="Logo">
            <a:extLst>
              <a:ext uri="{FF2B5EF4-FFF2-40B4-BE49-F238E27FC236}">
                <a16:creationId xmlns:a16="http://schemas.microsoft.com/office/drawing/2014/main" id="{4BA63496-C2A8-94B3-DF70-7124A3FF50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76737" y="395547"/>
            <a:ext cx="1766532" cy="677856"/>
          </a:xfrm>
          <a:prstGeom prst="rect">
            <a:avLst/>
          </a:prstGeom>
        </p:spPr>
      </p:pic>
      <p:pic>
        <p:nvPicPr>
          <p:cNvPr id="12" name="Tag line">
            <a:extLst>
              <a:ext uri="{FF2B5EF4-FFF2-40B4-BE49-F238E27FC236}">
                <a16:creationId xmlns:a16="http://schemas.microsoft.com/office/drawing/2014/main" id="{F7F21CC0-8031-7C43-8705-86240000D02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76737" y="5866683"/>
            <a:ext cx="1766532" cy="400810"/>
          </a:xfrm>
          <a:prstGeom prst="rect">
            <a:avLst/>
          </a:prstGeom>
        </p:spPr>
      </p:pic>
      <p:sp>
        <p:nvSpPr>
          <p:cNvPr id="14" name="Date Placeholder 2" hidden="1">
            <a:extLst>
              <a:ext uri="{FF2B5EF4-FFF2-40B4-BE49-F238E27FC236}">
                <a16:creationId xmlns:a16="http://schemas.microsoft.com/office/drawing/2014/main" id="{0A33B1B3-23BD-4E69-9630-079CFBD253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23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C6A9BD41-B408-4DC1-BC41-874D8AA7AEFB}" type="datetime4">
              <a:rPr lang="en-US" smtClean="0"/>
              <a:t>May 13, 2025</a:t>
            </a:fld>
            <a:endParaRPr lang="en-US" dirty="0"/>
          </a:p>
        </p:txBody>
      </p:sp>
      <p:sp>
        <p:nvSpPr>
          <p:cNvPr id="18" name="Footer Placeholder 5" hidden="1">
            <a:extLst>
              <a:ext uri="{FF2B5EF4-FFF2-40B4-BE49-F238E27FC236}">
                <a16:creationId xmlns:a16="http://schemas.microsoft.com/office/drawing/2014/main" id="{FF96FD6D-EB5B-42F4-A782-864EE898492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24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9" name="Slide Number Placeholder 6" hidden="1">
            <a:extLst>
              <a:ext uri="{FF2B5EF4-FFF2-40B4-BE49-F238E27FC236}">
                <a16:creationId xmlns:a16="http://schemas.microsoft.com/office/drawing/2014/main" id="{A5917654-E2E7-4F3B-9A54-AAD25568306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2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Textbox for metadata">
            <a:extLst>
              <a:ext uri="{FF2B5EF4-FFF2-40B4-BE49-F238E27FC236}">
                <a16:creationId xmlns:a16="http://schemas.microsoft.com/office/drawing/2014/main" id="{99A66A49-8F92-4F89-AFD0-110E26BF2680}"/>
              </a:ext>
            </a:extLst>
          </p:cNvPr>
          <p:cNvSpPr txBox="1">
            <a:spLocks/>
          </p:cNvSpPr>
          <p:nvPr userDrawn="1"/>
        </p:nvSpPr>
        <p:spPr>
          <a:xfrm>
            <a:off x="331196" y="6506816"/>
            <a:ext cx="4680000" cy="1188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" name="Copyright" descr="{&#10; &quot;SkabelonDesign&quot;: {&#10; &quot;textualValue&quot;: &quot;&lt;s&gt;&lt;![CDATA[© ]]&gt;&lt;/s&gt;&lt;key1/&gt;&lt;s&gt;&lt;![CDATA[ ]]&gt;&lt;/s&gt;&lt;key2/&gt;&lt;s&gt;&lt;![CDATA[. All rights reserved.]]&gt;&lt;/s&gt;&quot;,&#10; &quot;bindingCollection&quot;: {&#10; &quot;key1&quot;: {&quot;SkabelonDesign&quot;:{&quot;type&quot;:&quot;Date&quot;,&quot;ignoreBlank&quot;:&quot;true&quot;,&quot;binding&quot;:&quot;Doc.DateTime.Today&quot;,&quot;format&quot;:&quot;yyyy&quot;}},&#10; &quot;key2&quot;: {&quot;SkabelonDesign&quot;:{&quot;type&quot;:&quot;Text&quot;,&quot;ignoreBlank&quot;:&quot;true&quot;,&quot;binding&quot;:&quot;Doc.Prop.BrandName&quot;}}&#10; }&#10; }&#10;}&#10;">
            <a:extLst>
              <a:ext uri="{FF2B5EF4-FFF2-40B4-BE49-F238E27FC236}">
                <a16:creationId xmlns:a16="http://schemas.microsoft.com/office/drawing/2014/main" id="{47C61707-0D77-48A5-9714-CB909585A68D}"/>
              </a:ext>
            </a:extLst>
          </p:cNvPr>
          <p:cNvSpPr txBox="1"/>
          <p:nvPr userDrawn="1"/>
        </p:nvSpPr>
        <p:spPr bwMode="gray">
          <a:xfrm>
            <a:off x="329522" y="6523200"/>
            <a:ext cx="1745341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-1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2025 ABB. All rights reserved.</a:t>
            </a:r>
            <a:endParaRPr kumimoji="0" lang="en-US" sz="800" b="0" i="0" u="none" strike="noStrike" kern="1200" cap="none" spc="-1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DocumentID" descr="{&#10; &quot;SkabelonDesign&quot;: {&#10; &quot;textualValue&quot;: &quot;&lt;key1/&gt;&quot;,&#10; &quot;bindingCollection&quot;: {&#10; &quot;key1&quot;: {&quot;SkabelonDesign&quot;:{&quot;type&quot;:&quot;Text&quot;,&quot;binding&quot;:&quot;PPMetadata&quot;}}&#10; }&#10; }&#10;}">
            <a:extLst>
              <a:ext uri="{FF2B5EF4-FFF2-40B4-BE49-F238E27FC236}">
                <a16:creationId xmlns:a16="http://schemas.microsoft.com/office/drawing/2014/main" id="{6595B980-413F-5C6F-BB48-10EAFC8D7E57}"/>
              </a:ext>
            </a:extLst>
          </p:cNvPr>
          <p:cNvSpPr txBox="1"/>
          <p:nvPr userDrawn="1"/>
        </p:nvSpPr>
        <p:spPr bwMode="gray">
          <a:xfrm>
            <a:off x="2125496" y="6523200"/>
            <a:ext cx="1679368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800" noProof="0">
              <a:solidFill>
                <a:schemeClr val="tx1"/>
              </a:solidFill>
            </a:endParaRPr>
          </a:p>
        </p:txBody>
      </p:sp>
      <p:sp>
        <p:nvSpPr>
          <p:cNvPr id="3" name="Revision" descr="{&#10; &quot;SkabelonDesign&quot;: {&#10; &quot;textualValue&quot;: &quot;&lt;key1/&gt;&quot;,&#10; &quot;bindingCollection&quot;: {&#10; &quot;key1&quot;: {&quot;SkabelonDesign&quot;:{&quot;type&quot;:&quot;Text&quot;,&quot;binding&quot;:&quot;DocumentRevisionIdLabelAndValue&quot;}}&#10; }&#10; }&#10;}">
            <a:extLst>
              <a:ext uri="{FF2B5EF4-FFF2-40B4-BE49-F238E27FC236}">
                <a16:creationId xmlns:a16="http://schemas.microsoft.com/office/drawing/2014/main" id="{84E264FF-7C16-2557-3035-564CD53922DE}"/>
              </a:ext>
            </a:extLst>
          </p:cNvPr>
          <p:cNvSpPr txBox="1"/>
          <p:nvPr userDrawn="1"/>
        </p:nvSpPr>
        <p:spPr bwMode="gray">
          <a:xfrm>
            <a:off x="4143600" y="6523200"/>
            <a:ext cx="7560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en-US" sz="800" noProof="0">
                <a:solidFill>
                  <a:schemeClr val="tx1"/>
                </a:solidFill>
              </a:rPr>
              <a:t>Rev.: A</a:t>
            </a:r>
            <a:endParaRPr lang="en-US" sz="800" noProof="0" dirty="0">
              <a:solidFill>
                <a:schemeClr val="tx1"/>
              </a:solidFill>
            </a:endParaRPr>
          </a:p>
        </p:txBody>
      </p:sp>
      <p:pic>
        <p:nvPicPr>
          <p:cNvPr id="1124881534" name="Classification" descr="{&quot;templafy&quot;:{&quot;id&quot;:&quot;c3c633cb-0faa-4ee7-a833-962c3f4518a6&quot;}}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200" y="367200"/>
            <a:ext cx="1530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99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svg="http://schemas.microsoft.com/office/drawing/2016/SVG/main" xmlns:a16="http://schemas.microsoft.com/office/drawing/2014/main"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&amp;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291C9-4F13-1C53-0D29-8B4F95EDF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0F5A4D-86A4-3B8B-569A-BCFEABBBD5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4DC91-C253-039A-84E0-3DF9179026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A806A40-8146-4C46-A669-604AE817EB45}" type="datetime4">
              <a:rPr lang="en-US" smtClean="0"/>
              <a:t>May 13,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4ECE1D-AD44-4D18-1B8E-9B3643EE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61CBEA37-4E6C-886E-5284-5170A3A140A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  <a:endParaRPr lang="en-US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81BE5845-D81D-D5A2-A0EC-9224C116F9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2414" y="1929600"/>
            <a:ext cx="2719586" cy="4027498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3C6E0DDC-217A-6FF3-673A-BC0CBA8574F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929600"/>
            <a:ext cx="2971800" cy="49284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0E6E7E98-2D75-359B-6735-0541241142A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974974" y="1929600"/>
            <a:ext cx="2971800" cy="49284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685FBAA7-7315-D4AF-B4A4-84A3EA1B568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946773" y="1929600"/>
            <a:ext cx="2974975" cy="49284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8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199" y="4068000"/>
            <a:ext cx="2721563" cy="14436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1199" y="1929600"/>
            <a:ext cx="2721563" cy="2016000"/>
          </a:xfrm>
        </p:spPr>
        <p:txBody>
          <a:bodyPr lIns="0" tIns="0" rIns="0" bIns="0"/>
          <a:lstStyle/>
          <a:p>
            <a:r>
              <a:rPr lang="en-US" noProof="0" dirty="0"/>
              <a:t>Click icon to add picture</a:t>
            </a:r>
            <a:endParaRPr lang="en-US"/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6A070371-E7DC-4C2B-BB60-219E2F6D1C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267450" y="4068000"/>
            <a:ext cx="2722563" cy="14436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  <a:endParaRPr lang="en-US"/>
          </a:p>
          <a:p>
            <a:pPr lvl="1"/>
            <a:r>
              <a:rPr lang="en-US" noProof="0" dirty="0"/>
              <a:t>Second level</a:t>
            </a:r>
            <a:endParaRPr lang="en-US"/>
          </a:p>
          <a:p>
            <a:pPr lvl="2"/>
            <a:r>
              <a:rPr lang="en-US" noProof="0" dirty="0"/>
              <a:t>Third level</a:t>
            </a:r>
            <a:endParaRPr lang="en-US"/>
          </a:p>
          <a:p>
            <a:pPr lvl="3"/>
            <a:r>
              <a:rPr lang="en-US" noProof="0" dirty="0"/>
              <a:t>Fourth level</a:t>
            </a:r>
            <a:endParaRPr lang="en-US"/>
          </a:p>
          <a:p>
            <a:pPr lvl="4"/>
            <a:r>
              <a:rPr lang="en-US" noProof="0" dirty="0"/>
              <a:t>Fifth level</a:t>
            </a:r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EFAE11EA-B7EE-4605-AC20-DF5266E57D1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267783" y="1929600"/>
            <a:ext cx="2721563" cy="2016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16AF0EBF-62A4-42DC-9C7E-514C93CDDDF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04701" y="4068000"/>
            <a:ext cx="2721600" cy="14436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  <a:endParaRPr lang="en-US"/>
          </a:p>
          <a:p>
            <a:pPr lvl="1"/>
            <a:r>
              <a:rPr lang="en-US" noProof="0" dirty="0"/>
              <a:t>Second level</a:t>
            </a:r>
            <a:endParaRPr lang="en-US"/>
          </a:p>
          <a:p>
            <a:pPr lvl="2"/>
            <a:r>
              <a:rPr lang="en-US" noProof="0" dirty="0"/>
              <a:t>Third level</a:t>
            </a:r>
            <a:endParaRPr lang="en-US"/>
          </a:p>
          <a:p>
            <a:pPr lvl="3"/>
            <a:r>
              <a:rPr lang="en-US" noProof="0" dirty="0"/>
              <a:t>Fourth level</a:t>
            </a:r>
            <a:endParaRPr lang="en-US"/>
          </a:p>
          <a:p>
            <a:pPr lvl="4"/>
            <a:r>
              <a:rPr lang="en-US" noProof="0" dirty="0"/>
              <a:t>Fifth level</a:t>
            </a:r>
            <a:endParaRPr lang="en-US"/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75C67401-BB72-41AA-A861-52013F7781F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204367" y="1929600"/>
            <a:ext cx="2721600" cy="2016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932C5289-B8D0-4FEF-9F54-0D65EFD892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40989" y="4068000"/>
            <a:ext cx="2721600" cy="14436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3859AA10-B672-4B0C-BC45-3E91ECF3EE17}" type="datetime4">
              <a:rPr lang="en-US" noProof="0" smtClean="0"/>
              <a:t>May 13,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CA4C3A35-E23E-4C15-8D67-07EFD5F941E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40989" y="1929600"/>
            <a:ext cx="2721600" cy="2016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CDAC575A-6618-4D58-8557-3418AC6A26F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6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s &amp; text boxe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6CA75-11C8-11F4-38F3-2C08D8F37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CDB1A9-1F11-3834-3CC5-115B9C807F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D58C4-DCD9-0E66-56A1-CE6ED3EA64C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A806A40-8146-4C46-A669-604AE817EB45}" type="datetime4">
              <a:rPr lang="en-US" smtClean="0"/>
              <a:t>May 13,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A99120-C446-1A6A-CBBD-494AB0103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5108448B-C67F-F2DF-30B4-B614122A48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  <a:endParaRPr lang="en-US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71C9BBEE-C553-7B7B-8BCE-CE52618EAF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199" y="1929600"/>
            <a:ext cx="2697480" cy="11430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A2C65CF7-B7D3-2FC8-2500-FC061D5127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275639" y="1929600"/>
            <a:ext cx="2697480" cy="11430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32003C22-01A2-AB04-5FD8-C5EC97EE357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20079" y="1929600"/>
            <a:ext cx="2697480" cy="11430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A5359350-17C7-BFC0-8597-500F5190AEE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164520" y="1929600"/>
            <a:ext cx="2697480" cy="11430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5994943-1F91-799B-85DE-A327AF72E39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3429000"/>
            <a:ext cx="3044952" cy="3429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8FD9CCE-E850-F96A-DF0A-E3B3E6489BC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044952" y="3429000"/>
            <a:ext cx="3049016" cy="3429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C433D109-B376-AD18-00A5-771EE1A4FE2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089904" y="3429000"/>
            <a:ext cx="3053080" cy="3429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DFAE2697-9921-CE23-3B66-375A974D4E6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138920" y="3429000"/>
            <a:ext cx="3053080" cy="3429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3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s &amp; text boxes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6B2EA-4B3F-F123-A5EA-87BE556C1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094FE1-D6F0-664C-1D81-7E6AE61562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F52C3-F04E-0FA2-F081-B85C7B5FD6A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A806A40-8146-4C46-A669-604AE817EB45}" type="datetime4">
              <a:rPr lang="en-US" smtClean="0"/>
              <a:t>May 13,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87B60B-6009-E3A0-F457-0952015A7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795F8BFE-B93A-7D96-5C59-3238335009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927224"/>
            <a:ext cx="2422044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  <a:endParaRPr lang="en-US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5AC289A9-61FF-919C-A713-D96BEEF20F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57728" y="5200200"/>
            <a:ext cx="2075688" cy="11430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8703759B-37D5-9836-B8D4-7FAF1C47180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16296" y="5200200"/>
            <a:ext cx="2075688" cy="11430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419DF3DA-499C-CD92-64F9-D0F143511B8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674864" y="5200200"/>
            <a:ext cx="2075688" cy="11430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3DA574A4-7D8E-8CD5-863A-D1DD360E2A2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933432" y="5200200"/>
            <a:ext cx="2075688" cy="11430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6D82625-D560-1802-3C1E-8DAFEA0ACC6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157728" y="1927224"/>
            <a:ext cx="2258568" cy="3136392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364D5035-9BCE-CFCE-AD2E-00B8AA8ACAA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416296" y="1927224"/>
            <a:ext cx="2258568" cy="3136392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21761756-C013-C4EE-F768-37ECCBD621F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674864" y="1927224"/>
            <a:ext cx="2258568" cy="3136392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5BFCC3D5-8804-66D5-4DB5-132AD07EBE7E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933432" y="1927224"/>
            <a:ext cx="2258568" cy="3136392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0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s &amp;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158D2-BF02-6D8B-2657-4F55E807A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BEC0D6-C6CD-BB72-C1C4-E1ADE6242C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CBE13-14D5-CB74-CC1E-C80A25B02F9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A806A40-8146-4C46-A669-604AE817EB45}" type="datetime4">
              <a:rPr lang="en-US" smtClean="0"/>
              <a:t>May 13,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4D404-DD89-52F0-D4F0-7F32CBF14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C8615787-F3A0-0D1E-1BE7-5F204902FB2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  <a:endParaRPr lang="en-US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3E5107EE-359F-C30C-11D7-75EB465A994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2414" y="1929600"/>
            <a:ext cx="2719586" cy="4027498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F7498406-CA9D-4715-8256-91CC499394C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929600"/>
            <a:ext cx="2231136" cy="49284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457DC084-6F55-89FB-825F-1C007616A43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24802" y="1929600"/>
            <a:ext cx="2231136" cy="49284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655AB4A-A301-3405-82C2-A760925DD14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449604" y="1929600"/>
            <a:ext cx="2231136" cy="49284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0C040CA-2BE0-9525-9398-7E45552B40D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674406" y="1929600"/>
            <a:ext cx="2231136" cy="49284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1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icture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200" y="3610800"/>
            <a:ext cx="2134800" cy="1897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  <a:endParaRPr lang="en-US"/>
          </a:p>
          <a:p>
            <a:pPr lvl="1"/>
            <a:r>
              <a:rPr lang="en-US" noProof="0" dirty="0"/>
              <a:t>Second level</a:t>
            </a:r>
            <a:endParaRPr lang="en-US"/>
          </a:p>
          <a:p>
            <a:pPr lvl="2"/>
            <a:r>
              <a:rPr lang="en-US" noProof="0" dirty="0"/>
              <a:t>Third level</a:t>
            </a:r>
            <a:endParaRPr lang="en-US"/>
          </a:p>
          <a:p>
            <a:pPr lvl="3"/>
            <a:r>
              <a:rPr lang="en-US" noProof="0" dirty="0"/>
              <a:t>Fourth level</a:t>
            </a:r>
            <a:endParaRPr lang="en-US"/>
          </a:p>
          <a:p>
            <a:pPr lvl="4"/>
            <a:r>
              <a:rPr lang="en-US" noProof="0" dirty="0"/>
              <a:t>Fifth level</a:t>
            </a:r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1199" y="1929600"/>
            <a:ext cx="2134799" cy="1558800"/>
          </a:xfrm>
        </p:spPr>
        <p:txBody>
          <a:bodyPr lIns="0" tIns="0" rIns="0" bIns="0"/>
          <a:lstStyle/>
          <a:p>
            <a:r>
              <a:rPr lang="en-US" noProof="0" dirty="0"/>
              <a:t>Click icon to add picture</a:t>
            </a:r>
            <a:endParaRPr lang="en-US"/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6A070371-E7DC-4C2B-BB60-219E2F6D1C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680347" y="3610800"/>
            <a:ext cx="2134800" cy="1897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  <a:endParaRPr lang="en-US"/>
          </a:p>
          <a:p>
            <a:pPr lvl="1"/>
            <a:r>
              <a:rPr lang="en-US" noProof="0" dirty="0"/>
              <a:t>Second level</a:t>
            </a:r>
            <a:endParaRPr lang="en-US"/>
          </a:p>
          <a:p>
            <a:pPr lvl="2"/>
            <a:r>
              <a:rPr lang="en-US" noProof="0" dirty="0"/>
              <a:t>Third level</a:t>
            </a:r>
            <a:endParaRPr lang="en-US"/>
          </a:p>
          <a:p>
            <a:pPr lvl="3"/>
            <a:r>
              <a:rPr lang="en-US" noProof="0" dirty="0"/>
              <a:t>Fourth level</a:t>
            </a:r>
            <a:endParaRPr lang="en-US"/>
          </a:p>
          <a:p>
            <a:pPr lvl="4"/>
            <a:r>
              <a:rPr lang="en-US" noProof="0" dirty="0"/>
              <a:t>Fifth level</a:t>
            </a:r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EFAE11EA-B7EE-4605-AC20-DF5266E57D1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680346" y="1929600"/>
            <a:ext cx="2134800" cy="1558800"/>
          </a:xfrm>
        </p:spPr>
        <p:txBody>
          <a:bodyPr lIns="0" tIns="0" rIns="0" bIns="0"/>
          <a:lstStyle/>
          <a:p>
            <a:r>
              <a:rPr lang="en-US" noProof="0" dirty="0"/>
              <a:t>Click icon to add picture</a:t>
            </a:r>
            <a:endParaRPr lang="en-US"/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16AF0EBF-62A4-42DC-9C7E-514C93CDDDF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029494" y="3610800"/>
            <a:ext cx="2134800" cy="1897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  <a:endParaRPr lang="en-US"/>
          </a:p>
          <a:p>
            <a:pPr lvl="1"/>
            <a:r>
              <a:rPr lang="en-US" noProof="0" dirty="0"/>
              <a:t>Second level</a:t>
            </a:r>
            <a:endParaRPr lang="en-US"/>
          </a:p>
          <a:p>
            <a:pPr lvl="2"/>
            <a:r>
              <a:rPr lang="en-US" noProof="0" dirty="0"/>
              <a:t>Third level</a:t>
            </a:r>
            <a:endParaRPr lang="en-US"/>
          </a:p>
          <a:p>
            <a:pPr lvl="3"/>
            <a:r>
              <a:rPr lang="en-US" noProof="0" dirty="0"/>
              <a:t>Fourth level</a:t>
            </a:r>
            <a:endParaRPr lang="en-US"/>
          </a:p>
          <a:p>
            <a:pPr lvl="4"/>
            <a:r>
              <a:rPr lang="en-US" noProof="0" dirty="0"/>
              <a:t>Fifth level</a:t>
            </a:r>
            <a:endParaRPr lang="en-US"/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75C67401-BB72-41AA-A861-52013F7781F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029494" y="1929600"/>
            <a:ext cx="2134800" cy="1558800"/>
          </a:xfrm>
        </p:spPr>
        <p:txBody>
          <a:bodyPr lIns="0" tIns="0" rIns="0" bIns="0"/>
          <a:lstStyle/>
          <a:p>
            <a:r>
              <a:rPr lang="en-US" noProof="0" dirty="0"/>
              <a:t>Click icon to add picture</a:t>
            </a:r>
            <a:endParaRPr lang="en-US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932C5289-B8D0-4FEF-9F54-0D65EFD892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78641" y="3610800"/>
            <a:ext cx="2134800" cy="1897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  <a:endParaRPr lang="en-US"/>
          </a:p>
          <a:p>
            <a:pPr lvl="1"/>
            <a:r>
              <a:rPr lang="en-US" noProof="0" dirty="0"/>
              <a:t>Second level</a:t>
            </a:r>
            <a:endParaRPr lang="en-US"/>
          </a:p>
          <a:p>
            <a:pPr lvl="2"/>
            <a:r>
              <a:rPr lang="en-US" noProof="0" dirty="0"/>
              <a:t>Third level</a:t>
            </a:r>
            <a:endParaRPr lang="en-US"/>
          </a:p>
          <a:p>
            <a:pPr lvl="3"/>
            <a:r>
              <a:rPr lang="en-US" noProof="0" dirty="0"/>
              <a:t>Fourth level</a:t>
            </a:r>
            <a:endParaRPr lang="en-US"/>
          </a:p>
          <a:p>
            <a:pPr lvl="4"/>
            <a:r>
              <a:rPr lang="en-US" noProof="0" dirty="0"/>
              <a:t>Fifth level</a:t>
            </a:r>
            <a:endParaRPr lang="en-US"/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CA4C3A35-E23E-4C15-8D67-07EFD5F941E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378642" y="1929600"/>
            <a:ext cx="2134800" cy="1558800"/>
          </a:xfrm>
        </p:spPr>
        <p:txBody>
          <a:bodyPr lIns="0" tIns="0" rIns="0" bIns="0"/>
          <a:lstStyle/>
          <a:p>
            <a:r>
              <a:rPr lang="en-US" noProof="0" dirty="0"/>
              <a:t>Click icon to add picture</a:t>
            </a:r>
            <a:endParaRPr lang="en-US"/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AF557D37-8C58-45BB-BCD2-B899758EECF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727789" y="3610800"/>
            <a:ext cx="2134800" cy="1897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  <a:endParaRPr lang="en-US"/>
          </a:p>
          <a:p>
            <a:pPr lvl="1"/>
            <a:r>
              <a:rPr lang="en-US" noProof="0" dirty="0"/>
              <a:t>Second level</a:t>
            </a:r>
            <a:endParaRPr lang="en-US"/>
          </a:p>
          <a:p>
            <a:pPr lvl="2"/>
            <a:r>
              <a:rPr lang="en-US" noProof="0" dirty="0"/>
              <a:t>Third level</a:t>
            </a:r>
            <a:endParaRPr lang="en-US"/>
          </a:p>
          <a:p>
            <a:pPr lvl="3"/>
            <a:r>
              <a:rPr lang="en-US" noProof="0" dirty="0"/>
              <a:t>Fourth level</a:t>
            </a:r>
            <a:endParaRPr lang="en-US"/>
          </a:p>
          <a:p>
            <a:pPr lvl="4"/>
            <a:r>
              <a:rPr lang="en-US" noProof="0" dirty="0"/>
              <a:t>Fifth level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8CD4778-A113-4B3E-BE85-4C38827792B4}" type="datetime4">
              <a:rPr lang="en-US" noProof="0" smtClean="0"/>
              <a:t>May 13,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EF28028A-6874-45E0-BC8D-8A1F2FBBA25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727789" y="1929600"/>
            <a:ext cx="2134800" cy="1558800"/>
          </a:xfrm>
        </p:spPr>
        <p:txBody>
          <a:bodyPr/>
          <a:lstStyle/>
          <a:p>
            <a:r>
              <a:rPr lang="en-US" noProof="0" dirty="0"/>
              <a:t>Click icon to add picture</a:t>
            </a:r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731086D8-E45A-41ED-AC3B-AE44C82490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picture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200" y="3276000"/>
            <a:ext cx="1742400" cy="2232000"/>
          </a:xfrm>
        </p:spPr>
        <p:txBody>
          <a:bodyPr lIns="0" tIns="0" rIns="0" bIns="0"/>
          <a:lstStyle>
            <a:lvl1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1200" y="1929600"/>
            <a:ext cx="1742400" cy="1224000"/>
          </a:xfrm>
        </p:spPr>
        <p:txBody>
          <a:bodyPr lIns="0" tIns="0" rIns="0" bIns="0"/>
          <a:lstStyle/>
          <a:p>
            <a:r>
              <a:rPr lang="en-US" noProof="0" dirty="0"/>
              <a:t>Click icon to add picture</a:t>
            </a:r>
            <a:endParaRPr lang="en-US"/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6A070371-E7DC-4C2B-BB60-219E2F6D1C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288998" y="3276000"/>
            <a:ext cx="1742400" cy="2232000"/>
          </a:xfrm>
        </p:spPr>
        <p:txBody>
          <a:bodyPr lIns="0" tIns="0" rIns="0" bIns="0"/>
          <a:lstStyle>
            <a:lvl1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  <a:endParaRPr lang="en-US"/>
          </a:p>
          <a:p>
            <a:pPr lvl="1"/>
            <a:r>
              <a:rPr lang="en-US" noProof="0" dirty="0"/>
              <a:t>Second level</a:t>
            </a:r>
            <a:endParaRPr lang="en-US"/>
          </a:p>
          <a:p>
            <a:pPr lvl="2"/>
            <a:r>
              <a:rPr lang="en-US" noProof="0" dirty="0"/>
              <a:t>Third level</a:t>
            </a:r>
            <a:endParaRPr lang="en-US"/>
          </a:p>
          <a:p>
            <a:pPr lvl="3"/>
            <a:r>
              <a:rPr lang="en-US" noProof="0" dirty="0"/>
              <a:t>Fourth level</a:t>
            </a:r>
            <a:endParaRPr lang="en-US"/>
          </a:p>
          <a:p>
            <a:pPr lvl="4"/>
            <a:r>
              <a:rPr lang="en-US" noProof="0" dirty="0"/>
              <a:t>Fifth level</a:t>
            </a:r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EFAE11EA-B7EE-4605-AC20-DF5266E57D1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88998" y="1929600"/>
            <a:ext cx="1742400" cy="1224000"/>
          </a:xfrm>
        </p:spPr>
        <p:txBody>
          <a:bodyPr/>
          <a:lstStyle/>
          <a:p>
            <a:r>
              <a:rPr lang="en-US" noProof="0" dirty="0"/>
              <a:t>Click icon to add picture</a:t>
            </a:r>
            <a:endParaRPr lang="en-US"/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16AF0EBF-62A4-42DC-9C7E-514C93CDDDF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46796" y="3276000"/>
            <a:ext cx="1742400" cy="2232000"/>
          </a:xfrm>
        </p:spPr>
        <p:txBody>
          <a:bodyPr lIns="0" tIns="0" rIns="0" bIns="0"/>
          <a:lstStyle>
            <a:lvl1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  <a:endParaRPr lang="en-US"/>
          </a:p>
          <a:p>
            <a:pPr lvl="1"/>
            <a:r>
              <a:rPr lang="en-US" noProof="0" dirty="0"/>
              <a:t>Second level</a:t>
            </a:r>
            <a:endParaRPr lang="en-US"/>
          </a:p>
          <a:p>
            <a:pPr lvl="2"/>
            <a:r>
              <a:rPr lang="en-US" noProof="0" dirty="0"/>
              <a:t>Third level</a:t>
            </a:r>
            <a:endParaRPr lang="en-US"/>
          </a:p>
          <a:p>
            <a:pPr lvl="3"/>
            <a:r>
              <a:rPr lang="en-US" noProof="0" dirty="0"/>
              <a:t>Fourth level</a:t>
            </a:r>
            <a:endParaRPr lang="en-US"/>
          </a:p>
          <a:p>
            <a:pPr lvl="4"/>
            <a:r>
              <a:rPr lang="en-US" noProof="0" dirty="0"/>
              <a:t>Fifth level</a:t>
            </a:r>
            <a:endParaRPr lang="en-US"/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75C67401-BB72-41AA-A861-52013F7781F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46796" y="1929600"/>
            <a:ext cx="1742400" cy="1224000"/>
          </a:xfrm>
        </p:spPr>
        <p:txBody>
          <a:bodyPr lIns="0" tIns="0" rIns="0" bIns="0"/>
          <a:lstStyle/>
          <a:p>
            <a:r>
              <a:rPr lang="en-US" noProof="0" dirty="0"/>
              <a:t>Click icon to add picture</a:t>
            </a:r>
            <a:endParaRPr lang="en-US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932C5289-B8D0-4FEF-9F54-0D65EFD892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04594" y="3276000"/>
            <a:ext cx="1742400" cy="2232000"/>
          </a:xfrm>
        </p:spPr>
        <p:txBody>
          <a:bodyPr lIns="0" tIns="0" rIns="0" bIns="0"/>
          <a:lstStyle>
            <a:lvl1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  <a:endParaRPr lang="en-US"/>
          </a:p>
          <a:p>
            <a:pPr lvl="1"/>
            <a:r>
              <a:rPr lang="en-US" noProof="0" dirty="0"/>
              <a:t>Second level</a:t>
            </a:r>
            <a:endParaRPr lang="en-US"/>
          </a:p>
          <a:p>
            <a:pPr lvl="2"/>
            <a:r>
              <a:rPr lang="en-US" noProof="0" dirty="0"/>
              <a:t>Third level</a:t>
            </a:r>
            <a:endParaRPr lang="en-US"/>
          </a:p>
          <a:p>
            <a:pPr lvl="3"/>
            <a:r>
              <a:rPr lang="en-US" noProof="0" dirty="0"/>
              <a:t>Fourth level</a:t>
            </a:r>
            <a:endParaRPr lang="en-US"/>
          </a:p>
          <a:p>
            <a:pPr lvl="4"/>
            <a:r>
              <a:rPr lang="en-US" noProof="0" dirty="0"/>
              <a:t>Fifth level</a:t>
            </a:r>
            <a:endParaRPr lang="en-US"/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CA4C3A35-E23E-4C15-8D67-07EFD5F941E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204594" y="1929600"/>
            <a:ext cx="1742400" cy="1224000"/>
          </a:xfrm>
        </p:spPr>
        <p:txBody>
          <a:bodyPr/>
          <a:lstStyle/>
          <a:p>
            <a:r>
              <a:rPr lang="en-US" noProof="0" dirty="0"/>
              <a:t>Click icon to add picture</a:t>
            </a:r>
            <a:endParaRPr lang="en-US"/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AF557D37-8C58-45BB-BCD2-B899758EECF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162392" y="3276000"/>
            <a:ext cx="1742400" cy="2232000"/>
          </a:xfrm>
        </p:spPr>
        <p:txBody>
          <a:bodyPr lIns="0" tIns="0" rIns="0" bIns="0"/>
          <a:lstStyle>
            <a:lvl1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  <a:endParaRPr lang="en-US"/>
          </a:p>
          <a:p>
            <a:pPr lvl="1"/>
            <a:r>
              <a:rPr lang="en-US" noProof="0" dirty="0"/>
              <a:t>Second level</a:t>
            </a:r>
            <a:endParaRPr lang="en-US"/>
          </a:p>
          <a:p>
            <a:pPr lvl="2"/>
            <a:r>
              <a:rPr lang="en-US" noProof="0" dirty="0"/>
              <a:t>Third level</a:t>
            </a:r>
            <a:endParaRPr lang="en-US"/>
          </a:p>
          <a:p>
            <a:pPr lvl="3"/>
            <a:r>
              <a:rPr lang="en-US" noProof="0" dirty="0"/>
              <a:t>Fourth level</a:t>
            </a:r>
            <a:endParaRPr lang="en-US"/>
          </a:p>
          <a:p>
            <a:pPr lvl="4"/>
            <a:r>
              <a:rPr lang="en-US" noProof="0" dirty="0"/>
              <a:t>Fifth level</a:t>
            </a:r>
            <a:endParaRPr lang="en-US"/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EF28028A-6874-45E0-BC8D-8A1F2FBBA25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62392" y="1929600"/>
            <a:ext cx="1742400" cy="1224000"/>
          </a:xfrm>
        </p:spPr>
        <p:txBody>
          <a:bodyPr lIns="0" tIns="0" rIns="0" bIns="0"/>
          <a:lstStyle/>
          <a:p>
            <a:r>
              <a:rPr lang="en-US" noProof="0" dirty="0"/>
              <a:t>Click icon to add picture</a:t>
            </a:r>
            <a:endParaRPr lang="en-US"/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620D32C3-A646-46A3-A89B-D8B54CCB200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0120189" y="3276000"/>
            <a:ext cx="1742400" cy="2232000"/>
          </a:xfrm>
        </p:spPr>
        <p:txBody>
          <a:bodyPr lIns="0" tIns="0" rIns="0" bIns="0"/>
          <a:lstStyle>
            <a:lvl1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  <a:endParaRPr lang="en-US"/>
          </a:p>
          <a:p>
            <a:pPr lvl="1"/>
            <a:r>
              <a:rPr lang="en-US" noProof="0" dirty="0"/>
              <a:t>Second level</a:t>
            </a:r>
            <a:endParaRPr lang="en-US"/>
          </a:p>
          <a:p>
            <a:pPr lvl="2"/>
            <a:r>
              <a:rPr lang="en-US" noProof="0" dirty="0"/>
              <a:t>Third level</a:t>
            </a:r>
            <a:endParaRPr lang="en-US"/>
          </a:p>
          <a:p>
            <a:pPr lvl="3"/>
            <a:r>
              <a:rPr lang="en-US" noProof="0" dirty="0"/>
              <a:t>Fourth level</a:t>
            </a:r>
            <a:endParaRPr lang="en-US"/>
          </a:p>
          <a:p>
            <a:pPr lvl="4"/>
            <a:r>
              <a:rPr lang="en-US" noProof="0" dirty="0"/>
              <a:t>Fifth level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04E2AFF6-F61C-424F-AD48-E5E504B17376}" type="datetime4">
              <a:rPr lang="en-US" noProof="0" smtClean="0"/>
              <a:t>May 13,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AF50D2F7-148B-415F-9691-B8FFA28455D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120189" y="1929600"/>
            <a:ext cx="1742400" cy="1224000"/>
          </a:xfrm>
        </p:spPr>
        <p:txBody>
          <a:bodyPr lIns="0" tIns="0" rIns="0" bIns="0"/>
          <a:lstStyle/>
          <a:p>
            <a:r>
              <a:rPr lang="en-US" noProof="0" dirty="0"/>
              <a:t>Click icon to add picture</a:t>
            </a:r>
            <a:endParaRPr lang="en-US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D760D6FD-6CAE-4F90-B86F-38E9400A0A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7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nin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4896438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4895849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05538" y="279205"/>
            <a:ext cx="1834650" cy="1686395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59548B43-B5A0-4273-B56B-10B599F0056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17138" y="279205"/>
            <a:ext cx="1834650" cy="1686395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35CD4B9C-945C-40FF-BD47-450E004E75F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0028738" y="279205"/>
            <a:ext cx="1834650" cy="1686395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C37EE18F-5138-46F6-8F64-45A9C1B34E2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05538" y="2052205"/>
            <a:ext cx="1834650" cy="1686395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31F1B58F-EB8F-46BE-AEA0-7CD46F5312C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117138" y="2052205"/>
            <a:ext cx="1834650" cy="1686395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A0E14069-0987-4022-836B-AAB206CC5CA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0028738" y="2052205"/>
            <a:ext cx="1834650" cy="1686395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8" name="Picture Placeholder 10">
            <a:extLst>
              <a:ext uri="{FF2B5EF4-FFF2-40B4-BE49-F238E27FC236}">
                <a16:creationId xmlns:a16="http://schemas.microsoft.com/office/drawing/2014/main" id="{742A9089-F92B-49A4-BABA-71AA8366E46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205538" y="3825205"/>
            <a:ext cx="1834650" cy="1686395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9" name="Picture Placeholder 10">
            <a:extLst>
              <a:ext uri="{FF2B5EF4-FFF2-40B4-BE49-F238E27FC236}">
                <a16:creationId xmlns:a16="http://schemas.microsoft.com/office/drawing/2014/main" id="{C0EF4526-4C12-4244-8872-7B4E2C535F2F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117138" y="3825205"/>
            <a:ext cx="1834650" cy="1686395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36" name="Picture Placeholder 10">
            <a:extLst>
              <a:ext uri="{FF2B5EF4-FFF2-40B4-BE49-F238E27FC236}">
                <a16:creationId xmlns:a16="http://schemas.microsoft.com/office/drawing/2014/main" id="{2437BD9E-8D26-498F-82EA-45C3AF5A77A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028738" y="3825205"/>
            <a:ext cx="1834650" cy="1686395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84A20A-6C50-422B-A13D-BA125DC2739D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331200" y="1929600"/>
            <a:ext cx="4896438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A19BC4A7-5571-459D-9C43-D8AB65C6A600}" type="datetime4">
              <a:rPr lang="en-US" noProof="0" smtClean="0"/>
              <a:t>May 13,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AC4A9BBF-197B-4C9D-B440-391CB9BAAF0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0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42F1E3-1CF0-4318-B2CA-0E8CE1BBC50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80" name="Title 1">
            <a:extLst>
              <a:ext uri="{FF2B5EF4-FFF2-40B4-BE49-F238E27FC236}">
                <a16:creationId xmlns:a16="http://schemas.microsoft.com/office/drawing/2014/main" id="{30A68600-7881-4B67-B186-6217D1ABA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233B759A-8EC4-474C-9D8F-27FFD7EFC0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F6A480-9627-4834-A7C2-9C9C23E027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57F29-FBD8-4C17-AA78-F7962A8410D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E2FD292C-8ACD-4DDF-85DC-F78023C9F065}" type="datetime4">
              <a:rPr lang="en-US" noProof="0" smtClean="0"/>
              <a:t>May 13,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EB2A1-5955-4872-8062-32929D0BD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E9BF6FE6-5893-4416-9A56-5FE878A6910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4800" y="514800"/>
            <a:ext cx="306000" cy="32400"/>
          </a:xfrm>
          <a:solidFill>
            <a:schemeClr val="bg2"/>
          </a:solidFill>
          <a:ln w="6350">
            <a:solidFill>
              <a:schemeClr val="bg2"/>
            </a:solidFill>
            <a:miter lim="800000"/>
          </a:ln>
        </p:spPr>
        <p:txBody>
          <a:bodyPr lIns="0" tIns="0" rIns="0" bIns="0"/>
          <a:lstStyle>
            <a:lvl1pPr>
              <a:defRPr>
                <a:noFill/>
              </a:defRPr>
            </a:lvl1pPr>
          </a:lstStyle>
          <a:p>
            <a:pPr lvl="0"/>
            <a:r>
              <a:rPr lang="en-US" noProof="0" dirty="0"/>
              <a:t>Click to edit Master text styles</a:t>
            </a:r>
            <a:endParaRPr lang="en-US"/>
          </a:p>
        </p:txBody>
      </p:sp>
      <p:pic>
        <p:nvPicPr>
          <p:cNvPr id="2" name="LogoFooter">
            <a:extLst>
              <a:ext uri="{FF2B5EF4-FFF2-40B4-BE49-F238E27FC236}">
                <a16:creationId xmlns:a16="http://schemas.microsoft.com/office/drawing/2014/main" id="{B5B2B43B-F910-7839-8063-5DB9432AAB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54200" y="6456066"/>
            <a:ext cx="507600" cy="192272"/>
          </a:xfrm>
          <a:prstGeom prst="rect">
            <a:avLst/>
          </a:prstGeom>
        </p:spPr>
      </p:pic>
      <p:sp>
        <p:nvSpPr>
          <p:cNvPr id="6" name="CopyrightText" descr="{&#10; &quot;SkabelonDesign&quot;: {&#10; &quot;textualValue&quot;: &quot;&lt;s&gt;&lt;![CDATA[© ]]&gt;&lt;/s&gt;&lt;key1/&gt;&lt;s&gt;&lt;![CDATA[ ]]&gt;&lt;/s&gt;&lt;key2/&gt;&lt;s&gt;&lt;![CDATA[. All rights reserved.]]&gt;&lt;/s&gt;&quot;,&#10; &quot;bindingCollection&quot;: {&#10; &quot;key1&quot;: {&quot;SkabelonDesign&quot;:{&quot;type&quot;:&quot;Date&quot;,&quot;ignoreBlank&quot;:&quot;true&quot;,&quot;binding&quot;:&quot;Doc.DateTime.Today&quot;,&quot;format&quot;:&quot;yyyy&quot;}},&#10; &quot;key2&quot;: {&quot;SkabelonDesign&quot;:{&quot;type&quot;:&quot;Text&quot;,&quot;ignoreBlank&quot;:&quot;true&quot;,&quot;binding&quot;:&quot;Doc.Prop.BrandName&quot;}}&#10; }&#10; }&#10;}&#10;">
            <a:extLst>
              <a:ext uri="{FF2B5EF4-FFF2-40B4-BE49-F238E27FC236}">
                <a16:creationId xmlns:a16="http://schemas.microsoft.com/office/drawing/2014/main" id="{7185D9D8-D11B-3B47-230F-74A7A19935AB}"/>
              </a:ext>
            </a:extLst>
          </p:cNvPr>
          <p:cNvSpPr txBox="1"/>
          <p:nvPr userDrawn="1"/>
        </p:nvSpPr>
        <p:spPr bwMode="gray">
          <a:xfrm>
            <a:off x="331200" y="6522896"/>
            <a:ext cx="15336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-1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2025 ABB. All rights reserved.</a:t>
            </a:r>
            <a:endParaRPr kumimoji="0" lang="en-US" sz="800" b="0" i="0" u="none" strike="noStrike" kern="1200" cap="none" spc="-1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41A3BA16-6B6A-D206-D9D9-E6B17F9FD035}"/>
              </a:ext>
            </a:extLst>
          </p:cNvPr>
          <p:cNvSpPr/>
          <p:nvPr userDrawn="1"/>
        </p:nvSpPr>
        <p:spPr bwMode="gray">
          <a:xfrm>
            <a:off x="2181600" y="6548400"/>
            <a:ext cx="644513" cy="118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>
              <a:spcBef>
                <a:spcPts val="600"/>
              </a:spcBef>
            </a:pPr>
            <a:r>
              <a:rPr lang="en-US" sz="800" dirty="0">
                <a:solidFill>
                  <a:schemeClr val="tx1"/>
                </a:solidFill>
              </a:rPr>
              <a:t>Slide </a:t>
            </a:r>
            <a:fld id="{6ACD6C49-4324-4266-B7DB-7E26C75ACED4}" type="slidenum">
              <a:rPr lang="en-US" sz="800" smtClean="0">
                <a:solidFill>
                  <a:schemeClr val="tx1"/>
                </a:solidFill>
              </a:rPr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" name="Date dynamic" hidden="1">
            <a:extLst>
              <a:ext uri="{FF2B5EF4-FFF2-40B4-BE49-F238E27FC236}">
                <a16:creationId xmlns:a16="http://schemas.microsoft.com/office/drawing/2014/main" id="{0B08ACCB-C2A9-AB0F-53B9-508FB5BB603A}"/>
              </a:ext>
            </a:extLst>
          </p:cNvPr>
          <p:cNvSpPr/>
          <p:nvPr userDrawn="1"/>
        </p:nvSpPr>
        <p:spPr bwMode="gray">
          <a:xfrm>
            <a:off x="2934000" y="6548400"/>
            <a:ext cx="1296000" cy="118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>
              <a:spcBef>
                <a:spcPts val="600"/>
              </a:spcBef>
            </a:pPr>
            <a:r>
              <a:rPr lang="en-US" sz="800" dirty="0">
                <a:solidFill>
                  <a:schemeClr val="tx1"/>
                </a:solidFill>
              </a:rPr>
              <a:t>May 8, 2023</a:t>
            </a:r>
          </a:p>
        </p:txBody>
      </p:sp>
    </p:spTree>
    <p:extLst>
      <p:ext uri="{BB962C8B-B14F-4D97-AF65-F5344CB8AC3E}">
        <p14:creationId xmlns:p14="http://schemas.microsoft.com/office/powerpoint/2010/main" val="340167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svg="http://schemas.microsoft.com/office/drawing/2016/SVG/main" xmlns:a16="http://schemas.microsoft.com/office/drawing/2014/main"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full screen (big cap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EAA09D2E-D7D5-FBB9-4B87-CC6CD2E49D6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0E2C2D2-B7EB-2053-0B06-8BC75B8E41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5293466"/>
            <a:ext cx="8594771" cy="486000"/>
          </a:xfrm>
        </p:spPr>
        <p:txBody>
          <a:bodyPr lIns="0" tIns="0" rIns="0" bIns="0"/>
          <a:lstStyle>
            <a:lvl1pPr>
              <a:defRPr sz="20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5F8B3F-EE2C-9020-E1E7-B0365650AB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200" y="2946400"/>
            <a:ext cx="8594771" cy="2246999"/>
          </a:xfrm>
        </p:spPr>
        <p:txBody>
          <a:bodyPr anchor="b"/>
          <a:lstStyle>
            <a:lvl1pPr>
              <a:defRPr sz="6000" b="0" cap="all" baseline="0">
                <a:latin typeface="ABBvoice Display SemiBold" panose="020D0704020603060204" pitchFamily="34" charset="0"/>
                <a:cs typeface="ABBvoice Display Beta SemiBold" panose="020D0704020603060204" pitchFamily="34" charset="0"/>
              </a:defRPr>
            </a:lvl1pPr>
          </a:lstStyle>
          <a:p>
            <a:r>
              <a:rPr lang="en-US" dirty="0"/>
              <a:t>Big caption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273CE9-8AEE-AD06-CBD8-70F010A7D6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C6633-994B-77A9-AC8E-3EB4747035E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A806A40-8146-4C46-A669-604AE817EB45}" type="datetime4">
              <a:rPr lang="en-US" smtClean="0"/>
              <a:t>May 13,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2888C2-6D99-9F06-53FC-4B7B33F4C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05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2" hidden="1">
            <a:extLst>
              <a:ext uri="{FF2B5EF4-FFF2-40B4-BE49-F238E27FC236}">
                <a16:creationId xmlns:a16="http://schemas.microsoft.com/office/drawing/2014/main" id="{86899F48-C911-4CD2-8537-1874E4E7FFE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23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1D6F7FAA-DD9E-4605-ADA9-64A74D15ED2D}" type="datetime4">
              <a:rPr lang="en-US" smtClean="0"/>
              <a:t>May 13, 2025</a:t>
            </a:fld>
            <a:endParaRPr lang="en-US" dirty="0"/>
          </a:p>
        </p:txBody>
      </p:sp>
      <p:sp>
        <p:nvSpPr>
          <p:cNvPr id="16" name="Footer Placeholder 5" hidden="1">
            <a:extLst>
              <a:ext uri="{FF2B5EF4-FFF2-40B4-BE49-F238E27FC236}">
                <a16:creationId xmlns:a16="http://schemas.microsoft.com/office/drawing/2014/main" id="{7DCDF680-C48C-4D0A-9069-B2F60D63B78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24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6" hidden="1">
            <a:extLst>
              <a:ext uri="{FF2B5EF4-FFF2-40B4-BE49-F238E27FC236}">
                <a16:creationId xmlns:a16="http://schemas.microsoft.com/office/drawing/2014/main" id="{0266C1C2-4C9C-4B41-96AD-AEADB16E34D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2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Textbox for metadata">
            <a:extLst>
              <a:ext uri="{FF2B5EF4-FFF2-40B4-BE49-F238E27FC236}">
                <a16:creationId xmlns:a16="http://schemas.microsoft.com/office/drawing/2014/main" id="{E3F50A39-4A37-4A8F-8A6D-C4F1265DDE55}"/>
              </a:ext>
            </a:extLst>
          </p:cNvPr>
          <p:cNvSpPr txBox="1">
            <a:spLocks/>
          </p:cNvSpPr>
          <p:nvPr userDrawn="1"/>
        </p:nvSpPr>
        <p:spPr>
          <a:xfrm>
            <a:off x="331196" y="6506816"/>
            <a:ext cx="4680000" cy="1188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" name="Copyright" descr="{&#10; &quot;SkabelonDesign&quot;: {&#10; &quot;textualValue&quot;: &quot;&lt;s&gt;&lt;![CDATA[© ]]&gt;&lt;/s&gt;&lt;key1/&gt;&lt;s&gt;&lt;![CDATA[ ]]&gt;&lt;/s&gt;&lt;key2/&gt;&lt;s&gt;&lt;![CDATA[. All rights reserved.]]&gt;&lt;/s&gt;&quot;,&#10; &quot;bindingCollection&quot;: {&#10; &quot;key1&quot;: {&quot;SkabelonDesign&quot;:{&quot;type&quot;:&quot;Date&quot;,&quot;ignoreBlank&quot;:&quot;true&quot;,&quot;binding&quot;:&quot;Doc.DateTime.Today&quot;,&quot;format&quot;:&quot;yyyy&quot;}},&#10; &quot;key2&quot;: {&quot;SkabelonDesign&quot;:{&quot;type&quot;:&quot;Text&quot;,&quot;ignoreBlank&quot;:&quot;true&quot;,&quot;binding&quot;:&quot;Doc.Prop.BrandName&quot;}}&#10; }&#10; }&#10;}&#10;">
            <a:extLst>
              <a:ext uri="{FF2B5EF4-FFF2-40B4-BE49-F238E27FC236}">
                <a16:creationId xmlns:a16="http://schemas.microsoft.com/office/drawing/2014/main" id="{72C259B8-2007-488D-8494-693ADFA23A83}"/>
              </a:ext>
            </a:extLst>
          </p:cNvPr>
          <p:cNvSpPr txBox="1"/>
          <p:nvPr userDrawn="1"/>
        </p:nvSpPr>
        <p:spPr bwMode="gray">
          <a:xfrm>
            <a:off x="329522" y="6523200"/>
            <a:ext cx="1745341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-1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2025 ABB. All rights reserved.</a:t>
            </a:r>
            <a:endParaRPr kumimoji="0" lang="en-US" sz="800" b="0" i="0" u="none" strike="noStrike" kern="1200" cap="none" spc="-1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DocumentID" descr="{&#10; &quot;SkabelonDesign&quot;: {&#10; &quot;textualValue&quot;: &quot;&lt;key1/&gt;&quot;,&#10; &quot;bindingCollection&quot;: {&#10; &quot;key1&quot;: {&quot;SkabelonDesign&quot;:{&quot;type&quot;:&quot;Text&quot;,&quot;binding&quot;:&quot;PPMetadata&quot;}}&#10; }&#10; }&#10;}">
            <a:extLst>
              <a:ext uri="{FF2B5EF4-FFF2-40B4-BE49-F238E27FC236}">
                <a16:creationId xmlns:a16="http://schemas.microsoft.com/office/drawing/2014/main" id="{E14ED6E7-A503-94E7-7189-8682343C0CC9}"/>
              </a:ext>
            </a:extLst>
          </p:cNvPr>
          <p:cNvSpPr txBox="1"/>
          <p:nvPr userDrawn="1"/>
        </p:nvSpPr>
        <p:spPr bwMode="gray">
          <a:xfrm>
            <a:off x="2125496" y="6523200"/>
            <a:ext cx="1679368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800" noProof="0">
              <a:solidFill>
                <a:schemeClr val="tx1"/>
              </a:solidFill>
            </a:endParaRPr>
          </a:p>
        </p:txBody>
      </p:sp>
      <p:sp>
        <p:nvSpPr>
          <p:cNvPr id="3" name="Revision" descr="{&#10; &quot;SkabelonDesign&quot;: {&#10; &quot;textualValue&quot;: &quot;&lt;key1/&gt;&quot;,&#10; &quot;bindingCollection&quot;: {&#10; &quot;key1&quot;: {&quot;SkabelonDesign&quot;:{&quot;type&quot;:&quot;Text&quot;,&quot;binding&quot;:&quot;DocumentRevisionIdLabelAndValue&quot;}}&#10; }&#10; }&#10;}">
            <a:extLst>
              <a:ext uri="{FF2B5EF4-FFF2-40B4-BE49-F238E27FC236}">
                <a16:creationId xmlns:a16="http://schemas.microsoft.com/office/drawing/2014/main" id="{199FB105-4978-F0FF-EAB3-A9357DD6E547}"/>
              </a:ext>
            </a:extLst>
          </p:cNvPr>
          <p:cNvSpPr txBox="1"/>
          <p:nvPr userDrawn="1"/>
        </p:nvSpPr>
        <p:spPr bwMode="gray">
          <a:xfrm>
            <a:off x="4143600" y="6523200"/>
            <a:ext cx="7560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en-US" sz="800" noProof="0">
                <a:solidFill>
                  <a:schemeClr val="tx1"/>
                </a:solidFill>
              </a:rPr>
              <a:t>Rev.: A</a:t>
            </a:r>
            <a:endParaRPr lang="en-US" sz="800" noProof="0" dirty="0">
              <a:solidFill>
                <a:schemeClr val="tx1"/>
              </a:solidFill>
            </a:endParaRPr>
          </a:p>
        </p:txBody>
      </p:sp>
      <p:pic>
        <p:nvPicPr>
          <p:cNvPr id="1893142676" name="Classification" descr="{&quot;templafy&quot;:{&quot;id&quot;:&quot;f54a4e30-5bad-4d72-ad93-99e791720f0e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00" y="367200"/>
            <a:ext cx="1530000" cy="252000"/>
          </a:xfrm>
          <a:prstGeom prst="rect">
            <a:avLst/>
          </a:prstGeom>
        </p:spPr>
      </p:pic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E830A1BB-93D2-83E6-5E0F-A2EB11913C1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3922776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510514A-B508-6FBD-95BC-27F50F5F7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1" y="4415978"/>
            <a:ext cx="8613648" cy="1167237"/>
          </a:xfrm>
        </p:spPr>
        <p:txBody>
          <a:bodyPr anchor="t"/>
          <a:lstStyle>
            <a:lvl1pPr>
              <a:defRPr sz="4000" b="0" cap="all" baseline="0">
                <a:latin typeface="ABBvoice Display SemiBold" panose="020D070402060306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8287956-228E-9217-B1A8-22A42BB962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201" y="5808186"/>
            <a:ext cx="8613648" cy="486000"/>
          </a:xfrm>
        </p:spPr>
        <p:txBody>
          <a:bodyPr lIns="0"/>
          <a:lstStyle>
            <a:lvl1pPr>
              <a:defRPr sz="20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D1C327-FC2E-1D32-7B54-A5257759E0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1201" y="4253978"/>
            <a:ext cx="8613648" cy="162000"/>
          </a:xfrm>
        </p:spPr>
        <p:txBody>
          <a:bodyPr lIns="0" anchor="t"/>
          <a:lstStyle>
            <a:lvl1pPr>
              <a:spcBef>
                <a:spcPts val="0"/>
              </a:spcBef>
              <a:defRPr sz="800" cap="all" spc="200" baseline="0"/>
            </a:lvl1pPr>
          </a:lstStyle>
          <a:p>
            <a:pPr lvl="0"/>
            <a:r>
              <a:rPr lang="en-US" noProof="0" dirty="0"/>
              <a:t>DATE OR OTHER INFORMATION – THIS LINE IS NOT OBLIGATORY</a:t>
            </a:r>
            <a:endParaRPr lang="en-US"/>
          </a:p>
        </p:txBody>
      </p:sp>
      <p:pic>
        <p:nvPicPr>
          <p:cNvPr id="11" name="Logo">
            <a:extLst>
              <a:ext uri="{FF2B5EF4-FFF2-40B4-BE49-F238E27FC236}">
                <a16:creationId xmlns:a16="http://schemas.microsoft.com/office/drawing/2014/main" id="{BBEB06A3-B60B-5E8B-65ED-9B854D9774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76737" y="395547"/>
            <a:ext cx="1766532" cy="677856"/>
          </a:xfrm>
          <a:prstGeom prst="rect">
            <a:avLst/>
          </a:prstGeom>
        </p:spPr>
      </p:pic>
      <p:pic>
        <p:nvPicPr>
          <p:cNvPr id="15" name="Tag line">
            <a:extLst>
              <a:ext uri="{FF2B5EF4-FFF2-40B4-BE49-F238E27FC236}">
                <a16:creationId xmlns:a16="http://schemas.microsoft.com/office/drawing/2014/main" id="{AA4179DF-8B56-C9BC-1094-3EFFC44DA82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76737" y="5866683"/>
            <a:ext cx="1766532" cy="40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76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svg="http://schemas.microsoft.com/office/drawing/2016/SVG/main" xmlns:a16="http://schemas.microsoft.com/office/drawing/2014/main"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unded picture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44EC52-177B-4EE6-B503-BC62C90040B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 bwMode="gray">
          <a:xfrm>
            <a:off x="331789" y="2304000"/>
            <a:ext cx="2935286" cy="2935286"/>
          </a:xfrm>
          <a:custGeom>
            <a:avLst/>
            <a:gdLst>
              <a:gd name="connsiteX0" fmla="*/ 1486800 w 2973600"/>
              <a:gd name="connsiteY0" fmla="*/ 0 h 2973600"/>
              <a:gd name="connsiteX1" fmla="*/ 2973600 w 2973600"/>
              <a:gd name="connsiteY1" fmla="*/ 1486800 h 2973600"/>
              <a:gd name="connsiteX2" fmla="*/ 1486800 w 2973600"/>
              <a:gd name="connsiteY2" fmla="*/ 2973600 h 2973600"/>
              <a:gd name="connsiteX3" fmla="*/ 0 w 2973600"/>
              <a:gd name="connsiteY3" fmla="*/ 1486800 h 2973600"/>
              <a:gd name="connsiteX4" fmla="*/ 1486800 w 2973600"/>
              <a:gd name="connsiteY4" fmla="*/ 0 h 297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3600" h="2973600">
                <a:moveTo>
                  <a:pt x="1486800" y="0"/>
                </a:moveTo>
                <a:cubicBezTo>
                  <a:pt x="2307937" y="0"/>
                  <a:pt x="2973600" y="665663"/>
                  <a:pt x="2973600" y="1486800"/>
                </a:cubicBezTo>
                <a:cubicBezTo>
                  <a:pt x="2973600" y="2307937"/>
                  <a:pt x="2307937" y="2973600"/>
                  <a:pt x="1486800" y="2973600"/>
                </a:cubicBezTo>
                <a:cubicBezTo>
                  <a:pt x="665663" y="2973600"/>
                  <a:pt x="0" y="2307937"/>
                  <a:pt x="0" y="1486800"/>
                </a:cubicBezTo>
                <a:cubicBezTo>
                  <a:pt x="0" y="665663"/>
                  <a:pt x="665663" y="0"/>
                  <a:pt x="1486800" y="0"/>
                </a:cubicBezTo>
                <a:close/>
              </a:path>
            </a:pathLst>
          </a:custGeom>
        </p:spPr>
        <p:txBody>
          <a:bodyPr wrap="square" bIns="504000" anchor="ctr">
            <a:noAutofit/>
          </a:bodyPr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32250" y="2304000"/>
            <a:ext cx="7818950" cy="2343600"/>
          </a:xfrm>
        </p:spPr>
        <p:txBody>
          <a:bodyPr lIns="0" tIns="0" rIns="0" bIns="0" anchor="b"/>
          <a:lstStyle>
            <a:lvl1pPr>
              <a:defRPr sz="3600" b="0" cap="all" baseline="0">
                <a:latin typeface="ABBvoice Display SemiBold" panose="020D0704020603060204" pitchFamily="34" charset="0"/>
                <a:ea typeface="ABBvoice Light" panose="020D0403020503020204" pitchFamily="34" charset="0"/>
                <a:cs typeface="ABBvoice Display Beta SemiBold" panose="020D0704020603060204" pitchFamily="34" charset="0"/>
              </a:defRPr>
            </a:lvl1pPr>
            <a:lvl2pPr indent="-284400">
              <a:defRPr sz="2400" b="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568800" indent="-284400">
              <a:defRPr sz="2400" b="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568800" indent="-284400">
              <a:defRPr sz="2400" b="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568800" indent="-284400">
              <a:defRPr sz="2400" b="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  <a:endParaRPr lang="en-US"/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45EE9DB0-5B20-4895-89CC-4D1979114BE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032250" y="4737600"/>
            <a:ext cx="7818950" cy="684000"/>
          </a:xfrm>
        </p:spPr>
        <p:txBody>
          <a:bodyPr lIns="0" tIns="0" rIns="0" bIns="0"/>
          <a:lstStyle>
            <a:lvl1pPr>
              <a:defRPr sz="1800" b="1">
                <a:solidFill>
                  <a:schemeClr val="tx2"/>
                </a:solidFill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0F576353-D5DB-4F2A-A22E-FA267E06FBC8}" type="datetime4">
              <a:rPr lang="en-US" noProof="0" smtClean="0"/>
              <a:t>May 13,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7457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rounded picture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B44EC52-177B-4EE6-B503-BC62C90040B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 bwMode="gray">
          <a:xfrm>
            <a:off x="338400" y="1944000"/>
            <a:ext cx="2721600" cy="2664000"/>
          </a:xfrm>
          <a:custGeom>
            <a:avLst/>
            <a:gdLst>
              <a:gd name="connsiteX0" fmla="*/ 1486800 w 2973600"/>
              <a:gd name="connsiteY0" fmla="*/ 0 h 2973600"/>
              <a:gd name="connsiteX1" fmla="*/ 2973600 w 2973600"/>
              <a:gd name="connsiteY1" fmla="*/ 1486800 h 2973600"/>
              <a:gd name="connsiteX2" fmla="*/ 1486800 w 2973600"/>
              <a:gd name="connsiteY2" fmla="*/ 2973600 h 2973600"/>
              <a:gd name="connsiteX3" fmla="*/ 0 w 2973600"/>
              <a:gd name="connsiteY3" fmla="*/ 1486800 h 2973600"/>
              <a:gd name="connsiteX4" fmla="*/ 1486800 w 2973600"/>
              <a:gd name="connsiteY4" fmla="*/ 0 h 297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3600" h="2973600">
                <a:moveTo>
                  <a:pt x="1486800" y="0"/>
                </a:moveTo>
                <a:cubicBezTo>
                  <a:pt x="2307937" y="0"/>
                  <a:pt x="2973600" y="665663"/>
                  <a:pt x="2973600" y="1486800"/>
                </a:cubicBezTo>
                <a:cubicBezTo>
                  <a:pt x="2973600" y="2307937"/>
                  <a:pt x="2307937" y="2973600"/>
                  <a:pt x="1486800" y="2973600"/>
                </a:cubicBezTo>
                <a:cubicBezTo>
                  <a:pt x="665663" y="2973600"/>
                  <a:pt x="0" y="2307937"/>
                  <a:pt x="0" y="1486800"/>
                </a:cubicBezTo>
                <a:cubicBezTo>
                  <a:pt x="0" y="665663"/>
                  <a:pt x="665663" y="0"/>
                  <a:pt x="1486800" y="0"/>
                </a:cubicBezTo>
                <a:close/>
              </a:path>
            </a:pathLst>
          </a:custGeom>
        </p:spPr>
        <p:txBody>
          <a:bodyPr wrap="square" bIns="504000" anchor="ctr">
            <a:noAutofit/>
          </a:bodyPr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198" y="4708800"/>
            <a:ext cx="2721600" cy="1105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2767594A-9B1B-4FC9-A3EF-98EEA86AC62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3272596" y="1944000"/>
            <a:ext cx="2721600" cy="2664000"/>
          </a:xfrm>
          <a:custGeom>
            <a:avLst/>
            <a:gdLst>
              <a:gd name="connsiteX0" fmla="*/ 1486800 w 2973600"/>
              <a:gd name="connsiteY0" fmla="*/ 0 h 2973600"/>
              <a:gd name="connsiteX1" fmla="*/ 2973600 w 2973600"/>
              <a:gd name="connsiteY1" fmla="*/ 1486800 h 2973600"/>
              <a:gd name="connsiteX2" fmla="*/ 1486800 w 2973600"/>
              <a:gd name="connsiteY2" fmla="*/ 2973600 h 2973600"/>
              <a:gd name="connsiteX3" fmla="*/ 0 w 2973600"/>
              <a:gd name="connsiteY3" fmla="*/ 1486800 h 2973600"/>
              <a:gd name="connsiteX4" fmla="*/ 1486800 w 2973600"/>
              <a:gd name="connsiteY4" fmla="*/ 0 h 297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3600" h="2973600">
                <a:moveTo>
                  <a:pt x="1486800" y="0"/>
                </a:moveTo>
                <a:cubicBezTo>
                  <a:pt x="2307937" y="0"/>
                  <a:pt x="2973600" y="665663"/>
                  <a:pt x="2973600" y="1486800"/>
                </a:cubicBezTo>
                <a:cubicBezTo>
                  <a:pt x="2973600" y="2307937"/>
                  <a:pt x="2307937" y="2973600"/>
                  <a:pt x="1486800" y="2973600"/>
                </a:cubicBezTo>
                <a:cubicBezTo>
                  <a:pt x="665663" y="2973600"/>
                  <a:pt x="0" y="2307937"/>
                  <a:pt x="0" y="1486800"/>
                </a:cubicBezTo>
                <a:cubicBezTo>
                  <a:pt x="0" y="665663"/>
                  <a:pt x="665663" y="0"/>
                  <a:pt x="1486800" y="0"/>
                </a:cubicBezTo>
                <a:close/>
              </a:path>
            </a:pathLst>
          </a:custGeom>
        </p:spPr>
        <p:txBody>
          <a:bodyPr wrap="square" bIns="504000" anchor="ctr">
            <a:noAutofit/>
          </a:bodyPr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5E9B6A50-8E7E-44DE-87B0-BBA84E8C9C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67795" y="4708800"/>
            <a:ext cx="2721600" cy="1105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  <a:endParaRPr lang="en-US"/>
          </a:p>
          <a:p>
            <a:pPr lvl="1"/>
            <a:r>
              <a:rPr lang="en-US" noProof="0" dirty="0"/>
              <a:t>Second level</a:t>
            </a:r>
            <a:endParaRPr lang="en-US"/>
          </a:p>
          <a:p>
            <a:pPr lvl="2"/>
            <a:r>
              <a:rPr lang="en-US" noProof="0" dirty="0"/>
              <a:t>Third level</a:t>
            </a:r>
            <a:endParaRPr lang="en-US"/>
          </a:p>
          <a:p>
            <a:pPr lvl="3"/>
            <a:r>
              <a:rPr lang="en-US" noProof="0" dirty="0"/>
              <a:t>Fourth level</a:t>
            </a:r>
            <a:endParaRPr lang="en-US"/>
          </a:p>
          <a:p>
            <a:pPr lvl="4"/>
            <a:r>
              <a:rPr lang="en-US" noProof="0" dirty="0"/>
              <a:t>Fifth level</a:t>
            </a:r>
            <a:endParaRPr lang="en-US"/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403055A0-7433-437E-92E6-21BA8C2F2EC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6206792" y="1944000"/>
            <a:ext cx="2721600" cy="2664000"/>
          </a:xfrm>
          <a:custGeom>
            <a:avLst/>
            <a:gdLst>
              <a:gd name="connsiteX0" fmla="*/ 1486800 w 2973600"/>
              <a:gd name="connsiteY0" fmla="*/ 0 h 2973600"/>
              <a:gd name="connsiteX1" fmla="*/ 2973600 w 2973600"/>
              <a:gd name="connsiteY1" fmla="*/ 1486800 h 2973600"/>
              <a:gd name="connsiteX2" fmla="*/ 1486800 w 2973600"/>
              <a:gd name="connsiteY2" fmla="*/ 2973600 h 2973600"/>
              <a:gd name="connsiteX3" fmla="*/ 0 w 2973600"/>
              <a:gd name="connsiteY3" fmla="*/ 1486800 h 2973600"/>
              <a:gd name="connsiteX4" fmla="*/ 1486800 w 2973600"/>
              <a:gd name="connsiteY4" fmla="*/ 0 h 297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3600" h="2973600">
                <a:moveTo>
                  <a:pt x="1486800" y="0"/>
                </a:moveTo>
                <a:cubicBezTo>
                  <a:pt x="2307937" y="0"/>
                  <a:pt x="2973600" y="665663"/>
                  <a:pt x="2973600" y="1486800"/>
                </a:cubicBezTo>
                <a:cubicBezTo>
                  <a:pt x="2973600" y="2307937"/>
                  <a:pt x="2307937" y="2973600"/>
                  <a:pt x="1486800" y="2973600"/>
                </a:cubicBezTo>
                <a:cubicBezTo>
                  <a:pt x="665663" y="2973600"/>
                  <a:pt x="0" y="2307937"/>
                  <a:pt x="0" y="1486800"/>
                </a:cubicBezTo>
                <a:cubicBezTo>
                  <a:pt x="0" y="665663"/>
                  <a:pt x="665663" y="0"/>
                  <a:pt x="1486800" y="0"/>
                </a:cubicBezTo>
                <a:close/>
              </a:path>
            </a:pathLst>
          </a:custGeom>
        </p:spPr>
        <p:txBody>
          <a:bodyPr wrap="square" bIns="504000" anchor="ctr">
            <a:noAutofit/>
          </a:bodyPr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F4B5EE1A-3316-46F5-BB7B-CCCA30464A8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04392" y="4708800"/>
            <a:ext cx="2721600" cy="1105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  <a:endParaRPr lang="en-US"/>
          </a:p>
          <a:p>
            <a:pPr lvl="1"/>
            <a:r>
              <a:rPr lang="en-US" noProof="0" dirty="0"/>
              <a:t>Second level</a:t>
            </a:r>
            <a:endParaRPr lang="en-US"/>
          </a:p>
          <a:p>
            <a:pPr lvl="2"/>
            <a:r>
              <a:rPr lang="en-US" noProof="0" dirty="0"/>
              <a:t>Third level</a:t>
            </a:r>
            <a:endParaRPr lang="en-US"/>
          </a:p>
          <a:p>
            <a:pPr lvl="3"/>
            <a:r>
              <a:rPr lang="en-US" noProof="0" dirty="0"/>
              <a:t>Fourth level</a:t>
            </a:r>
            <a:endParaRPr lang="en-US"/>
          </a:p>
          <a:p>
            <a:pPr lvl="4"/>
            <a:r>
              <a:rPr lang="en-US" noProof="0" dirty="0"/>
              <a:t>Fifth level</a:t>
            </a:r>
            <a:endParaRPr lang="en-US"/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00FD68CA-5637-4712-BABD-05E96DCD3BC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 bwMode="gray">
          <a:xfrm>
            <a:off x="9140989" y="1944000"/>
            <a:ext cx="2721600" cy="2664000"/>
          </a:xfrm>
          <a:custGeom>
            <a:avLst/>
            <a:gdLst>
              <a:gd name="connsiteX0" fmla="*/ 1486800 w 2973600"/>
              <a:gd name="connsiteY0" fmla="*/ 0 h 2973600"/>
              <a:gd name="connsiteX1" fmla="*/ 2973600 w 2973600"/>
              <a:gd name="connsiteY1" fmla="*/ 1486800 h 2973600"/>
              <a:gd name="connsiteX2" fmla="*/ 1486800 w 2973600"/>
              <a:gd name="connsiteY2" fmla="*/ 2973600 h 2973600"/>
              <a:gd name="connsiteX3" fmla="*/ 0 w 2973600"/>
              <a:gd name="connsiteY3" fmla="*/ 1486800 h 2973600"/>
              <a:gd name="connsiteX4" fmla="*/ 1486800 w 2973600"/>
              <a:gd name="connsiteY4" fmla="*/ 0 h 297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3600" h="2973600">
                <a:moveTo>
                  <a:pt x="1486800" y="0"/>
                </a:moveTo>
                <a:cubicBezTo>
                  <a:pt x="2307937" y="0"/>
                  <a:pt x="2973600" y="665663"/>
                  <a:pt x="2973600" y="1486800"/>
                </a:cubicBezTo>
                <a:cubicBezTo>
                  <a:pt x="2973600" y="2307937"/>
                  <a:pt x="2307937" y="2973600"/>
                  <a:pt x="1486800" y="2973600"/>
                </a:cubicBezTo>
                <a:cubicBezTo>
                  <a:pt x="665663" y="2973600"/>
                  <a:pt x="0" y="2307937"/>
                  <a:pt x="0" y="1486800"/>
                </a:cubicBezTo>
                <a:cubicBezTo>
                  <a:pt x="0" y="665663"/>
                  <a:pt x="665663" y="0"/>
                  <a:pt x="1486800" y="0"/>
                </a:cubicBezTo>
                <a:close/>
              </a:path>
            </a:pathLst>
          </a:custGeom>
        </p:spPr>
        <p:txBody>
          <a:bodyPr wrap="square" bIns="504000" anchor="ctr">
            <a:noAutofit/>
          </a:bodyPr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B81787D8-AACD-4182-9B1C-706B7FA5B2F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140989" y="4708800"/>
            <a:ext cx="2721600" cy="1105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  <a:endParaRPr lang="en-US"/>
          </a:p>
          <a:p>
            <a:pPr lvl="1"/>
            <a:r>
              <a:rPr lang="en-US" noProof="0" dirty="0"/>
              <a:t>Second level</a:t>
            </a:r>
            <a:endParaRPr lang="en-US"/>
          </a:p>
          <a:p>
            <a:pPr lvl="2"/>
            <a:r>
              <a:rPr lang="en-US" noProof="0" dirty="0"/>
              <a:t>Third level</a:t>
            </a:r>
            <a:endParaRPr lang="en-US"/>
          </a:p>
          <a:p>
            <a:pPr lvl="3"/>
            <a:r>
              <a:rPr lang="en-US" noProof="0" dirty="0"/>
              <a:t>Fourth level</a:t>
            </a:r>
            <a:endParaRPr lang="en-US"/>
          </a:p>
          <a:p>
            <a:pPr lvl="4"/>
            <a:r>
              <a:rPr lang="en-US" noProof="0" dirty="0"/>
              <a:t>Fifth level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902337EE-EDB6-43FF-843D-172081B7296F}" type="datetime4">
              <a:rPr lang="en-US" noProof="0" smtClean="0"/>
              <a:t>May 13,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5981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con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31200" y="2552400"/>
            <a:ext cx="914400" cy="914400"/>
          </a:xfrm>
        </p:spPr>
        <p:txBody>
          <a:bodyPr lIns="0" tIns="0" rIns="0" bIns="0"/>
          <a:lstStyle>
            <a:lvl1pPr algn="ctr">
              <a:defRPr sz="8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200" y="3827463"/>
            <a:ext cx="2721600" cy="1685925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7EED09D4-E380-4A7C-846A-59CC78C71D9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267796" y="2552400"/>
            <a:ext cx="914400" cy="914400"/>
          </a:xfrm>
        </p:spPr>
        <p:txBody>
          <a:bodyPr lIns="0" tIns="0" rIns="0" bIns="0"/>
          <a:lstStyle>
            <a:lvl1pPr algn="ctr">
              <a:defRPr sz="8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0A9E9979-248E-4746-8425-8D44D1E796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67796" y="3827463"/>
            <a:ext cx="2721600" cy="1685925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00F97195-D372-415F-88C4-B0B8FB85624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204392" y="2552400"/>
            <a:ext cx="914400" cy="914400"/>
          </a:xfrm>
        </p:spPr>
        <p:txBody>
          <a:bodyPr lIns="0" tIns="0" rIns="0" bIns="0"/>
          <a:lstStyle>
            <a:lvl1pPr algn="ctr">
              <a:defRPr sz="8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D049D639-BFD2-4CC0-8424-B791511A500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04392" y="3827463"/>
            <a:ext cx="2721600" cy="1685925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334E3EA7-307D-4F31-A26B-D859C8B762B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140989" y="2552400"/>
            <a:ext cx="914400" cy="914400"/>
          </a:xfrm>
        </p:spPr>
        <p:txBody>
          <a:bodyPr lIns="0" tIns="0" rIns="0" bIns="0"/>
          <a:lstStyle>
            <a:lvl1pPr algn="ctr">
              <a:defRPr sz="8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E52081B8-FFAB-490A-9295-579843631D2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140989" y="3827463"/>
            <a:ext cx="2721600" cy="1685925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F3A501F0-1B55-4808-B191-E00ECFEF3979}" type="datetime4">
              <a:rPr lang="en-US" noProof="0" smtClean="0"/>
              <a:t>May 13,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C9A43077-8463-4968-88C4-11AE5FC21D2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7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con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31200" y="2552400"/>
            <a:ext cx="914400" cy="914400"/>
          </a:xfrm>
        </p:spPr>
        <p:txBody>
          <a:bodyPr lIns="0" tIns="0" rIns="0" bIns="0"/>
          <a:lstStyle>
            <a:lvl1pPr algn="ctr">
              <a:defRPr sz="8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200" y="3827462"/>
            <a:ext cx="1756800" cy="1685925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7EED09D4-E380-4A7C-846A-59CC78C71D9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774847" y="2552400"/>
            <a:ext cx="914400" cy="914400"/>
          </a:xfrm>
        </p:spPr>
        <p:txBody>
          <a:bodyPr lIns="0" tIns="0" rIns="0" bIns="0"/>
          <a:lstStyle>
            <a:lvl1pPr algn="ctr">
              <a:defRPr sz="8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0A9E9979-248E-4746-8425-8D44D1E796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774847" y="3827462"/>
            <a:ext cx="1756800" cy="1685925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00F97195-D372-415F-88C4-B0B8FB85624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218494" y="2552400"/>
            <a:ext cx="914400" cy="914400"/>
          </a:xfrm>
        </p:spPr>
        <p:txBody>
          <a:bodyPr lIns="0" tIns="0" rIns="0" bIns="0"/>
          <a:lstStyle>
            <a:lvl1pPr algn="ctr">
              <a:defRPr sz="8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D049D639-BFD2-4CC0-8424-B791511A500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218494" y="3827462"/>
            <a:ext cx="1756800" cy="1685925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334E3EA7-307D-4F31-A26B-D859C8B762B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662141" y="2552400"/>
            <a:ext cx="914400" cy="914400"/>
          </a:xfrm>
        </p:spPr>
        <p:txBody>
          <a:bodyPr lIns="0" tIns="0" rIns="0" bIns="0"/>
          <a:lstStyle>
            <a:lvl1pPr algn="ctr">
              <a:defRPr sz="8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E52081B8-FFAB-490A-9295-579843631D2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662141" y="3827462"/>
            <a:ext cx="1756800" cy="1685925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994AE89A-301F-4C26-92ED-B2EC1B81C77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0105789" y="2552400"/>
            <a:ext cx="914400" cy="914400"/>
          </a:xfrm>
        </p:spPr>
        <p:txBody>
          <a:bodyPr lIns="0" tIns="0" rIns="0" bIns="0"/>
          <a:lstStyle>
            <a:lvl1pPr algn="ctr">
              <a:defRPr sz="8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D300B7C1-8FE5-4B19-8D3E-BBDE06098E6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0105789" y="3827462"/>
            <a:ext cx="1756800" cy="1685925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6B12C3D-BC2E-4B7A-B360-CE0523781F6B}" type="datetime4">
              <a:rPr lang="en-US" noProof="0" smtClean="0"/>
              <a:t>May 13,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E3342590-42A3-4E78-9950-B9D9986172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9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con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34800" y="19296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2400" y="1929600"/>
            <a:ext cx="2808000" cy="14148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7EED09D4-E380-4A7C-846A-59CC78C71D9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396763" y="19296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0A9E9979-248E-4746-8425-8D44D1E796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94363" y="1929600"/>
            <a:ext cx="2808000" cy="14148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00F97195-D372-415F-88C4-B0B8FB85624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458725" y="19296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D049D639-BFD2-4CC0-8424-B791511A500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056325" y="1929600"/>
            <a:ext cx="2808000" cy="14148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334E3EA7-307D-4F31-A26B-D859C8B762B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34800" y="3829844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E52081B8-FFAB-490A-9295-579843631D2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32400" y="3829844"/>
            <a:ext cx="2808000" cy="14148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994AE89A-301F-4C26-92ED-B2EC1B81C77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396763" y="3829844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D300B7C1-8FE5-4B19-8D3E-BBDE06098E6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994363" y="3829844"/>
            <a:ext cx="2808000" cy="14148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D5F0F628-8A10-418E-9B30-5C02EB627E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8458725" y="3829844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677AB433-7578-4A04-94CE-256E9DF8144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056325" y="3829844"/>
            <a:ext cx="2808000" cy="14148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FE7C1509-102B-44DC-8AA2-A8A1DB0A6DCC}" type="datetime4">
              <a:rPr lang="en-US" noProof="0" smtClean="0"/>
              <a:t>May 13,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664C5B26-A749-427A-8626-9ECBE088C9D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2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ine icon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34800" y="19296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2400" y="1929600"/>
            <a:ext cx="2808000" cy="8604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7EED09D4-E380-4A7C-846A-59CC78C71D9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396294" y="19296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0A9E9979-248E-4746-8425-8D44D1E796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93894" y="1929600"/>
            <a:ext cx="2808000" cy="8604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00F97195-D372-415F-88C4-B0B8FB85624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457788" y="19296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D049D639-BFD2-4CC0-8424-B791511A500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055388" y="1929600"/>
            <a:ext cx="2808000" cy="8604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334E3EA7-307D-4F31-A26B-D859C8B762B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34800" y="32724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E52081B8-FFAB-490A-9295-579843631D2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32400" y="3272400"/>
            <a:ext cx="2808000" cy="8604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994AE89A-301F-4C26-92ED-B2EC1B81C77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396294" y="32724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D300B7C1-8FE5-4B19-8D3E-BBDE06098E6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993894" y="3272400"/>
            <a:ext cx="2808000" cy="8604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D5F0F628-8A10-418E-9B30-5C02EB627E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8457788" y="32724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677AB433-7578-4A04-94CE-256E9DF8144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055388" y="3272400"/>
            <a:ext cx="2808000" cy="8604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28" name="Picture Placeholder 10">
            <a:extLst>
              <a:ext uri="{FF2B5EF4-FFF2-40B4-BE49-F238E27FC236}">
                <a16:creationId xmlns:a16="http://schemas.microsoft.com/office/drawing/2014/main" id="{4C864FEE-0A1C-4897-8B82-F45359452B14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334800" y="46152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FBC895BB-D162-4E65-9A05-7277A36BC0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400" y="4615200"/>
            <a:ext cx="2808000" cy="8604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9" name="Picture Placeholder 10">
            <a:extLst>
              <a:ext uri="{FF2B5EF4-FFF2-40B4-BE49-F238E27FC236}">
                <a16:creationId xmlns:a16="http://schemas.microsoft.com/office/drawing/2014/main" id="{1F21B681-AA7C-40DE-8FD3-7B067F1B9F82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396294" y="46152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D6CD389E-53C9-4827-B43F-AE5D96E283D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993894" y="4615200"/>
            <a:ext cx="2808000" cy="8604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36" name="Picture Placeholder 10">
            <a:extLst>
              <a:ext uri="{FF2B5EF4-FFF2-40B4-BE49-F238E27FC236}">
                <a16:creationId xmlns:a16="http://schemas.microsoft.com/office/drawing/2014/main" id="{1E8F4191-056B-4619-9288-972A95E4D9D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8457788" y="46152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C6A43FA3-4FF5-4557-967D-6FB6ECC3357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55388" y="4615200"/>
            <a:ext cx="2808000" cy="8604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CA8D5F6D-18D1-4E80-97E0-F8A3F4836D54}" type="datetime4">
              <a:rPr lang="en-US" noProof="0" smtClean="0"/>
              <a:t>May 13,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EAB8C8AA-5479-4E03-B260-4B35C2BB4F3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9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: 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17F53BD8-37C5-48ED-B4A6-D7482E31399E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31199" y="1929600"/>
            <a:ext cx="3701051" cy="360000"/>
          </a:xfrm>
          <a:prstGeom prst="homePlate">
            <a:avLst/>
          </a:prstGeom>
          <a:solidFill>
            <a:schemeClr val="bg2"/>
          </a:solidFill>
        </p:spPr>
        <p:txBody>
          <a:bodyPr lIns="0" tIns="0" rIns="0" bIns="0" anchor="ctr"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41D5ECEA-2E5E-4D71-841F-95A2A0D9779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4245975" y="1929600"/>
            <a:ext cx="3701051" cy="360000"/>
          </a:xfrm>
          <a:prstGeom prst="chevron">
            <a:avLst/>
          </a:prstGeom>
          <a:solidFill>
            <a:schemeClr val="bg2"/>
          </a:solidFill>
        </p:spPr>
        <p:txBody>
          <a:bodyPr lIns="0" tIns="0" rIns="0" bIns="0" anchor="ctr"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041C7270-2AD5-4174-9BB6-40887670ECE3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8160749" y="1929600"/>
            <a:ext cx="3701051" cy="360000"/>
          </a:xfrm>
          <a:prstGeom prst="chevron">
            <a:avLst/>
          </a:prstGeom>
          <a:solidFill>
            <a:schemeClr val="bg2"/>
          </a:solidFill>
        </p:spPr>
        <p:txBody>
          <a:bodyPr lIns="0" tIns="0" rIns="0" bIns="0" anchor="ctr"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8">
            <a:extLst>
              <a:ext uri="{FF2B5EF4-FFF2-40B4-BE49-F238E27FC236}">
                <a16:creationId xmlns:a16="http://schemas.microsoft.com/office/drawing/2014/main" id="{E6F51FA5-7813-4436-9E2D-0AA10EED350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2401200"/>
            <a:ext cx="3701050" cy="31104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Content Placeholder 8">
            <a:extLst>
              <a:ext uri="{FF2B5EF4-FFF2-40B4-BE49-F238E27FC236}">
                <a16:creationId xmlns:a16="http://schemas.microsoft.com/office/drawing/2014/main" id="{E6214208-AE04-4F1F-B879-DC21F5861A5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45975" y="2401200"/>
            <a:ext cx="3701050" cy="31104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Content Placeholder 8">
            <a:extLst>
              <a:ext uri="{FF2B5EF4-FFF2-40B4-BE49-F238E27FC236}">
                <a16:creationId xmlns:a16="http://schemas.microsoft.com/office/drawing/2014/main" id="{C5BC1243-5335-403B-A737-9CF168164EF1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160749" y="2401200"/>
            <a:ext cx="3701050" cy="31104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119626B5-1F46-41F6-BEF7-1D8C4DEA0344}" type="datetime4">
              <a:rPr lang="en-US" noProof="0" smtClean="0"/>
              <a:t>May 13,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C01AE2CA-8A5F-4992-AB7D-3C309899A56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4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: five text boxe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907891A7-3AF7-4352-8C25-93B984B9D5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338400" y="5227200"/>
            <a:ext cx="11520000" cy="0"/>
          </a:xfrm>
          <a:custGeom>
            <a:avLst/>
            <a:gdLst>
              <a:gd name="connsiteX0" fmla="*/ 0 w 2066400"/>
              <a:gd name="connsiteY0" fmla="*/ 0 h 118800"/>
              <a:gd name="connsiteX1" fmla="*/ 2066400 w 2066400"/>
              <a:gd name="connsiteY1" fmla="*/ 0 h 118800"/>
              <a:gd name="connsiteX2" fmla="*/ 2066400 w 2066400"/>
              <a:gd name="connsiteY2" fmla="*/ 118800 h 118800"/>
              <a:gd name="connsiteX3" fmla="*/ 0 w 2066400"/>
              <a:gd name="connsiteY3" fmla="*/ 118800 h 118800"/>
              <a:gd name="connsiteX4" fmla="*/ 0 w 2066400"/>
              <a:gd name="connsiteY4" fmla="*/ 0 h 118800"/>
              <a:gd name="connsiteX0" fmla="*/ 2066400 w 2157840"/>
              <a:gd name="connsiteY0" fmla="*/ 118800 h 210240"/>
              <a:gd name="connsiteX1" fmla="*/ 0 w 2157840"/>
              <a:gd name="connsiteY1" fmla="*/ 118800 h 210240"/>
              <a:gd name="connsiteX2" fmla="*/ 0 w 2157840"/>
              <a:gd name="connsiteY2" fmla="*/ 0 h 210240"/>
              <a:gd name="connsiteX3" fmla="*/ 2066400 w 2157840"/>
              <a:gd name="connsiteY3" fmla="*/ 0 h 210240"/>
              <a:gd name="connsiteX4" fmla="*/ 2157840 w 2157840"/>
              <a:gd name="connsiteY4" fmla="*/ 210240 h 210240"/>
              <a:gd name="connsiteX0" fmla="*/ 2066400 w 2066400"/>
              <a:gd name="connsiteY0" fmla="*/ 118800 h 118800"/>
              <a:gd name="connsiteX1" fmla="*/ 0 w 2066400"/>
              <a:gd name="connsiteY1" fmla="*/ 118800 h 118800"/>
              <a:gd name="connsiteX2" fmla="*/ 0 w 2066400"/>
              <a:gd name="connsiteY2" fmla="*/ 0 h 118800"/>
              <a:gd name="connsiteX3" fmla="*/ 2066400 w 2066400"/>
              <a:gd name="connsiteY3" fmla="*/ 0 h 118800"/>
              <a:gd name="connsiteX0" fmla="*/ 0 w 2066400"/>
              <a:gd name="connsiteY0" fmla="*/ 118800 h 118800"/>
              <a:gd name="connsiteX1" fmla="*/ 0 w 2066400"/>
              <a:gd name="connsiteY1" fmla="*/ 0 h 118800"/>
              <a:gd name="connsiteX2" fmla="*/ 2066400 w 2066400"/>
              <a:gd name="connsiteY2" fmla="*/ 0 h 118800"/>
              <a:gd name="connsiteX0" fmla="*/ 0 w 2066400"/>
              <a:gd name="connsiteY0" fmla="*/ 0 h 0"/>
              <a:gd name="connsiteX1" fmla="*/ 2066400 w 20664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66400">
                <a:moveTo>
                  <a:pt x="0" y="0"/>
                </a:moveTo>
                <a:lnTo>
                  <a:pt x="2066400" y="0"/>
                </a:lnTo>
              </a:path>
            </a:pathLst>
          </a:custGeom>
          <a:ln w="15875">
            <a:solidFill>
              <a:schemeClr val="accent4"/>
            </a:solidFill>
            <a:tailEnd type="arrow" w="med" len="sm"/>
          </a:ln>
        </p:spPr>
        <p:txBody>
          <a:bodyPr lIns="0" tIns="0" rIns="0" bIns="0" anchor="t"/>
          <a:lstStyle>
            <a:lvl1pPr>
              <a:defRPr sz="14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116A6796-F195-444B-8CAF-9408872890E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31200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4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  <a:endParaRPr lang="en-US"/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6A84518F-EB08-4F36-8400-95AB01D3810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724447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4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C503EA10-D1F3-4AA4-8CED-AEE30E121F6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117694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4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  <a:endParaRPr lang="en-US"/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DF438A3D-D3E1-4D5D-BA34-887EAEB994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10941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4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Edit Master text styles</a:t>
            </a:r>
            <a:endParaRPr lang="en-US"/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3EDD5930-9373-4D21-B203-C97F69292A1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904189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4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Edit Master text styles</a:t>
            </a:r>
            <a:endParaRPr lang="en-US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200" y="1929600"/>
            <a:ext cx="1957975" cy="3099600"/>
          </a:xfrm>
        </p:spPr>
        <p:txBody>
          <a:bodyPr lIns="0" tIns="0" rIns="0" bIns="0" anchor="b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5AE7A1D2-DAC3-46BE-AA9A-E1EB0825207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724129" y="1929600"/>
            <a:ext cx="1958400" cy="3099600"/>
          </a:xfrm>
        </p:spPr>
        <p:txBody>
          <a:bodyPr lIns="0" tIns="0" rIns="0" bIns="0" anchor="b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CF0CC0E-6E4F-4BBB-AC3B-74E8C126277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17483" y="1929600"/>
            <a:ext cx="1958400" cy="3099600"/>
          </a:xfrm>
        </p:spPr>
        <p:txBody>
          <a:bodyPr lIns="0" tIns="0" rIns="0" bIns="0" anchor="b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46DB502-496B-4374-80BE-F2A5D51992F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510837" y="1929600"/>
            <a:ext cx="1958400" cy="3099600"/>
          </a:xfrm>
        </p:spPr>
        <p:txBody>
          <a:bodyPr lIns="0" tIns="0" rIns="0" bIns="0" anchor="b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4B72E113-B74F-4C8D-B9C6-1799A1DAE15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904189" y="1929600"/>
            <a:ext cx="1958400" cy="3099600"/>
          </a:xfrm>
        </p:spPr>
        <p:txBody>
          <a:bodyPr lIns="0" tIns="0" rIns="0" bIns="0" anchor="b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9AE4540D-5837-4887-82D2-ADB1E470A04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1200" y="5421600"/>
            <a:ext cx="1958400" cy="392400"/>
          </a:xfrm>
        </p:spPr>
        <p:txBody>
          <a:bodyPr lIns="0" tIns="0" rIns="0" bIns="0" anchor="t"/>
          <a:lstStyle>
            <a:lvl1pPr>
              <a:defRPr sz="14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441512B5-B055-451B-A63A-61AC3D27A77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724447" y="5421600"/>
            <a:ext cx="1958400" cy="392400"/>
          </a:xfrm>
        </p:spPr>
        <p:txBody>
          <a:bodyPr lIns="0" tIns="0" rIns="0" bIns="0" anchor="t"/>
          <a:lstStyle>
            <a:lvl1pPr>
              <a:defRPr sz="14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1272552C-9A92-45B5-9658-E0A7758AE5F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117694" y="5421600"/>
            <a:ext cx="1958400" cy="392400"/>
          </a:xfrm>
        </p:spPr>
        <p:txBody>
          <a:bodyPr lIns="0" tIns="0" rIns="0" bIns="0" anchor="t"/>
          <a:lstStyle>
            <a:lvl1pPr>
              <a:defRPr sz="14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93E5512-D171-4A0F-A84D-1429CB1B240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510941" y="5421600"/>
            <a:ext cx="1958400" cy="392400"/>
          </a:xfrm>
        </p:spPr>
        <p:txBody>
          <a:bodyPr lIns="0" tIns="0" rIns="0" bIns="0" anchor="t"/>
          <a:lstStyle>
            <a:lvl1pPr>
              <a:defRPr sz="14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19BB1C7-BB18-4D53-B7FD-0B43DE543E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904189" y="5421600"/>
            <a:ext cx="1958400" cy="392400"/>
          </a:xfrm>
        </p:spPr>
        <p:txBody>
          <a:bodyPr lIns="0" tIns="0" rIns="0" bIns="0" anchor="t"/>
          <a:lstStyle>
            <a:lvl1pPr>
              <a:defRPr sz="14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34B7327F-B9B9-4FCD-9D42-CEC50A1073FB}" type="datetime4">
              <a:rPr lang="en-US" noProof="0" smtClean="0"/>
              <a:t>May 13,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7531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: seven text boxe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9AE4540D-5837-4887-82D2-ADB1E470A04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1200" y="5400000"/>
            <a:ext cx="1296000" cy="392400"/>
          </a:xfrm>
        </p:spPr>
        <p:txBody>
          <a:bodyPr lIns="0" tIns="0" rIns="0" bIns="0" anchor="t"/>
          <a:lstStyle>
            <a:lvl1pPr>
              <a:defRPr sz="10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441512B5-B055-451B-A63A-61AC3D27A77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980600" y="5400000"/>
            <a:ext cx="1296000" cy="392400"/>
          </a:xfrm>
        </p:spPr>
        <p:txBody>
          <a:bodyPr lIns="0" tIns="0" rIns="0" bIns="0" anchor="t"/>
          <a:lstStyle>
            <a:lvl1pPr>
              <a:defRPr sz="10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1272552C-9A92-45B5-9658-E0A7758AE5F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630000" y="5400000"/>
            <a:ext cx="1296000" cy="392400"/>
          </a:xfrm>
        </p:spPr>
        <p:txBody>
          <a:bodyPr lIns="0" tIns="0" rIns="0" bIns="0" anchor="t"/>
          <a:lstStyle>
            <a:lvl1pPr>
              <a:defRPr sz="10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93E5512-D171-4A0F-A84D-1429CB1B240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279400" y="5400000"/>
            <a:ext cx="1296000" cy="392400"/>
          </a:xfrm>
        </p:spPr>
        <p:txBody>
          <a:bodyPr lIns="0" tIns="0" rIns="0" bIns="0" anchor="t"/>
          <a:lstStyle>
            <a:lvl1pPr>
              <a:defRPr sz="10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19BB1C7-BB18-4D53-B7FD-0B43DE543E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928800" y="5400000"/>
            <a:ext cx="1296000" cy="392400"/>
          </a:xfrm>
        </p:spPr>
        <p:txBody>
          <a:bodyPr lIns="0" tIns="0" rIns="0" bIns="0" anchor="t"/>
          <a:lstStyle>
            <a:lvl1pPr>
              <a:defRPr sz="10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6189B57F-C66A-4C80-8E4E-09199BDEEA4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578200" y="5400000"/>
            <a:ext cx="1296000" cy="392400"/>
          </a:xfrm>
        </p:spPr>
        <p:txBody>
          <a:bodyPr lIns="0" tIns="0" rIns="0" bIns="0" anchor="t"/>
          <a:lstStyle>
            <a:lvl1pPr>
              <a:defRPr sz="10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6FC8D2EC-39D1-4154-8306-67F231081AD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227600" y="5400000"/>
            <a:ext cx="1296000" cy="392400"/>
          </a:xfrm>
        </p:spPr>
        <p:txBody>
          <a:bodyPr lIns="0" tIns="0" rIns="0" bIns="0" anchor="t"/>
          <a:lstStyle>
            <a:lvl1pPr>
              <a:defRPr sz="10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A4C85EBA-3628-4B96-A145-783BC7DB501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338400" y="5227200"/>
            <a:ext cx="11520000" cy="0"/>
          </a:xfrm>
          <a:custGeom>
            <a:avLst/>
            <a:gdLst>
              <a:gd name="connsiteX0" fmla="*/ 0 w 11520000"/>
              <a:gd name="connsiteY0" fmla="*/ 0 h 392400"/>
              <a:gd name="connsiteX1" fmla="*/ 11520000 w 11520000"/>
              <a:gd name="connsiteY1" fmla="*/ 0 h 392400"/>
              <a:gd name="connsiteX2" fmla="*/ 11520000 w 11520000"/>
              <a:gd name="connsiteY2" fmla="*/ 392400 h 392400"/>
              <a:gd name="connsiteX3" fmla="*/ 0 w 11520000"/>
              <a:gd name="connsiteY3" fmla="*/ 392400 h 392400"/>
              <a:gd name="connsiteX4" fmla="*/ 0 w 11520000"/>
              <a:gd name="connsiteY4" fmla="*/ 0 h 392400"/>
              <a:gd name="connsiteX0" fmla="*/ 11520000 w 11611440"/>
              <a:gd name="connsiteY0" fmla="*/ 392400 h 483840"/>
              <a:gd name="connsiteX1" fmla="*/ 0 w 11611440"/>
              <a:gd name="connsiteY1" fmla="*/ 392400 h 483840"/>
              <a:gd name="connsiteX2" fmla="*/ 0 w 11611440"/>
              <a:gd name="connsiteY2" fmla="*/ 0 h 483840"/>
              <a:gd name="connsiteX3" fmla="*/ 11520000 w 11611440"/>
              <a:gd name="connsiteY3" fmla="*/ 0 h 483840"/>
              <a:gd name="connsiteX4" fmla="*/ 11611440 w 11611440"/>
              <a:gd name="connsiteY4" fmla="*/ 483840 h 483840"/>
              <a:gd name="connsiteX0" fmla="*/ 11520000 w 11520000"/>
              <a:gd name="connsiteY0" fmla="*/ 392400 h 392400"/>
              <a:gd name="connsiteX1" fmla="*/ 0 w 11520000"/>
              <a:gd name="connsiteY1" fmla="*/ 392400 h 392400"/>
              <a:gd name="connsiteX2" fmla="*/ 0 w 11520000"/>
              <a:gd name="connsiteY2" fmla="*/ 0 h 392400"/>
              <a:gd name="connsiteX3" fmla="*/ 11520000 w 11520000"/>
              <a:gd name="connsiteY3" fmla="*/ 0 h 392400"/>
              <a:gd name="connsiteX0" fmla="*/ 0 w 11520000"/>
              <a:gd name="connsiteY0" fmla="*/ 392400 h 392400"/>
              <a:gd name="connsiteX1" fmla="*/ 0 w 11520000"/>
              <a:gd name="connsiteY1" fmla="*/ 0 h 392400"/>
              <a:gd name="connsiteX2" fmla="*/ 11520000 w 11520000"/>
              <a:gd name="connsiteY2" fmla="*/ 0 h 392400"/>
              <a:gd name="connsiteX0" fmla="*/ 0 w 11520000"/>
              <a:gd name="connsiteY0" fmla="*/ 0 h 0"/>
              <a:gd name="connsiteX1" fmla="*/ 11520000 w 11520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20000">
                <a:moveTo>
                  <a:pt x="0" y="0"/>
                </a:moveTo>
                <a:lnTo>
                  <a:pt x="11520000" y="0"/>
                </a:lnTo>
              </a:path>
            </a:pathLst>
          </a:custGeom>
          <a:ln w="15875">
            <a:solidFill>
              <a:schemeClr val="accent4"/>
            </a:solidFill>
            <a:tailEnd type="arrow" w="med" len="sm"/>
          </a:ln>
        </p:spPr>
        <p:txBody>
          <a:bodyPr lIns="0" tIns="0" rIns="0" bIns="0" anchor="t"/>
          <a:lstStyle>
            <a:lvl1pPr>
              <a:defRPr sz="10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  <a:endParaRPr lang="en-US"/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24B2DA46-341A-4D4F-9970-F7FCB405515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4800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0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  <a:endParaRPr lang="en-US"/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EED18986-BEAB-4E6C-81DE-64316E13BD0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983600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0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  <a:endParaRPr lang="en-US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DAF1745E-D93E-4B2F-BF38-5CD3330E040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32400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0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  <a:endParaRPr lang="en-US"/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429D6633-25A8-4FC0-B518-3616DF6C653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1200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0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  <a:endParaRPr lang="en-US"/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ACF9310C-4C08-4791-82FA-D88032731F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30000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0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  <a:endParaRPr lang="en-US"/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190FAD99-82FB-4521-87C2-193E1163DE9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578800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0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  <a:endParaRPr lang="en-US"/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70230B34-0C99-4086-AE59-3593C6921A2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0227600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0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  <a:endParaRPr lang="en-US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200" y="1916102"/>
            <a:ext cx="1296000" cy="3099600"/>
          </a:xfrm>
        </p:spPr>
        <p:txBody>
          <a:bodyPr lIns="0" tIns="0" rIns="0" bIns="0" anchor="b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5AE7A1D2-DAC3-46BE-AA9A-E1EB0825207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980600" y="1916102"/>
            <a:ext cx="1296000" cy="3099600"/>
          </a:xfrm>
        </p:spPr>
        <p:txBody>
          <a:bodyPr lIns="0" tIns="0" rIns="0" bIns="0" anchor="b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CF0CC0E-6E4F-4BBB-AC3B-74E8C126277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0000" y="1929600"/>
            <a:ext cx="1296000" cy="3099600"/>
          </a:xfrm>
        </p:spPr>
        <p:txBody>
          <a:bodyPr lIns="0" tIns="0" rIns="0" bIns="0" anchor="b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46DB502-496B-4374-80BE-F2A5D51992F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279400" y="1929600"/>
            <a:ext cx="1296000" cy="3099600"/>
          </a:xfrm>
        </p:spPr>
        <p:txBody>
          <a:bodyPr lIns="0" tIns="0" rIns="0" bIns="0" anchor="b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4B72E113-B74F-4C8D-B9C6-1799A1DAE15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928800" y="1929600"/>
            <a:ext cx="1296000" cy="3099600"/>
          </a:xfrm>
        </p:spPr>
        <p:txBody>
          <a:bodyPr lIns="0" tIns="0" rIns="0" bIns="0" anchor="b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FE86579E-E5FB-4B48-A02E-380334B3B7D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578200" y="1929600"/>
            <a:ext cx="1296000" cy="3099600"/>
          </a:xfrm>
        </p:spPr>
        <p:txBody>
          <a:bodyPr lIns="0" tIns="0" rIns="0" bIns="0" anchor="b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4FB5AF6E-663D-4AEE-B328-405A089F5CC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227600" y="1929600"/>
            <a:ext cx="1296000" cy="3099600"/>
          </a:xfrm>
        </p:spPr>
        <p:txBody>
          <a:bodyPr lIns="0" tIns="0" rIns="0" bIns="0" anchor="b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CB798486-D620-4807-AC6D-3BD811E629F8}" type="datetime4">
              <a:rPr lang="en-US" noProof="0" smtClean="0"/>
              <a:t>May 13,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3571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: five icon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67200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7EED09D4-E380-4A7C-846A-59CC78C71D9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707200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00F97195-D372-415F-88C4-B0B8FB85624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047200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334E3EA7-307D-4F31-A26B-D859C8B762B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387200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994AE89A-301F-4C26-92ED-B2EC1B81C77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727200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5CE67186-CCF3-4DDD-89EF-CB4B536BBBF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594000" y="3258000"/>
            <a:ext cx="11264400" cy="0"/>
          </a:xfrm>
          <a:custGeom>
            <a:avLst/>
            <a:gdLst>
              <a:gd name="connsiteX0" fmla="*/ 0 w 7652632"/>
              <a:gd name="connsiteY0" fmla="*/ 0 h 174512"/>
              <a:gd name="connsiteX1" fmla="*/ 7652632 w 7652632"/>
              <a:gd name="connsiteY1" fmla="*/ 0 h 174512"/>
              <a:gd name="connsiteX2" fmla="*/ 7652632 w 7652632"/>
              <a:gd name="connsiteY2" fmla="*/ 174512 h 174512"/>
              <a:gd name="connsiteX3" fmla="*/ 0 w 7652632"/>
              <a:gd name="connsiteY3" fmla="*/ 174512 h 174512"/>
              <a:gd name="connsiteX4" fmla="*/ 0 w 7652632"/>
              <a:gd name="connsiteY4" fmla="*/ 0 h 174512"/>
              <a:gd name="connsiteX0" fmla="*/ 0 w 7652632"/>
              <a:gd name="connsiteY0" fmla="*/ 174512 h 265952"/>
              <a:gd name="connsiteX1" fmla="*/ 0 w 7652632"/>
              <a:gd name="connsiteY1" fmla="*/ 0 h 265952"/>
              <a:gd name="connsiteX2" fmla="*/ 7652632 w 7652632"/>
              <a:gd name="connsiteY2" fmla="*/ 0 h 265952"/>
              <a:gd name="connsiteX3" fmla="*/ 7652632 w 7652632"/>
              <a:gd name="connsiteY3" fmla="*/ 174512 h 265952"/>
              <a:gd name="connsiteX4" fmla="*/ 91440 w 7652632"/>
              <a:gd name="connsiteY4" fmla="*/ 265952 h 265952"/>
              <a:gd name="connsiteX0" fmla="*/ 0 w 7652632"/>
              <a:gd name="connsiteY0" fmla="*/ 174512 h 174512"/>
              <a:gd name="connsiteX1" fmla="*/ 0 w 7652632"/>
              <a:gd name="connsiteY1" fmla="*/ 0 h 174512"/>
              <a:gd name="connsiteX2" fmla="*/ 7652632 w 7652632"/>
              <a:gd name="connsiteY2" fmla="*/ 0 h 174512"/>
              <a:gd name="connsiteX3" fmla="*/ 7652632 w 7652632"/>
              <a:gd name="connsiteY3" fmla="*/ 174512 h 174512"/>
              <a:gd name="connsiteX0" fmla="*/ 0 w 7652632"/>
              <a:gd name="connsiteY0" fmla="*/ 0 h 174512"/>
              <a:gd name="connsiteX1" fmla="*/ 7652632 w 7652632"/>
              <a:gd name="connsiteY1" fmla="*/ 0 h 174512"/>
              <a:gd name="connsiteX2" fmla="*/ 7652632 w 7652632"/>
              <a:gd name="connsiteY2" fmla="*/ 174512 h 174512"/>
              <a:gd name="connsiteX0" fmla="*/ 0 w 7652632"/>
              <a:gd name="connsiteY0" fmla="*/ 0 h 0"/>
              <a:gd name="connsiteX1" fmla="*/ 7652632 w 765263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52632">
                <a:moveTo>
                  <a:pt x="0" y="0"/>
                </a:moveTo>
                <a:lnTo>
                  <a:pt x="7652632" y="0"/>
                </a:lnTo>
              </a:path>
            </a:pathLst>
          </a:custGeom>
          <a:ln w="15875">
            <a:solidFill>
              <a:schemeClr val="accent4"/>
            </a:solidFill>
            <a:tailEnd type="arrow" w="med" len="sm"/>
          </a:ln>
        </p:spPr>
        <p:txBody>
          <a:bodyPr lIns="0" tIns="0" rIns="0" bIns="0"/>
          <a:lstStyle>
            <a:lvl1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976CC6DF-7551-4B6C-A618-D58E9805CE9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43600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55E7D41C-3046-4F7E-8B69-F4C83361509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883600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DAC75856-6BC0-4D21-AF0C-407CC2A030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223600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ECF624F4-7D6E-415F-B67F-32ED309EB60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563600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EB82237B-1203-4191-BF1A-5B4068747CF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903600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3600" y="3420000"/>
            <a:ext cx="1756800" cy="27576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0A9E9979-248E-4746-8425-8D44D1E796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883600" y="3420000"/>
            <a:ext cx="1756800" cy="27576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D049D639-BFD2-4CC0-8424-B791511A500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223600" y="3420000"/>
            <a:ext cx="1756800" cy="27576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E52081B8-FFAB-490A-9295-579843631D2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63600" y="3420000"/>
            <a:ext cx="1756800" cy="27576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D300B7C1-8FE5-4B19-8D3E-BBDE06098E6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903600" y="3420000"/>
            <a:ext cx="1756800" cy="27576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058D6B7A-9754-4804-8F5A-2118F4CADF5E}" type="datetime4">
              <a:rPr lang="en-US" noProof="0" smtClean="0"/>
              <a:t>May 13,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10892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AEB427-FB8B-FC30-58E4-396214CEB7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0431F8-764B-C17E-CC65-C19E18902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5338F-25DA-4D0B-AE09-634C86CB35CB}" type="datetime4">
              <a:rPr lang="en-US" smtClean="0"/>
              <a:t>May 13,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BC29D0-EB40-587B-58A6-53D763076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D97F4-D5E2-FCE0-A203-89814C3C181F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78DE0D1-FC76-CA62-6E66-A111968AA3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5375" y="3827463"/>
            <a:ext cx="6851650" cy="1475150"/>
          </a:xfrm>
        </p:spPr>
        <p:txBody>
          <a:bodyPr lIns="0" tIns="0" rIns="0" bIns="0" anchor="b"/>
          <a:lstStyle>
            <a:lvl1pPr>
              <a:defRPr sz="4800" b="0" cap="all" baseline="0">
                <a:solidFill>
                  <a:schemeClr val="tx1"/>
                </a:solidFill>
                <a:latin typeface="ABBvoice Display SemiBold" panose="020D0704020603060204" pitchFamily="34" charset="0"/>
              </a:defRPr>
            </a:lvl1pPr>
          </a:lstStyle>
          <a:p>
            <a:r>
              <a:rPr lang="en-US" noProof="0" dirty="0"/>
              <a:t>Chapter slide</a:t>
            </a:r>
            <a:endParaRPr lang="en-US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E832AA2-03A2-E191-75A1-F8C19050D47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95375" y="5349654"/>
            <a:ext cx="6851650" cy="507000"/>
          </a:xfrm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3E5CE7EF-73C3-CAE2-B471-EE2DA64E7F4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943851" y="683261"/>
            <a:ext cx="3226080" cy="1942982"/>
          </a:xfrm>
        </p:spPr>
        <p:txBody>
          <a:bodyPr/>
          <a:lstStyle>
            <a:lvl1pPr algn="r">
              <a:defRPr sz="13800">
                <a:solidFill>
                  <a:schemeClr val="tx1"/>
                </a:solidFill>
                <a:latin typeface="ABBvoice Display SemiBold" panose="020D0704020603060204" pitchFamily="34" charset="0"/>
              </a:defRPr>
            </a:lvl1pPr>
          </a:lstStyle>
          <a:p>
            <a:pPr lvl="0"/>
            <a:r>
              <a:rPr lang="en-US" dirty="0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5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: eight icon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F115F95-ABE8-402C-A02F-266D5B211E4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 bwMode="gray">
          <a:xfrm>
            <a:off x="558000" y="3258000"/>
            <a:ext cx="11296800" cy="0"/>
          </a:xfrm>
          <a:custGeom>
            <a:avLst/>
            <a:gdLst>
              <a:gd name="connsiteX0" fmla="*/ 0 w 1152000"/>
              <a:gd name="connsiteY0" fmla="*/ 0 h 93031"/>
              <a:gd name="connsiteX1" fmla="*/ 1152000 w 1152000"/>
              <a:gd name="connsiteY1" fmla="*/ 0 h 93031"/>
              <a:gd name="connsiteX2" fmla="*/ 1152000 w 1152000"/>
              <a:gd name="connsiteY2" fmla="*/ 93031 h 93031"/>
              <a:gd name="connsiteX3" fmla="*/ 0 w 1152000"/>
              <a:gd name="connsiteY3" fmla="*/ 93031 h 93031"/>
              <a:gd name="connsiteX4" fmla="*/ 0 w 1152000"/>
              <a:gd name="connsiteY4" fmla="*/ 0 h 93031"/>
              <a:gd name="connsiteX0" fmla="*/ 1152000 w 1243440"/>
              <a:gd name="connsiteY0" fmla="*/ 93031 h 184471"/>
              <a:gd name="connsiteX1" fmla="*/ 0 w 1243440"/>
              <a:gd name="connsiteY1" fmla="*/ 93031 h 184471"/>
              <a:gd name="connsiteX2" fmla="*/ 0 w 1243440"/>
              <a:gd name="connsiteY2" fmla="*/ 0 h 184471"/>
              <a:gd name="connsiteX3" fmla="*/ 1152000 w 1243440"/>
              <a:gd name="connsiteY3" fmla="*/ 0 h 184471"/>
              <a:gd name="connsiteX4" fmla="*/ 1243440 w 1243440"/>
              <a:gd name="connsiteY4" fmla="*/ 184471 h 184471"/>
              <a:gd name="connsiteX0" fmla="*/ 1152000 w 1152000"/>
              <a:gd name="connsiteY0" fmla="*/ 93031 h 93031"/>
              <a:gd name="connsiteX1" fmla="*/ 0 w 1152000"/>
              <a:gd name="connsiteY1" fmla="*/ 93031 h 93031"/>
              <a:gd name="connsiteX2" fmla="*/ 0 w 1152000"/>
              <a:gd name="connsiteY2" fmla="*/ 0 h 93031"/>
              <a:gd name="connsiteX3" fmla="*/ 1152000 w 1152000"/>
              <a:gd name="connsiteY3" fmla="*/ 0 h 93031"/>
              <a:gd name="connsiteX0" fmla="*/ 0 w 1152000"/>
              <a:gd name="connsiteY0" fmla="*/ 93031 h 93031"/>
              <a:gd name="connsiteX1" fmla="*/ 0 w 1152000"/>
              <a:gd name="connsiteY1" fmla="*/ 0 h 93031"/>
              <a:gd name="connsiteX2" fmla="*/ 1152000 w 1152000"/>
              <a:gd name="connsiteY2" fmla="*/ 0 h 93031"/>
              <a:gd name="connsiteX0" fmla="*/ 0 w 1152000"/>
              <a:gd name="connsiteY0" fmla="*/ 0 h 0"/>
              <a:gd name="connsiteX1" fmla="*/ 1152000 w 1152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2000">
                <a:moveTo>
                  <a:pt x="0" y="0"/>
                </a:moveTo>
                <a:lnTo>
                  <a:pt x="1152000" y="0"/>
                </a:lnTo>
              </a:path>
            </a:pathLst>
          </a:custGeom>
          <a:ln w="15875">
            <a:solidFill>
              <a:schemeClr val="accent4"/>
            </a:solidFill>
            <a:tailEnd type="arrow" w="med" len="sm"/>
          </a:ln>
        </p:spPr>
        <p:txBody>
          <a:bodyPr lIns="0" tIns="0" rIns="0" bIns="0"/>
          <a:lstStyle>
            <a:lvl1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67200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7EED09D4-E380-4A7C-846A-59CC78C71D9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789714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00F97195-D372-415F-88C4-B0B8FB85624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212228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334E3EA7-307D-4F31-A26B-D859C8B762B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634742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994AE89A-301F-4C26-92ED-B2EC1B81C77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057256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28" name="Picture Placeholder 10">
            <a:extLst>
              <a:ext uri="{FF2B5EF4-FFF2-40B4-BE49-F238E27FC236}">
                <a16:creationId xmlns:a16="http://schemas.microsoft.com/office/drawing/2014/main" id="{BE766B07-3708-4890-9255-CC2A2A5CECBF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479770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30" name="Picture Placeholder 10">
            <a:extLst>
              <a:ext uri="{FF2B5EF4-FFF2-40B4-BE49-F238E27FC236}">
                <a16:creationId xmlns:a16="http://schemas.microsoft.com/office/drawing/2014/main" id="{65E2D852-BE36-42A3-A2B8-94EA0CA4EE6D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902284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47866753-9238-4EF3-9507-1A1A08058E9C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10324800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C6B1807F-9211-4322-A9DE-43E7460326F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43600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713703C9-52F7-41B2-8F89-4F2E87FC5B7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966114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CD7859A9-DEAC-44BA-90B2-C59341DD7AA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388628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F2B89E32-E735-4545-BDE1-3CA3BEDF7DE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11142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79DB9110-B5F8-423A-A697-8591E76C9EE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233656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4A113945-5C37-4C98-9F22-2E8E222896F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656170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41" name="Text Placeholder 11">
            <a:extLst>
              <a:ext uri="{FF2B5EF4-FFF2-40B4-BE49-F238E27FC236}">
                <a16:creationId xmlns:a16="http://schemas.microsoft.com/office/drawing/2014/main" id="{6CFB8023-5E64-4185-A3F2-D0F8FCB194A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078684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42" name="Text Placeholder 11">
            <a:extLst>
              <a:ext uri="{FF2B5EF4-FFF2-40B4-BE49-F238E27FC236}">
                <a16:creationId xmlns:a16="http://schemas.microsoft.com/office/drawing/2014/main" id="{E41837A5-5A9E-4304-9788-7F565C602441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0501200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3600" y="3420000"/>
            <a:ext cx="1152000" cy="2757600"/>
          </a:xfrm>
        </p:spPr>
        <p:txBody>
          <a:bodyPr lIns="0" tIns="0" rIns="0" bIns="0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1" name="Text Placeholder 11">
            <a:extLst>
              <a:ext uri="{FF2B5EF4-FFF2-40B4-BE49-F238E27FC236}">
                <a16:creationId xmlns:a16="http://schemas.microsoft.com/office/drawing/2014/main" id="{4D6AB49F-5CDC-4EA4-8AD2-A427B0E0BBA5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1966114" y="3420000"/>
            <a:ext cx="1152000" cy="2757600"/>
          </a:xfrm>
        </p:spPr>
        <p:txBody>
          <a:bodyPr lIns="0" tIns="0" rIns="0" bIns="0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2" name="Text Placeholder 11">
            <a:extLst>
              <a:ext uri="{FF2B5EF4-FFF2-40B4-BE49-F238E27FC236}">
                <a16:creationId xmlns:a16="http://schemas.microsoft.com/office/drawing/2014/main" id="{F463238E-B23C-4F7A-B1CE-7F163AD95E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388628" y="3420000"/>
            <a:ext cx="1152000" cy="2757600"/>
          </a:xfrm>
        </p:spPr>
        <p:txBody>
          <a:bodyPr lIns="0" tIns="0" rIns="0" bIns="0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3" name="Text Placeholder 11">
            <a:extLst>
              <a:ext uri="{FF2B5EF4-FFF2-40B4-BE49-F238E27FC236}">
                <a16:creationId xmlns:a16="http://schemas.microsoft.com/office/drawing/2014/main" id="{5DB448C2-2659-44FA-83F9-45594F8D9494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4811142" y="3420000"/>
            <a:ext cx="1152000" cy="2757600"/>
          </a:xfrm>
        </p:spPr>
        <p:txBody>
          <a:bodyPr lIns="0" tIns="0" rIns="0" bIns="0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4" name="Text Placeholder 11">
            <a:extLst>
              <a:ext uri="{FF2B5EF4-FFF2-40B4-BE49-F238E27FC236}">
                <a16:creationId xmlns:a16="http://schemas.microsoft.com/office/drawing/2014/main" id="{0790F9F6-D5F4-45A2-A221-F081E5C91D0B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233656" y="3420000"/>
            <a:ext cx="1152000" cy="2757600"/>
          </a:xfrm>
        </p:spPr>
        <p:txBody>
          <a:bodyPr lIns="0" tIns="0" rIns="0" bIns="0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5" name="Text Placeholder 11">
            <a:extLst>
              <a:ext uri="{FF2B5EF4-FFF2-40B4-BE49-F238E27FC236}">
                <a16:creationId xmlns:a16="http://schemas.microsoft.com/office/drawing/2014/main" id="{D2ADD6FC-36B5-4CFB-851C-0D31F197AB4A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7656170" y="3420000"/>
            <a:ext cx="1152000" cy="2757600"/>
          </a:xfrm>
        </p:spPr>
        <p:txBody>
          <a:bodyPr lIns="0" tIns="0" rIns="0" bIns="0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6" name="Text Placeholder 11">
            <a:extLst>
              <a:ext uri="{FF2B5EF4-FFF2-40B4-BE49-F238E27FC236}">
                <a16:creationId xmlns:a16="http://schemas.microsoft.com/office/drawing/2014/main" id="{021BC5A5-67A6-48CA-A81C-99793628929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078684" y="3420000"/>
            <a:ext cx="1152000" cy="2757600"/>
          </a:xfrm>
        </p:spPr>
        <p:txBody>
          <a:bodyPr lIns="0" tIns="0" rIns="0" bIns="0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7" name="Text Placeholder 11">
            <a:extLst>
              <a:ext uri="{FF2B5EF4-FFF2-40B4-BE49-F238E27FC236}">
                <a16:creationId xmlns:a16="http://schemas.microsoft.com/office/drawing/2014/main" id="{FB6B97BC-758E-4B5D-BE93-360237912AC9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0501200" y="3420000"/>
            <a:ext cx="1152000" cy="2757600"/>
          </a:xfrm>
        </p:spPr>
        <p:txBody>
          <a:bodyPr lIns="0" tIns="0" rIns="0" bIns="0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70A194E1-1044-493D-918F-B69AC62FD765}" type="datetime4">
              <a:rPr lang="en-US" noProof="0" smtClean="0"/>
              <a:t>May 13,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1245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94A38730-8F41-4295-B8CF-123547F4AF8F}" type="datetime4">
              <a:rPr lang="en-US" noProof="0" smtClean="0"/>
              <a:t>May 13,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7696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925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ag line">
            <a:extLst>
              <a:ext uri="{FF2B5EF4-FFF2-40B4-BE49-F238E27FC236}">
                <a16:creationId xmlns:a16="http://schemas.microsoft.com/office/drawing/2014/main" id="{6B3816BE-27EB-D6FA-366D-A467FA34B9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28313" y="2826823"/>
            <a:ext cx="5135380" cy="116517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04CEB8C-9FB2-7FEF-DEA7-50BB992EC21A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>
              <a:solidFill>
                <a:schemeClr val="tx1"/>
              </a:solidFill>
            </a:endParaRPr>
          </a:p>
        </p:txBody>
      </p:sp>
      <p:pic>
        <p:nvPicPr>
          <p:cNvPr id="4" name="Logo">
            <a:extLst>
              <a:ext uri="{FF2B5EF4-FFF2-40B4-BE49-F238E27FC236}">
                <a16:creationId xmlns:a16="http://schemas.microsoft.com/office/drawing/2014/main" id="{A9ADE4CC-155D-8DBE-55E3-24F0D81916F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26694" y="2826823"/>
            <a:ext cx="3138612" cy="120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41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svg="http://schemas.microsoft.com/office/drawing/2016/SVG/main" xmlns:a16="http://schemas.microsoft.com/office/drawing/2014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" fill="hold"/>
                                        <p:tgtEl>
                                          <p:spTgt spid="4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ser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3">
            <a:extLst>
              <a:ext uri="{FF2B5EF4-FFF2-40B4-BE49-F238E27FC236}">
                <a16:creationId xmlns:a16="http://schemas.microsoft.com/office/drawing/2014/main" id="{19798472-DC87-414E-BC4E-CFAF99EF0ED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256188" y="1336538"/>
            <a:ext cx="2772000" cy="4909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+mn-lt"/>
                <a:cs typeface="Arial" panose="020B0604020202020204" pitchFamily="34" charset="0"/>
              </a:rPr>
              <a:t>PICTURES</a:t>
            </a:r>
            <a:br>
              <a:rPr lang="en-GB" sz="900" dirty="0">
                <a:latin typeface="+mn-lt"/>
                <a:cs typeface="Arial" panose="020B0604020202020204" pitchFamily="34" charset="0"/>
              </a:rPr>
            </a:br>
            <a:r>
              <a:rPr lang="en-US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corporate picture from Templafy</a:t>
            </a:r>
            <a:endParaRPr lang="en-US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Click the blue </a:t>
            </a: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Templafy </a:t>
            </a: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button to view T</a:t>
            </a:r>
            <a:b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emplafy pane on right side of the screen, if it </a:t>
            </a:r>
            <a:b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is not already there</a:t>
            </a: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 picture placeholder by clicking on the frame (at the edge)</a:t>
            </a: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3. </a:t>
            </a: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Images </a:t>
            </a:r>
            <a:r>
              <a:rPr lang="en-US" altLang="da-DK" sz="900" b="0" i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button</a:t>
            </a: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in the Templafy pane</a:t>
            </a:r>
            <a:b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endParaRPr lang="en-US" altLang="da-DK" sz="9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picture</a:t>
            </a:r>
            <a:endParaRPr lang="en-US"/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 slides with pictureplaceholder, click on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the icon and choose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to browse for picture</a:t>
            </a:r>
            <a:endParaRPr lang="en-US"/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Crop picture</a:t>
            </a:r>
            <a:endParaRPr lang="en-US"/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Crop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change size or focus of the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picture</a:t>
            </a:r>
            <a:endParaRPr lang="en-US"/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If you want to scale the picture, hold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SHIFT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-key down while dragging the corners of the picture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endParaRPr lang="en-US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HINT: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If you delete the picture and insert a new one, the picture may lie in front of the text or graphic. If this happens, select the picture,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right-click and choose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Send to Back</a:t>
            </a: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+mn-lt"/>
                <a:cs typeface="Arial" panose="020B0604020202020204" pitchFamily="34" charset="0"/>
              </a:rPr>
              <a:t>GUIDES</a:t>
            </a:r>
            <a:endParaRPr lang="en-US" sz="16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View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and set tick mark next to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Guides</a:t>
            </a:r>
            <a:endParaRPr lang="en-US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HINT: Alt + F9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for quick view of guides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Mac: </a:t>
            </a:r>
            <a:r>
              <a:rPr lang="en-US" sz="900" b="0" i="0" dirty="0">
                <a:solidFill>
                  <a:srgbClr val="333333"/>
                </a:solidFill>
                <a:effectLst/>
                <a:latin typeface="Arial"/>
              </a:rPr>
              <a:t>⌘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+ option + ctrl + G</a:t>
            </a:r>
            <a:endParaRPr lang="en-US"/>
          </a:p>
        </p:txBody>
      </p:sp>
      <p:pic>
        <p:nvPicPr>
          <p:cNvPr id="27" name="Billede 26">
            <a:extLst>
              <a:ext uri="{FF2B5EF4-FFF2-40B4-BE49-F238E27FC236}">
                <a16:creationId xmlns:a16="http://schemas.microsoft.com/office/drawing/2014/main" id="{3A5D5234-21E3-4579-AE5E-A650C0CF9F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65739" y="1784704"/>
            <a:ext cx="305786" cy="365851"/>
          </a:xfrm>
          <a:prstGeom prst="rect">
            <a:avLst/>
          </a:prstGeom>
        </p:spPr>
      </p:pic>
      <p:pic>
        <p:nvPicPr>
          <p:cNvPr id="57" name="Picture 19">
            <a:extLst>
              <a:ext uri="{FF2B5EF4-FFF2-40B4-BE49-F238E27FC236}">
                <a16:creationId xmlns:a16="http://schemas.microsoft.com/office/drawing/2014/main" id="{E210FBD4-B8B9-4AFA-9670-2FEBAA1CF3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65739" y="3869641"/>
            <a:ext cx="313788" cy="543900"/>
          </a:xfrm>
          <a:prstGeom prst="rect">
            <a:avLst/>
          </a:prstGeom>
        </p:spPr>
      </p:pic>
      <p:sp>
        <p:nvSpPr>
          <p:cNvPr id="61" name="Text Box 4">
            <a:extLst>
              <a:ext uri="{FF2B5EF4-FFF2-40B4-BE49-F238E27FC236}">
                <a16:creationId xmlns:a16="http://schemas.microsoft.com/office/drawing/2014/main" id="{DD6A81B7-1FEE-46CF-A623-23E99CFEAF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72496" y="1336538"/>
            <a:ext cx="2772000" cy="5192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+mn-lt"/>
                <a:cs typeface="Arial" panose="020B0604020202020204" pitchFamily="34" charset="0"/>
              </a:rPr>
              <a:t>HEADER &amp; FOOTER</a:t>
            </a:r>
            <a:endParaRPr lang="en-US"/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Do this at the very end to apply the changes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 all slides</a:t>
            </a:r>
            <a:endParaRPr lang="en-US"/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Header &amp; Footer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the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(write the desired text, click date or Slide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number from or to)</a:t>
            </a:r>
            <a:endParaRPr lang="en-US"/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Apply to All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or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Apply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if only used on one slide</a:t>
            </a:r>
            <a:endParaRPr lang="en-US"/>
          </a:p>
          <a:p>
            <a:pPr eaLnBrk="1" hangingPunct="1">
              <a:spcAft>
                <a:spcPts val="600"/>
              </a:spcAft>
              <a:defRPr/>
            </a:pPr>
            <a:endParaRPr lang="en-US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16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COPY/PASTE CONTENT</a:t>
            </a:r>
            <a:endParaRPr lang="en-US"/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When copying old content to your new presentation,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 options are available:</a:t>
            </a:r>
            <a:endParaRPr lang="en-US"/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Best practice: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Create a slide in your new presentation and copy </a:t>
            </a:r>
            <a:r>
              <a:rPr lang="en-US" altLang="da-DK" sz="900" b="0" i="0" u="sng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one</a:t>
            </a:r>
            <a:r>
              <a:rPr lang="en-US" altLang="da-DK" sz="900" b="0" i="0" u="none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piece of content at a time (e.g. copy all text from </a:t>
            </a:r>
            <a:r>
              <a:rPr lang="en-US" altLang="da-DK" sz="900" b="0" i="0" u="sng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one</a:t>
            </a:r>
            <a:r>
              <a:rPr lang="en-US" altLang="da-DK" sz="900" b="0" i="0" u="none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textbox)</a:t>
            </a:r>
            <a:endParaRPr lang="en-US" altLang="da-DK" sz="900" b="1" i="0" u="sng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Or copy an entire slide into your new presentation and then choose a fitting layout. Remember to delete the old, wrong layouts (go to View &gt; Slidemaster and delete them)</a:t>
            </a:r>
            <a:endParaRPr lang="en-US" altLang="da-DK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en-US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+mn-lt"/>
                <a:cs typeface="Arial" panose="020B0604020202020204" pitchFamily="34" charset="0"/>
              </a:rPr>
              <a:t>SLIDES &amp; SLIDE ELEMENTS</a:t>
            </a: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predefined slides and elements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using the Templafy pane. Choose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Slides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and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Slide elements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from the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buttons in the Templafy pane on the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right side of the screen</a:t>
            </a:r>
            <a:endParaRPr lang="en-US" altLang="da-DK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65" name="Fast overskrift">
            <a:extLst>
              <a:ext uri="{FF2B5EF4-FFF2-40B4-BE49-F238E27FC236}">
                <a16:creationId xmlns:a16="http://schemas.microsoft.com/office/drawing/2014/main" id="{09C05D50-8477-4113-8B72-9C373B0FF9F9}"/>
              </a:ext>
            </a:extLst>
          </p:cNvPr>
          <p:cNvSpPr txBox="1"/>
          <p:nvPr userDrawn="1"/>
        </p:nvSpPr>
        <p:spPr>
          <a:xfrm>
            <a:off x="331788" y="291401"/>
            <a:ext cx="11317285" cy="65017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US" sz="32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TIPS &amp; TRICKS - YOUR USER GUIDE</a:t>
            </a:r>
            <a:endParaRPr lang="en-US"/>
          </a:p>
        </p:txBody>
      </p:sp>
      <p:pic>
        <p:nvPicPr>
          <p:cNvPr id="19" name="Picture 12">
            <a:extLst>
              <a:ext uri="{FF2B5EF4-FFF2-40B4-BE49-F238E27FC236}">
                <a16:creationId xmlns:a16="http://schemas.microsoft.com/office/drawing/2014/main" id="{D59A1415-DF88-48C2-BFBD-2900D34A9A2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44496" y="1959171"/>
            <a:ext cx="378293" cy="543366"/>
          </a:xfrm>
          <a:prstGeom prst="rect">
            <a:avLst/>
          </a:prstGeom>
        </p:spPr>
      </p:pic>
      <p:sp>
        <p:nvSpPr>
          <p:cNvPr id="20" name="Date Placeholder 6">
            <a:extLst>
              <a:ext uri="{FF2B5EF4-FFF2-40B4-BE49-F238E27FC236}">
                <a16:creationId xmlns:a16="http://schemas.microsoft.com/office/drawing/2014/main" id="{56AA1691-6753-45B8-AB77-1105989467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818B4985-F782-412B-98D5-683B123484E3}" type="datetime4">
              <a:rPr lang="en-US" smtClean="0"/>
              <a:t>May 13, 2025</a:t>
            </a:fld>
            <a:endParaRPr lang="en-US" dirty="0"/>
          </a:p>
        </p:txBody>
      </p:sp>
      <p:sp>
        <p:nvSpPr>
          <p:cNvPr id="21" name="Footer Placeholder 8" hidden="1">
            <a:extLst>
              <a:ext uri="{FF2B5EF4-FFF2-40B4-BE49-F238E27FC236}">
                <a16:creationId xmlns:a16="http://schemas.microsoft.com/office/drawing/2014/main" id="{2F8C9320-E8BF-471F-8DD3-1BC47902191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10" hidden="1">
            <a:extLst>
              <a:ext uri="{FF2B5EF4-FFF2-40B4-BE49-F238E27FC236}">
                <a16:creationId xmlns:a16="http://schemas.microsoft.com/office/drawing/2014/main" id="{B01A309B-80AB-481C-AE3F-3C56C2C92EE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33">
            <a:extLst>
              <a:ext uri="{FF2B5EF4-FFF2-40B4-BE49-F238E27FC236}">
                <a16:creationId xmlns:a16="http://schemas.microsoft.com/office/drawing/2014/main" id="{B03E872F-21DD-423D-B6DE-4945F155FB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3901" t="45142" r="62601" b="9046"/>
          <a:stretch/>
        </p:blipFill>
        <p:spPr>
          <a:xfrm>
            <a:off x="7065739" y="3152530"/>
            <a:ext cx="341204" cy="321707"/>
          </a:xfrm>
          <a:prstGeom prst="rect">
            <a:avLst/>
          </a:prstGeom>
        </p:spPr>
      </p:pic>
      <p:sp>
        <p:nvSpPr>
          <p:cNvPr id="24" name="Text Box 2">
            <a:extLst>
              <a:ext uri="{FF2B5EF4-FFF2-40B4-BE49-F238E27FC236}">
                <a16:creationId xmlns:a16="http://schemas.microsoft.com/office/drawing/2014/main" id="{8B1B4749-2B7E-4474-A2D3-2B2892ADCA2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31788" y="1336538"/>
            <a:ext cx="2772000" cy="4649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+mn-lt"/>
                <a:cs typeface="Arial" panose="020B0604020202020204" pitchFamily="34" charset="0"/>
              </a:rPr>
              <a:t>TEXT STYLES</a:t>
            </a:r>
            <a:endParaRPr lang="en-US" altLang="da-DK" sz="16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Use the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TAB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-key</a:t>
            </a: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jump through levels. Click </a:t>
            </a: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ENTER </a:t>
            </a: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and</a:t>
            </a: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</a:t>
            </a: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switch from one level to the next level</a:t>
            </a:r>
            <a:endParaRPr lang="en-US"/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To go back in levels use </a:t>
            </a: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SHIFT-TAB</a:t>
            </a:r>
            <a:endParaRPr lang="en-US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Alternatively, </a:t>
            </a:r>
            <a:r>
              <a:rPr lang="en-US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Increase</a:t>
            </a:r>
            <a:r>
              <a:rPr lang="en-US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and </a:t>
            </a:r>
            <a:r>
              <a:rPr lang="en-US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Decrease </a:t>
            </a:r>
            <a:r>
              <a:rPr lang="en-US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list level can be used</a:t>
            </a:r>
            <a:br>
              <a:rPr lang="en-GB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endParaRPr lang="en-US" sz="9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HINT: </a:t>
            </a:r>
            <a:r>
              <a:rPr lang="en-US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Use bullet button</a:t>
            </a: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Delete bullet for regular text.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the bullet button to reaply the correct bullet again</a:t>
            </a:r>
            <a:endParaRPr lang="en-US"/>
          </a:p>
          <a:p>
            <a:pPr eaLnBrk="1" hangingPunct="1">
              <a:spcAft>
                <a:spcPts val="600"/>
              </a:spcAft>
              <a:defRPr/>
            </a:pP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sz="1600" dirty="0">
                <a:latin typeface="+mn-lt"/>
                <a:cs typeface="Arial" panose="020B0604020202020204" pitchFamily="34" charset="0"/>
              </a:rPr>
              <a:t>SLIDES &amp; LAYOUTS</a:t>
            </a: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the menu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New Slide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the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Home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to insert a new slide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Change layout</a:t>
            </a:r>
            <a:endParaRPr lang="en-US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Font typeface="+mj-lt"/>
              <a:buNone/>
            </a:pPr>
            <a:r>
              <a:rPr lang="en-US" sz="900" dirty="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  <a:t>Click on the arrow next to </a:t>
            </a:r>
            <a:r>
              <a:rPr lang="en-US" sz="900" b="1" dirty="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  <a:t>Layout</a:t>
            </a:r>
            <a:br>
              <a:rPr lang="en-GB" sz="900" b="1" dirty="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</a:br>
            <a:r>
              <a:rPr lang="en-US" sz="900" dirty="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  <a:t>to view a dropdown menu of possible slide layouts</a:t>
            </a:r>
            <a:br>
              <a:rPr lang="en-GB" sz="900" dirty="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</a:br>
            <a:endParaRPr lang="en-US" sz="900" dirty="0">
              <a:solidFill>
                <a:srgbClr val="000000"/>
              </a:solidFill>
              <a:latin typeface="+mn-lt"/>
              <a:ea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Reset slide</a:t>
            </a:r>
            <a:endParaRPr lang="en-US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US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Home</a:t>
            </a:r>
            <a:r>
              <a:rPr lang="en-US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</a:t>
            </a:r>
            <a:endParaRPr lang="en-US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US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Reset</a:t>
            </a:r>
            <a:r>
              <a:rPr lang="en-US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menu to reset position, size and formatting of the slide placeholders to </a:t>
            </a:r>
            <a:br>
              <a:rPr lang="en-GB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their default settings</a:t>
            </a:r>
            <a:endParaRPr lang="en-US" sz="900" dirty="0">
              <a:latin typeface="+mn-lt"/>
              <a:ea typeface="Arial" panose="020B06040202020202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2B8CEB7-8718-40FB-BCC9-2AC96094B83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055654" y="4701914"/>
            <a:ext cx="475428" cy="176762"/>
          </a:xfrm>
          <a:prstGeom prst="rect">
            <a:avLst/>
          </a:prstGeom>
        </p:spPr>
      </p:pic>
      <p:pic>
        <p:nvPicPr>
          <p:cNvPr id="29" name="Picture 16">
            <a:extLst>
              <a:ext uri="{FF2B5EF4-FFF2-40B4-BE49-F238E27FC236}">
                <a16:creationId xmlns:a16="http://schemas.microsoft.com/office/drawing/2014/main" id="{1543AAD2-58D2-4DCE-A080-AFA6A459F608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055654" y="3847595"/>
            <a:ext cx="328881" cy="505501"/>
          </a:xfrm>
          <a:prstGeom prst="rect">
            <a:avLst/>
          </a:prstGeom>
        </p:spPr>
      </p:pic>
      <p:pic>
        <p:nvPicPr>
          <p:cNvPr id="30" name="Picture 20">
            <a:extLst>
              <a:ext uri="{FF2B5EF4-FFF2-40B4-BE49-F238E27FC236}">
                <a16:creationId xmlns:a16="http://schemas.microsoft.com/office/drawing/2014/main" id="{F410AF64-93DE-4C35-8AC4-D2AFA638F572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058352" y="5601211"/>
            <a:ext cx="538465" cy="17284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AAFDC93-9DCC-4CE4-B8D7-6137FEEF048E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055654" y="2342337"/>
            <a:ext cx="457143" cy="2571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2A5FDF-69DC-4DD2-BFF8-3478E75DBB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/>
          <a:srcRect l="50000" t="50000" b="4554"/>
          <a:stretch/>
        </p:blipFill>
        <p:spPr>
          <a:xfrm>
            <a:off x="7065739" y="2537285"/>
            <a:ext cx="437508" cy="36585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428E528-3C21-43A5-9A1F-5FC8A3BB1E92}"/>
              </a:ext>
            </a:extLst>
          </p:cNvPr>
          <p:cNvGrpSpPr/>
          <p:nvPr userDrawn="1"/>
        </p:nvGrpSpPr>
        <p:grpSpPr>
          <a:xfrm>
            <a:off x="10285258" y="5867321"/>
            <a:ext cx="991746" cy="384654"/>
            <a:chOff x="10992821" y="4404000"/>
            <a:chExt cx="1588357" cy="61605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44E7E5B-C2F8-47A1-8626-A6E32640159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1"/>
            <a:srcRect l="1" t="29690" r="1315"/>
            <a:stretch/>
          </p:blipFill>
          <p:spPr>
            <a:xfrm>
              <a:off x="10992821" y="4404000"/>
              <a:ext cx="1588357" cy="616052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5065702C-2099-41C8-904A-A3616CD11CA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1"/>
            <a:srcRect l="21641" t="72894" r="72046" b="1834"/>
            <a:stretch/>
          </p:blipFill>
          <p:spPr>
            <a:xfrm>
              <a:off x="12479578" y="4785230"/>
              <a:ext cx="101600" cy="221441"/>
            </a:xfrm>
            <a:prstGeom prst="rect">
              <a:avLst/>
            </a:prstGeom>
          </p:spPr>
        </p:pic>
      </p:grpSp>
      <p:pic>
        <p:nvPicPr>
          <p:cNvPr id="34" name="Picture 2">
            <a:extLst>
              <a:ext uri="{FF2B5EF4-FFF2-40B4-BE49-F238E27FC236}">
                <a16:creationId xmlns:a16="http://schemas.microsoft.com/office/drawing/2014/main" id="{23C2B142-78D9-4D1A-A62B-85445D78273E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3055654" y="3052205"/>
            <a:ext cx="257143" cy="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1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4="http://schemas.microsoft.com/office/drawing/2010/main" xmlns:a16="http://schemas.microsoft.com/office/drawing/2014/main" xmlns=""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&gt;Do not use layouts after this &gt;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124504-36FD-4753-851D-5B7D02D4A2D1}"/>
              </a:ext>
            </a:extLst>
          </p:cNvPr>
          <p:cNvSpPr/>
          <p:nvPr userDrawn="1"/>
        </p:nvSpPr>
        <p:spPr bwMode="ltGray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rgbClr val="003755"/>
              </a:buClr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5" name="Do not use"/>
          <p:cNvSpPr txBox="1"/>
          <p:nvPr userDrawn="1"/>
        </p:nvSpPr>
        <p:spPr>
          <a:xfrm>
            <a:off x="430213" y="656823"/>
            <a:ext cx="11356977" cy="2893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US" sz="4400" b="0" noProof="0" dirty="0">
                <a:solidFill>
                  <a:schemeClr val="bg1"/>
                </a:solidFill>
              </a:rPr>
              <a:t>If you see any </a:t>
            </a:r>
            <a:r>
              <a:rPr lang="en-US" sz="4400" b="1" i="0" noProof="0" dirty="0">
                <a:solidFill>
                  <a:schemeClr val="bg1"/>
                </a:solidFill>
              </a:rPr>
              <a:t>layouts after this </a:t>
            </a:r>
            <a:r>
              <a:rPr lang="en-US" sz="4400" b="0" i="0" noProof="0" dirty="0">
                <a:solidFill>
                  <a:schemeClr val="bg1"/>
                </a:solidFill>
              </a:rPr>
              <a:t>one</a:t>
            </a:r>
            <a:r>
              <a:rPr lang="en-US" sz="4400" b="1" i="1" noProof="0" dirty="0">
                <a:solidFill>
                  <a:schemeClr val="bg1"/>
                </a:solidFill>
              </a:rPr>
              <a:t>,</a:t>
            </a:r>
            <a:br>
              <a:rPr lang="en-GB" sz="4400" b="0" i="0" noProof="0" dirty="0">
                <a:solidFill>
                  <a:schemeClr val="bg1"/>
                </a:solidFill>
              </a:rPr>
            </a:br>
            <a:r>
              <a:rPr lang="en-US" sz="4400" b="0" noProof="0" dirty="0">
                <a:solidFill>
                  <a:schemeClr val="bg1"/>
                </a:solidFill>
              </a:rPr>
              <a:t>do not use them. These layouts </a:t>
            </a:r>
            <a:r>
              <a:rPr lang="en-US" sz="4400" b="1" i="0" u="none" noProof="0" dirty="0">
                <a:solidFill>
                  <a:schemeClr val="bg1"/>
                </a:solidFill>
              </a:rPr>
              <a:t>are not </a:t>
            </a:r>
            <a:r>
              <a:rPr lang="en-US" sz="4400" b="0" noProof="0" dirty="0">
                <a:solidFill>
                  <a:schemeClr val="bg1"/>
                </a:solidFill>
              </a:rPr>
              <a:t>part of our corporate template.</a:t>
            </a:r>
            <a:br>
              <a:rPr lang="en-GB" sz="2800" b="0" noProof="0" dirty="0">
                <a:solidFill>
                  <a:schemeClr val="bg1"/>
                </a:solidFill>
              </a:rPr>
            </a:br>
            <a:br>
              <a:rPr lang="en-GB" sz="2800" b="0" noProof="0" dirty="0">
                <a:solidFill>
                  <a:schemeClr val="bg1"/>
                </a:solidFill>
              </a:rPr>
            </a:br>
            <a:endParaRPr lang="en-US" sz="2800" b="0" noProof="0" dirty="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EB5E5A-DA85-4D5B-80B9-F94482F55D76}"/>
              </a:ext>
            </a:extLst>
          </p:cNvPr>
          <p:cNvGrpSpPr/>
          <p:nvPr userDrawn="1"/>
        </p:nvGrpSpPr>
        <p:grpSpPr bwMode="black">
          <a:xfrm rot="8100000">
            <a:off x="10404874" y="3325226"/>
            <a:ext cx="1036788" cy="1036788"/>
            <a:chOff x="6096000" y="4963130"/>
            <a:chExt cx="1456719" cy="1456719"/>
          </a:xfrm>
          <a:solidFill>
            <a:schemeClr val="bg1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23227E-A862-4A7F-BC20-0D107430AB2C}"/>
                </a:ext>
              </a:extLst>
            </p:cNvPr>
            <p:cNvSpPr/>
            <p:nvPr userDrawn="1"/>
          </p:nvSpPr>
          <p:spPr bwMode="black">
            <a:xfrm rot="5400000">
              <a:off x="5534135" y="5524995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en-US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501AE6-6504-4184-9443-E89AFACF769D}"/>
                </a:ext>
              </a:extLst>
            </p:cNvPr>
            <p:cNvSpPr/>
            <p:nvPr userDrawn="1"/>
          </p:nvSpPr>
          <p:spPr bwMode="black">
            <a:xfrm rot="10800000">
              <a:off x="6096000" y="4963130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en-US" sz="14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7CEE09B-6EE1-4BF2-85A3-DE69E91BC4C6}"/>
              </a:ext>
            </a:extLst>
          </p:cNvPr>
          <p:cNvSpPr/>
          <p:nvPr userDrawn="1"/>
        </p:nvSpPr>
        <p:spPr>
          <a:xfrm>
            <a:off x="0" y="2578102"/>
            <a:ext cx="1121860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0" b="1" i="0" noProof="0" dirty="0">
                <a:solidFill>
                  <a:schemeClr val="bg1"/>
                </a:solidFill>
              </a:rPr>
              <a:t>Do not use </a:t>
            </a:r>
            <a:endParaRPr lang="en-US" sz="15000" b="1" i="0" dirty="0"/>
          </a:p>
        </p:txBody>
      </p:sp>
      <p:sp>
        <p:nvSpPr>
          <p:cNvPr id="16" name="Do not use">
            <a:extLst>
              <a:ext uri="{FF2B5EF4-FFF2-40B4-BE49-F238E27FC236}">
                <a16:creationId xmlns:a16="http://schemas.microsoft.com/office/drawing/2014/main" id="{A8FA78FA-4D94-4717-B7C6-6F86378D6B01}"/>
              </a:ext>
            </a:extLst>
          </p:cNvPr>
          <p:cNvSpPr txBox="1"/>
          <p:nvPr userDrawn="1"/>
        </p:nvSpPr>
        <p:spPr>
          <a:xfrm>
            <a:off x="430214" y="5186455"/>
            <a:ext cx="11356974" cy="9694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US" sz="2000" b="0" noProof="0" dirty="0">
                <a:solidFill>
                  <a:schemeClr val="bg1"/>
                </a:solidFill>
              </a:rPr>
              <a:t>Due to PowerPoint’s standard Copy/Paste functionality extra undesirable layouts can appear.</a:t>
            </a:r>
            <a:endParaRPr lang="en-US"/>
          </a:p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US" sz="2000" b="0" noProof="0" dirty="0">
                <a:solidFill>
                  <a:schemeClr val="bg1"/>
                </a:solidFill>
              </a:rPr>
              <a:t>Also notice: Layouts after this might contain potential confidential information.</a:t>
            </a:r>
            <a:br>
              <a:rPr lang="en-GB" sz="1800" b="0" noProof="0" dirty="0">
                <a:solidFill>
                  <a:schemeClr val="bg1"/>
                </a:solidFill>
              </a:rPr>
            </a:br>
            <a:endParaRPr lang="en-US" sz="1800" b="0" noProof="0" dirty="0">
              <a:solidFill>
                <a:schemeClr val="bg1"/>
              </a:solidFill>
            </a:endParaRPr>
          </a:p>
        </p:txBody>
      </p:sp>
      <p:sp>
        <p:nvSpPr>
          <p:cNvPr id="13" name="Date Placeholder 6" hidden="1">
            <a:extLst>
              <a:ext uri="{FF2B5EF4-FFF2-40B4-BE49-F238E27FC236}">
                <a16:creationId xmlns:a16="http://schemas.microsoft.com/office/drawing/2014/main" id="{706505A8-87EA-4BA0-B698-35156BC765D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DE3FB73-D64F-4CD2-B936-34C12883B35A}" type="datetime4">
              <a:rPr lang="en-US" smtClean="0"/>
              <a:t>May 13, 2025</a:t>
            </a:fld>
            <a:endParaRPr lang="en-US" dirty="0"/>
          </a:p>
        </p:txBody>
      </p:sp>
      <p:sp>
        <p:nvSpPr>
          <p:cNvPr id="14" name="Footer Placeholder 8" hidden="1">
            <a:extLst>
              <a:ext uri="{FF2B5EF4-FFF2-40B4-BE49-F238E27FC236}">
                <a16:creationId xmlns:a16="http://schemas.microsoft.com/office/drawing/2014/main" id="{AB150C2C-2030-498B-8262-6BD5BCCBB34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10" hidden="1">
            <a:extLst>
              <a:ext uri="{FF2B5EF4-FFF2-40B4-BE49-F238E27FC236}">
                <a16:creationId xmlns:a16="http://schemas.microsoft.com/office/drawing/2014/main" id="{E81B246F-92C7-4EF8-ACD0-05F73C7095B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16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A (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15748-13E4-20FD-3345-5405C2E22ED3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ADAAE6-C7C8-41CD-B37C-3EE1E89871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5375" y="3827463"/>
            <a:ext cx="6851650" cy="1475150"/>
          </a:xfrm>
        </p:spPr>
        <p:txBody>
          <a:bodyPr lIns="0" tIns="0" rIns="0" bIns="0" anchor="b"/>
          <a:lstStyle>
            <a:lvl1pPr>
              <a:defRPr sz="4800" b="0" cap="all" baseline="0">
                <a:solidFill>
                  <a:schemeClr val="bg1"/>
                </a:solidFill>
                <a:latin typeface="ABBvoice Display SemiBold" panose="020D0704020603060204" pitchFamily="34" charset="0"/>
              </a:defRPr>
            </a:lvl1pPr>
          </a:lstStyle>
          <a:p>
            <a:r>
              <a:rPr lang="en-US" noProof="0" dirty="0"/>
              <a:t>Chapter slide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0431F8-764B-C17E-CC65-C19E18902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F6C1-C8EB-4219-8E37-B9B0DE88DCE0}" type="datetime4">
              <a:rPr lang="en-US" noProof="0" smtClean="0"/>
              <a:t>May 13,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BC29D0-EB40-587B-58A6-53D763076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D97F4-D5E2-FCE0-A203-89814C3C181F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US" noProof="0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8CFFDC79-EB9C-37F8-07B1-E20F8A2E8ED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95375" y="5349654"/>
            <a:ext cx="6851650" cy="507000"/>
          </a:xfrm>
        </p:spPr>
        <p:txBody>
          <a:bodyPr/>
          <a:lstStyle>
            <a:lvl1pPr>
              <a:defRPr sz="3000">
                <a:solidFill>
                  <a:schemeClr val="bg1"/>
                </a:solidFill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9C416C70-6006-1056-F3D9-948F7438B73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943851" y="683261"/>
            <a:ext cx="3226080" cy="1942982"/>
          </a:xfrm>
        </p:spPr>
        <p:txBody>
          <a:bodyPr/>
          <a:lstStyle>
            <a:lvl1pPr algn="r">
              <a:defRPr sz="13800">
                <a:solidFill>
                  <a:schemeClr val="bg1"/>
                </a:solidFill>
                <a:latin typeface="ABBvoice Display SemiBold" panose="020D0704020603060204" pitchFamily="34" charset="0"/>
              </a:defRPr>
            </a:lvl1pPr>
          </a:lstStyle>
          <a:p>
            <a:pPr lvl="0"/>
            <a:r>
              <a:rPr lang="en-US" dirty="0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A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15748-13E4-20FD-3345-5405C2E22ED3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ADAAE6-C7C8-41CD-B37C-3EE1E89871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5375" y="3827463"/>
            <a:ext cx="6851650" cy="1475150"/>
          </a:xfrm>
        </p:spPr>
        <p:txBody>
          <a:bodyPr lIns="0" tIns="0" rIns="0" bIns="0" anchor="b"/>
          <a:lstStyle>
            <a:lvl1pPr>
              <a:defRPr sz="4800" b="0" cap="all" baseline="0">
                <a:solidFill>
                  <a:schemeClr val="bg1"/>
                </a:solidFill>
                <a:latin typeface="ABBvoice Display SemiBold" panose="020D0704020603060204" pitchFamily="34" charset="0"/>
              </a:defRPr>
            </a:lvl1pPr>
          </a:lstStyle>
          <a:p>
            <a:r>
              <a:rPr lang="en-US" noProof="0" dirty="0"/>
              <a:t>Chapter slide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0431F8-764B-C17E-CC65-C19E18902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F6C1-C8EB-4219-8E37-B9B0DE88DCE0}" type="datetime4">
              <a:rPr lang="en-US" noProof="0" smtClean="0"/>
              <a:t>May 13,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BC29D0-EB40-587B-58A6-53D763076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D97F4-D5E2-FCE0-A203-89814C3C181F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US" noProof="0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8CFFDC79-EB9C-37F8-07B1-E20F8A2E8ED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95375" y="5349654"/>
            <a:ext cx="6851650" cy="507000"/>
          </a:xfrm>
        </p:spPr>
        <p:txBody>
          <a:bodyPr/>
          <a:lstStyle>
            <a:lvl1pPr>
              <a:defRPr sz="3000">
                <a:solidFill>
                  <a:schemeClr val="bg1"/>
                </a:solidFill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9C416C70-6006-1056-F3D9-948F7438B73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943851" y="683261"/>
            <a:ext cx="3226080" cy="1942982"/>
          </a:xfrm>
        </p:spPr>
        <p:txBody>
          <a:bodyPr/>
          <a:lstStyle>
            <a:lvl1pPr algn="r">
              <a:defRPr sz="13800">
                <a:solidFill>
                  <a:schemeClr val="bg1"/>
                </a:solidFill>
                <a:latin typeface="ABBvoice Display SemiBold" panose="020D0704020603060204" pitchFamily="34" charset="0"/>
              </a:defRPr>
            </a:lvl1pPr>
          </a:lstStyle>
          <a:p>
            <a:pPr lvl="0"/>
            <a:r>
              <a:rPr lang="en-US" dirty="0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31200" y="691200"/>
            <a:ext cx="11530600" cy="363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Title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331200" y="6343200"/>
            <a:ext cx="9789113" cy="158400"/>
          </a:xfrm>
          <a:prstGeom prst="rect">
            <a:avLst/>
          </a:prstGeom>
          <a:noFill/>
        </p:spPr>
        <p:txBody>
          <a:bodyPr vert="horz" lIns="0" tIns="0" rIns="0" bIns="0" rtlCol="0" anchor="b" anchorCtr="0">
            <a:noAutofit/>
          </a:bodyPr>
          <a:lstStyle>
            <a:lvl1pPr algn="l" rtl="0">
              <a:defRPr sz="800">
                <a:solidFill>
                  <a:schemeClr val="tx1"/>
                </a:solidFill>
              </a:defRPr>
            </a:lvl1pPr>
            <a:lvl2pPr marL="0" indent="0">
              <a:defRPr sz="1000">
                <a:solidFill>
                  <a:schemeClr val="accent3"/>
                </a:solidFill>
              </a:defRPr>
            </a:lvl2pPr>
            <a:lvl3pPr marL="0" indent="0">
              <a:defRPr sz="1000">
                <a:solidFill>
                  <a:schemeClr val="accent3"/>
                </a:solidFill>
              </a:defRPr>
            </a:lvl3pPr>
            <a:lvl4pPr marL="0" indent="0">
              <a:defRPr sz="1000">
                <a:solidFill>
                  <a:schemeClr val="accent3"/>
                </a:solidFill>
              </a:defRPr>
            </a:lvl4pPr>
            <a:lvl5pPr marL="0" indent="0">
              <a:defRPr sz="1000">
                <a:solidFill>
                  <a:schemeClr val="accent3"/>
                </a:solidFill>
              </a:defRPr>
            </a:lvl5pPr>
            <a:lvl6pPr marL="0" indent="0">
              <a:defRPr sz="1000">
                <a:solidFill>
                  <a:schemeClr val="accent3"/>
                </a:solidFill>
              </a:defRPr>
            </a:lvl6pPr>
            <a:lvl7pPr marL="0" indent="0">
              <a:defRPr sz="1000">
                <a:solidFill>
                  <a:schemeClr val="accent3"/>
                </a:solidFill>
              </a:defRPr>
            </a:lvl7pPr>
            <a:lvl8pPr marL="0" indent="0">
              <a:defRPr sz="1000">
                <a:solidFill>
                  <a:schemeClr val="accent3"/>
                </a:solidFill>
              </a:defRPr>
            </a:lvl8pPr>
            <a:lvl9pPr marL="0" indent="0">
              <a:defRPr sz="1000">
                <a:solidFill>
                  <a:schemeClr val="accent3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0" y="6858000"/>
            <a:ext cx="0" cy="0"/>
          </a:xfrm>
          <a:prstGeom prst="rect">
            <a:avLst/>
          </a:prstGeom>
          <a:effectLst/>
        </p:spPr>
        <p:txBody>
          <a:bodyPr vert="horz" wrap="square" lIns="0" tIns="0" rIns="0" bIns="0" rtlCol="0" anchor="ctr" anchorCtr="0">
            <a:noAutofit/>
          </a:bodyPr>
          <a:lstStyle>
            <a:lvl1pPr algn="l">
              <a:defRPr sz="100" b="0" i="0" u="none" strike="noStrike">
                <a:solidFill>
                  <a:srgbClr val="000000">
                    <a:alpha val="0"/>
                  </a:srgbClr>
                </a:solidFill>
                <a:latin typeface="ABBvoice" panose="020B0604020202020204"/>
              </a:defRPr>
            </a:lvl1pPr>
            <a:lvl2pPr marL="0" indent="0">
              <a:defRPr sz="1000">
                <a:solidFill>
                  <a:schemeClr val="accent3"/>
                </a:solidFill>
              </a:defRPr>
            </a:lvl2pPr>
            <a:lvl3pPr marL="0" indent="0">
              <a:defRPr sz="1000">
                <a:solidFill>
                  <a:schemeClr val="accent3"/>
                </a:solidFill>
              </a:defRPr>
            </a:lvl3pPr>
            <a:lvl4pPr marL="0" indent="0">
              <a:defRPr sz="1000">
                <a:solidFill>
                  <a:schemeClr val="accent3"/>
                </a:solidFill>
              </a:defRPr>
            </a:lvl4pPr>
            <a:lvl5pPr marL="0" indent="0">
              <a:defRPr sz="1000">
                <a:solidFill>
                  <a:schemeClr val="accent3"/>
                </a:solidFill>
              </a:defRPr>
            </a:lvl5pPr>
            <a:lvl6pPr marL="0" indent="0">
              <a:defRPr sz="1000">
                <a:solidFill>
                  <a:schemeClr val="accent3"/>
                </a:solidFill>
              </a:defRPr>
            </a:lvl6pPr>
            <a:lvl7pPr marL="0" indent="0">
              <a:defRPr sz="1000">
                <a:solidFill>
                  <a:schemeClr val="accent3"/>
                </a:solidFill>
              </a:defRPr>
            </a:lvl7pPr>
            <a:lvl8pPr marL="0" indent="0">
              <a:defRPr sz="1000">
                <a:solidFill>
                  <a:schemeClr val="accent3"/>
                </a:solidFill>
              </a:defRPr>
            </a:lvl8pPr>
            <a:lvl9pPr marL="0" indent="0">
              <a:defRPr sz="1000">
                <a:solidFill>
                  <a:schemeClr val="accent3"/>
                </a:solidFill>
              </a:defRPr>
            </a:lvl9pPr>
          </a:lstStyle>
          <a:p>
            <a:fld id="{4A806A40-8146-4C46-A669-604AE817EB45}" type="datetime4">
              <a:rPr lang="en-US" smtClean="0"/>
              <a:t>May 13, 2025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31200" y="1929600"/>
            <a:ext cx="11530600" cy="424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0" y="6858000"/>
            <a:ext cx="0" cy="0"/>
          </a:xfrm>
          <a:prstGeom prst="rect">
            <a:avLst/>
          </a:prstGeom>
          <a:effectLst/>
        </p:spPr>
        <p:txBody>
          <a:bodyPr vert="horz" wrap="square" lIns="0" tIns="0" rIns="0" bIns="0" rtlCol="0" anchor="ctr">
            <a:noAutofit/>
          </a:bodyPr>
          <a:lstStyle>
            <a:lvl1pPr algn="l">
              <a:defRPr sz="100" b="0" i="0" u="none" strike="noStrike">
                <a:noFill/>
                <a:latin typeface="ABBvoice" panose="020B0604020202020204"/>
              </a:defRPr>
            </a:lvl1pPr>
            <a:lvl2pPr marL="0" indent="0">
              <a:defRPr sz="1000">
                <a:solidFill>
                  <a:schemeClr val="accent3"/>
                </a:solidFill>
              </a:defRPr>
            </a:lvl2pPr>
            <a:lvl3pPr marL="0" indent="0">
              <a:defRPr sz="1000">
                <a:solidFill>
                  <a:schemeClr val="accent3"/>
                </a:solidFill>
              </a:defRPr>
            </a:lvl3pPr>
            <a:lvl4pPr marL="0" indent="0">
              <a:defRPr sz="1000">
                <a:solidFill>
                  <a:schemeClr val="accent3"/>
                </a:solidFill>
              </a:defRPr>
            </a:lvl4pPr>
            <a:lvl5pPr marL="0" indent="0">
              <a:defRPr sz="1000">
                <a:solidFill>
                  <a:schemeClr val="accent3"/>
                </a:solidFill>
              </a:defRPr>
            </a:lvl5pPr>
            <a:lvl6pPr marL="0" indent="0">
              <a:defRPr sz="1000">
                <a:solidFill>
                  <a:schemeClr val="accent3"/>
                </a:solidFill>
              </a:defRPr>
            </a:lvl6pPr>
            <a:lvl7pPr marL="0" indent="0">
              <a:defRPr sz="1000">
                <a:solidFill>
                  <a:schemeClr val="accent3"/>
                </a:solidFill>
              </a:defRPr>
            </a:lvl7pPr>
            <a:lvl8pPr marL="0" indent="0">
              <a:defRPr sz="1000">
                <a:solidFill>
                  <a:schemeClr val="accent3"/>
                </a:solidFill>
              </a:defRPr>
            </a:lvl8pPr>
            <a:lvl9pPr marL="0" indent="0">
              <a:defRPr sz="1000">
                <a:solidFill>
                  <a:schemeClr val="accent3"/>
                </a:solidFill>
              </a:defRPr>
            </a:lvl9pPr>
          </a:lstStyle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C363F49-3D71-4D36-B18A-FB2AEFD673FB}"/>
              </a:ext>
            </a:extLst>
          </p:cNvPr>
          <p:cNvSpPr txBox="1">
            <a:spLocks/>
          </p:cNvSpPr>
          <p:nvPr userDrawn="1"/>
        </p:nvSpPr>
        <p:spPr>
          <a:xfrm>
            <a:off x="331200" y="514800"/>
            <a:ext cx="308080" cy="32400"/>
          </a:xfrm>
          <a:prstGeom prst="rect">
            <a:avLst/>
          </a:prstGeom>
        </p:spPr>
        <p:txBody>
          <a:bodyPr lIns="0" tIns="0" rIns="0" bIns="403200"/>
          <a:lstStyle>
            <a:lvl1pPr marL="0" indent="0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None/>
              <a:defRPr sz="24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—</a:t>
            </a:r>
            <a:endParaRPr lang="en-US"/>
          </a:p>
        </p:txBody>
      </p:sp>
      <p:pic>
        <p:nvPicPr>
          <p:cNvPr id="11" name="LogoFooter">
            <a:extLst>
              <a:ext uri="{FF2B5EF4-FFF2-40B4-BE49-F238E27FC236}">
                <a16:creationId xmlns:a16="http://schemas.microsoft.com/office/drawing/2014/main" id="{BB08CBEA-8100-48CC-9FC4-8A66553571A5}"/>
              </a:ext>
            </a:extLst>
          </p:cNvPr>
          <p:cNvPicPr>
            <a:picLocks noChangeAspect="1"/>
          </p:cNvPicPr>
          <p:nvPr userDrawn="1"/>
        </p:nvPicPr>
        <p:blipFill>
          <a:blip r:embed="rId77">
            <a:extLst>
              <a:ext uri="{96DAC541-7B7A-43D3-8B79-37D633B846F1}">
                <asvg:svgBlip xmlns:asvg="http://schemas.microsoft.com/office/drawing/2016/SVG/main" r:embed="rId78"/>
              </a:ext>
            </a:extLst>
          </a:blip>
          <a:stretch>
            <a:fillRect/>
          </a:stretch>
        </p:blipFill>
        <p:spPr>
          <a:xfrm>
            <a:off x="11354200" y="6456066"/>
            <a:ext cx="507600" cy="192272"/>
          </a:xfrm>
          <a:prstGeom prst="rect">
            <a:avLst/>
          </a:prstGeom>
        </p:spPr>
      </p:pic>
      <p:sp>
        <p:nvSpPr>
          <p:cNvPr id="14" name="CopyrightText" descr="{&#10; &quot;SkabelonDesign&quot;: {&#10; &quot;textualValue&quot;: &quot;&lt;s&gt;&lt;![CDATA[© ]]&gt;&lt;/s&gt;&lt;key1/&gt;&lt;s&gt;&lt;![CDATA[ ]]&gt;&lt;/s&gt;&lt;key2/&gt;&lt;s&gt;&lt;![CDATA[. All rights reserved.]]&gt;&lt;/s&gt;&quot;,&#10; &quot;bindingCollection&quot;: {&#10; &quot;key1&quot;: {&quot;SkabelonDesign&quot;:{&quot;type&quot;:&quot;Date&quot;,&quot;ignoreBlank&quot;:&quot;true&quot;,&quot;binding&quot;:&quot;Doc.DateTime.Today&quot;,&quot;format&quot;:&quot;yyyy&quot;}},&#10; &quot;key2&quot;: {&quot;SkabelonDesign&quot;:{&quot;type&quot;:&quot;Text&quot;,&quot;ignoreBlank&quot;:&quot;true&quot;,&quot;binding&quot;:&quot;Doc.Prop.BrandName&quot;}}&#10; }&#10; }&#10;}&#10;">
            <a:extLst>
              <a:ext uri="{FF2B5EF4-FFF2-40B4-BE49-F238E27FC236}">
                <a16:creationId xmlns:a16="http://schemas.microsoft.com/office/drawing/2014/main" id="{D1FCD200-65D5-439C-AECC-B22E31B69313}"/>
              </a:ext>
            </a:extLst>
          </p:cNvPr>
          <p:cNvSpPr txBox="1"/>
          <p:nvPr userDrawn="1"/>
        </p:nvSpPr>
        <p:spPr bwMode="gray">
          <a:xfrm>
            <a:off x="331200" y="6522896"/>
            <a:ext cx="15336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-1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2025 ABB. All rights reserved.</a:t>
            </a:r>
            <a:endParaRPr kumimoji="0" lang="en-US" sz="800" b="0" i="0" u="none" strike="noStrike" kern="1200" cap="none" spc="-1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Date dynamic" descr="{&quot;templafy&quot;:{&quot;id&quot;:&quot;c33ced39-76c5-47cd-b8e8-2a79c061192f&quot;}}" hidden="1">
            <a:extLst>
              <a:ext uri="{FF2B5EF4-FFF2-40B4-BE49-F238E27FC236}">
                <a16:creationId xmlns:a16="http://schemas.microsoft.com/office/drawing/2014/main" id="{96E06C7F-9F82-898A-6F4F-CAF6B7DED755}"/>
              </a:ext>
            </a:extLst>
          </p:cNvPr>
          <p:cNvSpPr/>
          <p:nvPr userDrawn="1"/>
        </p:nvSpPr>
        <p:spPr bwMode="gray">
          <a:xfrm>
            <a:off x="2934000" y="6548400"/>
            <a:ext cx="1296000" cy="118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>
              <a:spcBef>
                <a:spcPts val="600"/>
              </a:spcBef>
            </a:pPr>
            <a:r>
              <a:rPr lang="en-US" sz="800" dirty="0">
                <a:solidFill>
                  <a:schemeClr val="tx1"/>
                </a:solidFill>
              </a:rPr>
              <a:t>May 13, 2025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C702C89-CFA4-6C8F-96AF-900A18CAC7E2}"/>
              </a:ext>
            </a:extLst>
          </p:cNvPr>
          <p:cNvSpPr/>
          <p:nvPr userDrawn="1"/>
        </p:nvSpPr>
        <p:spPr bwMode="gray">
          <a:xfrm>
            <a:off x="2181600" y="6548400"/>
            <a:ext cx="644513" cy="118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>
              <a:spcBef>
                <a:spcPts val="600"/>
              </a:spcBef>
            </a:pPr>
            <a:r>
              <a:rPr lang="en-US" sz="800" dirty="0">
                <a:solidFill>
                  <a:schemeClr val="tx1"/>
                </a:solidFill>
              </a:rPr>
              <a:t>Slide </a:t>
            </a:r>
            <a:fld id="{6ACD6C49-4324-4266-B7DB-7E26C75ACED4}" type="slidenum">
              <a:rPr lang="en-US" sz="800" smtClean="0">
                <a:solidFill>
                  <a:schemeClr val="tx1"/>
                </a:solidFill>
              </a:rPr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401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0" r:id="rId2"/>
    <p:sldLayoutId id="2147483696" r:id="rId3"/>
    <p:sldLayoutId id="2147483703" r:id="rId4"/>
    <p:sldLayoutId id="2147483697" r:id="rId5"/>
    <p:sldLayoutId id="2147483704" r:id="rId6"/>
    <p:sldLayoutId id="2147483651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654" r:id="rId13"/>
    <p:sldLayoutId id="2147483698" r:id="rId14"/>
    <p:sldLayoutId id="2147483655" r:id="rId15"/>
    <p:sldLayoutId id="2147483705" r:id="rId16"/>
    <p:sldLayoutId id="2147483716" r:id="rId17"/>
    <p:sldLayoutId id="2147483656" r:id="rId18"/>
    <p:sldLayoutId id="2147483706" r:id="rId19"/>
    <p:sldLayoutId id="2147483717" r:id="rId20"/>
    <p:sldLayoutId id="2147483657" r:id="rId21"/>
    <p:sldLayoutId id="2147483707" r:id="rId22"/>
    <p:sldLayoutId id="2147483718" r:id="rId23"/>
    <p:sldLayoutId id="2147483658" r:id="rId24"/>
    <p:sldLayoutId id="2147483708" r:id="rId25"/>
    <p:sldLayoutId id="2147483661" r:id="rId26"/>
    <p:sldLayoutId id="2147483662" r:id="rId27"/>
    <p:sldLayoutId id="2147483719" r:id="rId28"/>
    <p:sldLayoutId id="2147483659" r:id="rId29"/>
    <p:sldLayoutId id="2147483660" r:id="rId30"/>
    <p:sldLayoutId id="2147483663" r:id="rId31"/>
    <p:sldLayoutId id="2147483664" r:id="rId32"/>
    <p:sldLayoutId id="2147483665" r:id="rId33"/>
    <p:sldLayoutId id="2147483666" r:id="rId34"/>
    <p:sldLayoutId id="2147483668" r:id="rId35"/>
    <p:sldLayoutId id="2147483670" r:id="rId36"/>
    <p:sldLayoutId id="2147483671" r:id="rId37"/>
    <p:sldLayoutId id="2147483669" r:id="rId38"/>
    <p:sldLayoutId id="2147483672" r:id="rId39"/>
    <p:sldLayoutId id="2147483673" r:id="rId40"/>
    <p:sldLayoutId id="2147483694" r:id="rId41"/>
    <p:sldLayoutId id="2147483674" r:id="rId42"/>
    <p:sldLayoutId id="2147483675" r:id="rId43"/>
    <p:sldLayoutId id="2147483720" r:id="rId44"/>
    <p:sldLayoutId id="2147483721" r:id="rId45"/>
    <p:sldLayoutId id="2147483722" r:id="rId46"/>
    <p:sldLayoutId id="2147483676" r:id="rId47"/>
    <p:sldLayoutId id="2147483723" r:id="rId48"/>
    <p:sldLayoutId id="2147483724" r:id="rId49"/>
    <p:sldLayoutId id="2147483725" r:id="rId50"/>
    <p:sldLayoutId id="2147483677" r:id="rId51"/>
    <p:sldLayoutId id="2147483726" r:id="rId52"/>
    <p:sldLayoutId id="2147483727" r:id="rId53"/>
    <p:sldLayoutId id="2147483728" r:id="rId54"/>
    <p:sldLayoutId id="2147483678" r:id="rId55"/>
    <p:sldLayoutId id="2147483679" r:id="rId56"/>
    <p:sldLayoutId id="2147483680" r:id="rId57"/>
    <p:sldLayoutId id="2147483695" r:id="rId58"/>
    <p:sldLayoutId id="2147483729" r:id="rId59"/>
    <p:sldLayoutId id="2147483682" r:id="rId60"/>
    <p:sldLayoutId id="2147483683" r:id="rId61"/>
    <p:sldLayoutId id="2147483684" r:id="rId62"/>
    <p:sldLayoutId id="2147483685" r:id="rId63"/>
    <p:sldLayoutId id="2147483686" r:id="rId64"/>
    <p:sldLayoutId id="2147483687" r:id="rId65"/>
    <p:sldLayoutId id="2147483667" r:id="rId66"/>
    <p:sldLayoutId id="2147483688" r:id="rId67"/>
    <p:sldLayoutId id="2147483689" r:id="rId68"/>
    <p:sldLayoutId id="2147483690" r:id="rId69"/>
    <p:sldLayoutId id="2147483691" r:id="rId70"/>
    <p:sldLayoutId id="2147483692" r:id="rId71"/>
    <p:sldLayoutId id="2147483699" r:id="rId72"/>
    <p:sldLayoutId id="2147483693" r:id="rId73"/>
    <p:sldLayoutId id="2147483709" r:id="rId74"/>
    <p:sldLayoutId id="2147483710" r:id="rId7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asvg="http://schemas.microsoft.com/office/drawing/2016/SVG/main" xmlns:a16="http://schemas.microsoft.com/office/drawing/2014/main" xmlns="">
      <p:transition spd="med">
        <p:fade/>
      </p:transition>
    </mc:Fallback>
  </mc:AlternateContent>
  <p:hf hdr="0"/>
  <p:txStyles>
    <p:titleStyle>
      <a:lvl1pPr algn="l" defTabSz="914491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91" rtl="0" eaLnBrk="1" latinLnBrk="0" hangingPunct="1">
        <a:spcBef>
          <a:spcPts val="600"/>
        </a:spcBef>
        <a:buFont typeface="ABBvoice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84400" indent="-284400" algn="l" defTabSz="914491" rtl="0" eaLnBrk="1" latinLnBrk="0" hangingPunct="1">
        <a:spcBef>
          <a:spcPts val="600"/>
        </a:spcBef>
        <a:buFont typeface="ABBvoice" panose="020D0603020503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68800" indent="-284400" algn="l" defTabSz="914491" rtl="0" eaLnBrk="1" latinLnBrk="0" hangingPunct="1">
        <a:spcBef>
          <a:spcPts val="600"/>
        </a:spcBef>
        <a:buFont typeface="ABBvoice" panose="020D0603020503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68800" indent="-284400" algn="l" defTabSz="914491" rtl="0" eaLnBrk="1" latinLnBrk="0" hangingPunct="1">
        <a:spcBef>
          <a:spcPts val="600"/>
        </a:spcBef>
        <a:buFont typeface="ABBvoice" panose="020D0603020503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568800" indent="-284400" algn="l" defTabSz="914491" rtl="0" eaLnBrk="1" latinLnBrk="0" hangingPunct="1">
        <a:spcBef>
          <a:spcPts val="600"/>
        </a:spcBef>
        <a:buFont typeface="ABBvoice" panose="020D0603020503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360036" indent="-180018" algn="l" defTabSz="914491" rtl="0" eaLnBrk="1" latinLnBrk="0" hangingPunct="1">
        <a:spcBef>
          <a:spcPts val="600"/>
        </a:spcBef>
        <a:buFont typeface="ABBvoice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36" indent="-180018" algn="l" defTabSz="914491" rtl="0" eaLnBrk="1" latinLnBrk="0" hangingPunct="1">
        <a:spcBef>
          <a:spcPts val="600"/>
        </a:spcBef>
        <a:buFont typeface="ABBvoice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36" indent="-180018" algn="l" defTabSz="914491" rtl="0" eaLnBrk="1" latinLnBrk="0" hangingPunct="1">
        <a:spcBef>
          <a:spcPts val="600"/>
        </a:spcBef>
        <a:buFont typeface="ABBvoice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36" indent="-180018" algn="l" defTabSz="914491" rtl="0" eaLnBrk="1" latinLnBrk="0" hangingPunct="1">
        <a:spcBef>
          <a:spcPts val="600"/>
        </a:spcBef>
        <a:buFont typeface="ABBvoice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6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91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37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83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29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74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720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66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14" userDrawn="1">
          <p15:clr>
            <a:srgbClr val="F26B43"/>
          </p15:clr>
        </p15:guide>
        <p15:guide id="2" pos="7473" userDrawn="1">
          <p15:clr>
            <a:srgbClr val="F26B43"/>
          </p15:clr>
        </p15:guide>
        <p15:guide id="3" pos="209" userDrawn="1">
          <p15:clr>
            <a:srgbClr val="F26B43"/>
          </p15:clr>
        </p15:guide>
        <p15:guide id="4" orient="horz" pos="3891" userDrawn="1">
          <p15:clr>
            <a:srgbClr val="F26B43"/>
          </p15:clr>
        </p15:guide>
        <p15:guide id="5" pos="690" userDrawn="1">
          <p15:clr>
            <a:srgbClr val="F26B43"/>
          </p15:clr>
        </p15:guide>
        <p15:guide id="7" pos="825" userDrawn="1">
          <p15:clr>
            <a:srgbClr val="F26B43"/>
          </p15:clr>
        </p15:guide>
        <p15:guide id="8" pos="1307" userDrawn="1">
          <p15:clr>
            <a:srgbClr val="F26B43"/>
          </p15:clr>
        </p15:guide>
        <p15:guide id="9" pos="1442" userDrawn="1">
          <p15:clr>
            <a:srgbClr val="F26B43"/>
          </p15:clr>
        </p15:guide>
        <p15:guide id="10" pos="1923" userDrawn="1">
          <p15:clr>
            <a:srgbClr val="F26B43"/>
          </p15:clr>
        </p15:guide>
        <p15:guide id="11" pos="2058" userDrawn="1">
          <p15:clr>
            <a:srgbClr val="F26B43"/>
          </p15:clr>
        </p15:guide>
        <p15:guide id="12" pos="2540" userDrawn="1">
          <p15:clr>
            <a:srgbClr val="F26B43"/>
          </p15:clr>
        </p15:guide>
        <p15:guide id="13" pos="2675" userDrawn="1">
          <p15:clr>
            <a:srgbClr val="F26B43"/>
          </p15:clr>
        </p15:guide>
        <p15:guide id="14" pos="3156" userDrawn="1">
          <p15:clr>
            <a:srgbClr val="F26B43"/>
          </p15:clr>
        </p15:guide>
        <p15:guide id="15" pos="3293" userDrawn="1">
          <p15:clr>
            <a:srgbClr val="F26B43"/>
          </p15:clr>
        </p15:guide>
        <p15:guide id="16" pos="3773" userDrawn="1">
          <p15:clr>
            <a:srgbClr val="F26B43"/>
          </p15:clr>
        </p15:guide>
        <p15:guide id="17" pos="3909" userDrawn="1">
          <p15:clr>
            <a:srgbClr val="F26B43"/>
          </p15:clr>
        </p15:guide>
        <p15:guide id="18" pos="4389" userDrawn="1">
          <p15:clr>
            <a:srgbClr val="F26B43"/>
          </p15:clr>
        </p15:guide>
        <p15:guide id="19" pos="4526" userDrawn="1">
          <p15:clr>
            <a:srgbClr val="F26B43"/>
          </p15:clr>
        </p15:guide>
        <p15:guide id="20" pos="5006" userDrawn="1">
          <p15:clr>
            <a:srgbClr val="F26B43"/>
          </p15:clr>
        </p15:guide>
        <p15:guide id="21" pos="5142" userDrawn="1">
          <p15:clr>
            <a:srgbClr val="F26B43"/>
          </p15:clr>
        </p15:guide>
        <p15:guide id="22" pos="5622" userDrawn="1">
          <p15:clr>
            <a:srgbClr val="F26B43"/>
          </p15:clr>
        </p15:guide>
        <p15:guide id="23" pos="5759" userDrawn="1">
          <p15:clr>
            <a:srgbClr val="F26B43"/>
          </p15:clr>
        </p15:guide>
        <p15:guide id="24" pos="6239" userDrawn="1">
          <p15:clr>
            <a:srgbClr val="F26B43"/>
          </p15:clr>
        </p15:guide>
        <p15:guide id="25" pos="6375" userDrawn="1">
          <p15:clr>
            <a:srgbClr val="F26B43"/>
          </p15:clr>
        </p15:guide>
        <p15:guide id="26" pos="6857" userDrawn="1">
          <p15:clr>
            <a:srgbClr val="F26B43"/>
          </p15:clr>
        </p15:guide>
        <p15:guide id="27" pos="6992" userDrawn="1">
          <p15:clr>
            <a:srgbClr val="F26B43"/>
          </p15:clr>
        </p15:guide>
        <p15:guide id="28" orient="horz" pos="3473" userDrawn="1">
          <p15:clr>
            <a:srgbClr val="5ACBF0"/>
          </p15:clr>
        </p15:guide>
        <p15:guide id="29" orient="horz" pos="2411" userDrawn="1">
          <p15:clr>
            <a:srgbClr val="5ACBF0"/>
          </p15:clr>
        </p15:guide>
        <p15:guide id="30" orient="horz" pos="2277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16.xml"/><Relationship Id="rId1" Type="http://schemas.openxmlformats.org/officeDocument/2006/relationships/customXml" Target="../../customXml/item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inlibs.com/" TargetMode="Externa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chocolatey.org/install" TargetMode="Externa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rowTheSwitch/CMock.git" TargetMode="External"/><Relationship Id="rId2" Type="http://schemas.openxmlformats.org/officeDocument/2006/relationships/hyperlink" Target="https://github.com/ThrowTheSwitch/Unity.git" TargetMode="Externa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3.xml"/><Relationship Id="rId2" Type="http://schemas.openxmlformats.org/officeDocument/2006/relationships/customXml" Target="../../customXml/item13.xml"/><Relationship Id="rId1" Type="http://schemas.openxmlformats.org/officeDocument/2006/relationships/customXml" Target="../../customXml/item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4.xml"/><Relationship Id="rId2" Type="http://schemas.openxmlformats.org/officeDocument/2006/relationships/customXml" Target="../../customXml/item10.xml"/><Relationship Id="rId1" Type="http://schemas.openxmlformats.org/officeDocument/2006/relationships/customXml" Target="../../customXml/item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customXml" Target="../../customXml/item17.xml"/><Relationship Id="rId1" Type="http://schemas.openxmlformats.org/officeDocument/2006/relationships/customXml" Target="../../customXml/item9.xml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5A999ABD-4182-4EAA-9866-43919EEDFE8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23"/>
          </p:nvPr>
        </p:nvSpPr>
        <p:spPr/>
        <p:txBody>
          <a:bodyPr/>
          <a:lstStyle/>
          <a:p>
            <a:fld id="{22CA9B3B-16D5-4344-BB51-16723E796544}" type="datetime4">
              <a:rPr lang="en-US" smtClean="0"/>
              <a:t>May 13, 2025</a:t>
            </a:fld>
            <a:endParaRPr lang="en-US" dirty="0"/>
          </a:p>
        </p:txBody>
      </p:sp>
      <p:sp>
        <p:nvSpPr>
          <p:cNvPr id="8" name="Footer Placeholder 7" hidden="1">
            <a:extLst>
              <a:ext uri="{FF2B5EF4-FFF2-40B4-BE49-F238E27FC236}">
                <a16:creationId xmlns:a16="http://schemas.microsoft.com/office/drawing/2014/main" id="{069C5505-4342-4832-B0E2-4EFF848EB0D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2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 hidden="1">
            <a:extLst>
              <a:ext uri="{FF2B5EF4-FFF2-40B4-BE49-F238E27FC236}">
                <a16:creationId xmlns:a16="http://schemas.microsoft.com/office/drawing/2014/main" id="{8D7E77EC-3704-4BAF-B996-4583B857441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049149-61F6-9C37-42FA-274C5D2E9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2457525"/>
            <a:ext cx="9229360" cy="1349734"/>
          </a:xfrm>
        </p:spPr>
        <p:txBody>
          <a:bodyPr/>
          <a:lstStyle/>
          <a:p>
            <a:r>
              <a:rPr lang="it-IT" dirty="0"/>
              <a:t>Test Driven design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7B66A-F008-613D-6332-F7721ED44E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Case Study for TDD applied to a Protection Function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07286A-A92A-922C-B2C4-18D4EBF836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it-IT" dirty="0"/>
              <a:t>13 May 2025 - Chapter day</a:t>
            </a:r>
            <a:endParaRPr lang="en-US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1868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8B30-B959-EB80-00F6-461A53C8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 vs Traditional Development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939E9071-D0B2-682B-1A2C-047C4D7F24CE}"/>
              </a:ext>
            </a:extLst>
          </p:cNvPr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800578582"/>
              </p:ext>
            </p:extLst>
          </p:nvPr>
        </p:nvGraphicFramePr>
        <p:xfrm>
          <a:off x="331788" y="1928813"/>
          <a:ext cx="11530012" cy="2286000"/>
        </p:xfrm>
        <a:graphic>
          <a:graphicData uri="http://schemas.openxmlformats.org/drawingml/2006/table">
            <a:tbl>
              <a:tblPr firstRow="1" bandRow="1">
                <a:tableStyleId>{773F8A54-F971-430D-9108-034FE38666EA}</a:tableStyleId>
              </a:tblPr>
              <a:tblGrid>
                <a:gridCol w="5765006">
                  <a:extLst>
                    <a:ext uri="{9D8B030D-6E8A-4147-A177-3AD203B41FA5}">
                      <a16:colId xmlns:a16="http://schemas.microsoft.com/office/drawing/2014/main" val="2410864926"/>
                    </a:ext>
                  </a:extLst>
                </a:gridCol>
                <a:gridCol w="5765006">
                  <a:extLst>
                    <a:ext uri="{9D8B030D-6E8A-4147-A177-3AD203B41FA5}">
                      <a16:colId xmlns:a16="http://schemas.microsoft.com/office/drawing/2014/main" val="2254661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Traditional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TDD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252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Code first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Test first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774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Manual testing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Automated unit tests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2620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Debug after fail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Fail to guide design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1165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Hard to refactor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Easy to refactor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960933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A8551E-A7F6-3145-68CF-937AA62BAF0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C66A-1EAA-0570-60EA-8B047F79DE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504A0A-BF11-03A8-87D8-96A043ABAF0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May 13, 2025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A325A-55BD-A494-0354-88684FFA5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91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9EF19-DBB0-650A-09CC-14D52FCED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Misconceptions About TDD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D0497-09F9-1A48-17E4-9B5DE04EF9E3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TDD is not just unit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TDD doesn’t mean 100% test coverage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TDD doesn’t slow development—it often speeds it up long-term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DA1AD8-4A6B-9E9E-3CB7-2A892A4C11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CE40D-E306-1FCE-2CA0-F37F3254F5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F364D7-8D8F-80E4-BB69-64036957D3C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May 13, 2025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E925E8-A663-BA36-A4CE-9245D56FD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328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60006-D17C-AB52-717B-ECB2AA93B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388A8-6D43-7124-2ED8-9106F1F13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/ What's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50E9F-069E-14FF-5D51-96BEF4EAA7B2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You now know what TDD is and why it matters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Next: Setting up Unity + </a:t>
            </a:r>
            <a:r>
              <a:rPr lang="en-US" sz="2400" dirty="0" err="1"/>
              <a:t>CMock</a:t>
            </a:r>
            <a:r>
              <a:rPr lang="en-US" sz="2400" dirty="0"/>
              <a:t> for your own tests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ADD49-D3EC-8F40-1F33-6ED66ADC32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8640D-B21C-E95F-8065-92B057ACE2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4788EB8-9FAB-644E-C5DA-4CEDF31BC1E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May 13, 2025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361FC-188A-A6DA-0FBA-EE7F62724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28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01E39-F3FB-CFCA-8B93-89C53DEC0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DD01F0-8CDA-885E-6470-54BFC898D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5338F-25DA-4D0B-AE09-634C86CB35CB}" type="datetime4">
              <a:rPr lang="en-US" smtClean="0"/>
              <a:t>May 13, 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44AD53-60BE-D137-A481-27ECC41D4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76CD54-7465-6AB9-19E5-2527B3185147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CEC02BF-ED81-8129-FED4-97F9A8472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Tdd Tools and libraries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6C62F53-1A16-7DAE-CB80-465A4F251DC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74DFA0-0EB8-9425-34F4-1B8E222A3D2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it-IT" dirty="0"/>
              <a:t>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77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23E89-16C8-9852-FEEA-81B91DAC6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01112-53B7-44C5-1D0D-F1296E579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the C compiler: GCC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E3B11-0428-EDDA-4B2A-3860DC5F9214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GCC is the most widely adopted C compiler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 err="1">
                <a:effectLst/>
              </a:rPr>
              <a:t>WinLibs</a:t>
            </a:r>
            <a:r>
              <a:rPr lang="en-US" sz="2400" b="0" i="0" dirty="0">
                <a:effectLst/>
              </a:rPr>
              <a:t> standalone build of GCC and MinGW-w64 for Windows - </a:t>
            </a:r>
            <a:r>
              <a:rPr lang="en-US" sz="2400" b="0" i="0" dirty="0">
                <a:effectLst/>
                <a:hlinkClick r:id="rId2"/>
              </a:rPr>
              <a:t>https://winlibs.com/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Chose a version of prebuilt binaries including Clang compilers, for future </a:t>
            </a:r>
            <a:r>
              <a:rPr lang="en-US" sz="2400" dirty="0" err="1"/>
              <a:t>expandibility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Unzip to </a:t>
            </a:r>
            <a:r>
              <a:rPr lang="en-US" sz="2400" dirty="0">
                <a:highlight>
                  <a:srgbClr val="C0C0C0"/>
                </a:highlight>
                <a:latin typeface="Consolas" panose="020B0609020204030204" pitchFamily="49" charset="0"/>
                <a:ea typeface="Microsoft Sans Serif" panose="020B0604020202020204" pitchFamily="34" charset="0"/>
                <a:cs typeface="Arial" panose="020B0604020202020204" pitchFamily="34" charset="0"/>
              </a:rPr>
              <a:t>c:\mingw64 </a:t>
            </a:r>
            <a:r>
              <a:rPr lang="en-US" sz="2400" dirty="0"/>
              <a:t>and add </a:t>
            </a:r>
            <a:r>
              <a:rPr lang="en-US" sz="2400" dirty="0">
                <a:highlight>
                  <a:srgbClr val="C0C0C0"/>
                </a:highlight>
                <a:latin typeface="Consolas" panose="020B0609020204030204" pitchFamily="49" charset="0"/>
                <a:ea typeface="Microsoft Sans Serif" panose="020B0604020202020204" pitchFamily="34" charset="0"/>
                <a:cs typeface="Arial" panose="020B0604020202020204" pitchFamily="34" charset="0"/>
              </a:rPr>
              <a:t>c:\mingw64\bin </a:t>
            </a:r>
            <a:r>
              <a:rPr lang="en-US" sz="2400" dirty="0"/>
              <a:t>path to Windows Environment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Next: Setting up Unity + </a:t>
            </a:r>
            <a:r>
              <a:rPr lang="en-US" sz="2400" dirty="0" err="1"/>
              <a:t>CMock</a:t>
            </a:r>
            <a:r>
              <a:rPr lang="en-US" sz="2400" dirty="0"/>
              <a:t> for your own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4C22A-9888-EC81-5F29-6477F614F3C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AA62E-FD38-31B0-72D5-5FF24DBC9A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A6194AF-37F6-5A32-B878-E1A95AE1995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May 13, 2025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12E20-DC0F-BD54-4E5A-1BE3726F3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97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57C681-AC55-EF24-87FE-99D843833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84BED-D02D-DC91-26FA-B3E61719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Make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002FB-F24D-B65F-1F3D-F550425A9048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Make is required to build executable file for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 Install make binary:</a:t>
            </a:r>
          </a:p>
          <a:p>
            <a:pPr marL="5701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Install Chocolatey from here </a:t>
            </a:r>
            <a:r>
              <a:rPr lang="en-US" sz="2400" dirty="0">
                <a:hlinkClick r:id="rId2"/>
              </a:rPr>
              <a:t>https://chocolatey.org/install</a:t>
            </a:r>
            <a:endParaRPr lang="en-US" sz="2400" dirty="0"/>
          </a:p>
          <a:p>
            <a:pPr marL="5701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From an administrator PowerShell, type </a:t>
            </a:r>
            <a:r>
              <a:rPr lang="en-US" sz="2400" dirty="0" err="1">
                <a:highlight>
                  <a:srgbClr val="C0C0C0"/>
                </a:highlight>
                <a:latin typeface="Consolas" panose="020B0609020204030204" pitchFamily="49" charset="0"/>
                <a:ea typeface="Microsoft Sans Serif" panose="020B0604020202020204" pitchFamily="34" charset="0"/>
                <a:cs typeface="Arial" panose="020B0604020202020204" pitchFamily="34" charset="0"/>
              </a:rPr>
              <a:t>choco</a:t>
            </a:r>
            <a:r>
              <a:rPr lang="en-US" sz="2400" dirty="0">
                <a:highlight>
                  <a:srgbClr val="C0C0C0"/>
                </a:highlight>
                <a:latin typeface="Consolas" panose="020B0609020204030204" pitchFamily="49" charset="0"/>
                <a:ea typeface="Microsoft Sans Serif" panose="020B0604020202020204" pitchFamily="34" charset="0"/>
                <a:cs typeface="Arial" panose="020B0604020202020204" pitchFamily="34" charset="0"/>
              </a:rPr>
              <a:t> install make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D1E58-C0EE-5541-0CE2-15A71FD950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C77D8-E08D-42B2-CF60-DF7047F640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77D4ECC-BCBB-6CA5-58C5-51CA8D35F1C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May 13, 2025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DAD64-0272-FDA1-FC95-993A92300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2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15F7A-A443-B539-A80B-5D035A77C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9EEE7-9B13-EA08-27BD-ACEE8DCC3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Unity and </a:t>
            </a:r>
            <a:r>
              <a:rPr lang="en-US" dirty="0" err="1"/>
              <a:t>Cmock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E318E-B7A4-AAE5-E413-9DFC937FED88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Get the repos</a:t>
            </a:r>
          </a:p>
          <a:p>
            <a:pPr marL="5701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git clone </a:t>
            </a:r>
            <a:r>
              <a:rPr lang="en-US" sz="2400" dirty="0">
                <a:hlinkClick r:id="rId2"/>
              </a:rPr>
              <a:t>https://github.com/ThrowTheSwitch/Unity.git</a:t>
            </a:r>
            <a:endParaRPr lang="en-US" sz="2400" dirty="0"/>
          </a:p>
          <a:p>
            <a:pPr marL="5701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git clone </a:t>
            </a:r>
            <a:r>
              <a:rPr lang="en-US" sz="2400" dirty="0">
                <a:hlinkClick r:id="rId3"/>
              </a:rPr>
              <a:t>https://github.com/ThrowTheSwitch/CMock.git</a:t>
            </a:r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As a first step, we’re only going to use Unity three source files:</a:t>
            </a:r>
          </a:p>
          <a:p>
            <a:pPr marL="570150" lvl="1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unity.c</a:t>
            </a:r>
            <a:endParaRPr lang="en-US" sz="2400" dirty="0"/>
          </a:p>
          <a:p>
            <a:pPr marL="570150" lvl="1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unity.h</a:t>
            </a:r>
            <a:endParaRPr lang="en-US" sz="2400" dirty="0"/>
          </a:p>
          <a:p>
            <a:pPr marL="570150" lvl="1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unity_internals.h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C7C57E-2B6B-19D2-EA86-AE33055B021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8EBC9-834A-3CBE-D887-0B7A93E0F6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E10B359-6A90-8BAD-0CA6-18BB246D63A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May 13, 2025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63F9D5-5848-4C18-ACEE-53190BB28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8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2453A-7309-4ACE-2796-D7696B9CC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Folder layout with </a:t>
            </a:r>
            <a:r>
              <a:rPr lang="it-IT" dirty="0" err="1"/>
              <a:t>Unity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7D2BF-61CB-1DF1-6C5F-093F4DFE9E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68772-4CA0-A5BF-9E54-582F470644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C695C2A-C3F2-9753-60C7-8FF57DDC512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May 13, 2025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E0077-4D70-BCC2-7D68-89C3CD947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CF36F30-D640-B3F5-5C68-A031CC411671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0A56E66-E6D0-0432-79F1-67BB5B5BD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322" y="1543498"/>
            <a:ext cx="9690844" cy="464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3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74A9C-0DAB-DD71-A8E3-2D3AADFA6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A27841-2B2F-695C-2971-D92D24CAF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5338F-25DA-4D0B-AE09-634C86CB35CB}" type="datetime4">
              <a:rPr lang="en-US" smtClean="0"/>
              <a:t>May 13, 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D17281-9712-A614-15CC-7655C03C2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EEE21-CF16-F41A-6F28-85EE199613F1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7BACD98-826E-6191-E3E1-E3AB7DAD0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UNITY ASSERTS	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920747-0A1B-28D4-21E4-F22C03AFAC1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44F176A-D1EF-2CB0-5219-9ACEC1E81A8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it-IT" dirty="0"/>
              <a:t>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33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3F1A7-BAFD-9A3E-76DF-E6F1546D7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E8032-D183-ED9B-852E-3FDDDB09B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Unity Asserts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9C8B9-C2E0-7956-DD3F-B2B8BF6E2BD7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sz="2400" b="1" dirty="0"/>
              <a:t>TEST_ASSERT_X</a:t>
            </a:r>
            <a:r>
              <a:rPr lang="en-US" sz="2400" dirty="0"/>
              <a:t>( expected, actual ), where X can be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INT, INT8, INT16, INT32, INT64,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UINT, UINT8, UINT16, UINT32, UINT64,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HEX, HEX8, HEX16, HEX32, HEX64</a:t>
            </a:r>
          </a:p>
          <a:p>
            <a:r>
              <a:rPr lang="en-US" sz="2400" b="1" dirty="0"/>
              <a:t>TEST_ASSERT_GREATER_THAN_X</a:t>
            </a:r>
            <a:r>
              <a:rPr lang="en-US" sz="2400" dirty="0"/>
              <a:t> (threshold, actual)</a:t>
            </a:r>
          </a:p>
          <a:p>
            <a:r>
              <a:rPr lang="en-US" sz="2400" b="1" dirty="0"/>
              <a:t>TEST_ASSERT_X_WITHIN</a:t>
            </a:r>
            <a:r>
              <a:rPr lang="en-US" sz="2400" dirty="0"/>
              <a:t> (delta, expected, actual)</a:t>
            </a:r>
          </a:p>
          <a:p>
            <a:r>
              <a:rPr lang="en-US" sz="2400" b="1" dirty="0"/>
              <a:t>TEST_ASSERT_FLOAT_WITHIN </a:t>
            </a:r>
            <a:r>
              <a:rPr lang="en-US" sz="2400" dirty="0"/>
              <a:t>(delta, expected, actual)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As a first step, we’re only going to use Unity three source files:</a:t>
            </a:r>
          </a:p>
          <a:p>
            <a:pPr marL="570150" lvl="1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unity.c</a:t>
            </a:r>
            <a:endParaRPr lang="en-US" sz="2400" dirty="0"/>
          </a:p>
          <a:p>
            <a:pPr marL="570150" lvl="1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unity.h</a:t>
            </a:r>
            <a:endParaRPr lang="en-US" sz="2400" dirty="0"/>
          </a:p>
          <a:p>
            <a:pPr marL="570150" lvl="1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unity_internals.h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EEF20-5B56-6498-FB57-7FE9454C9A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64102-7C6C-800C-4472-60E331268A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ED5AA65-8A05-1E02-D0D2-544F4C23F7A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May 13, 2025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BF14C-9110-89F2-502E-D1BC794B0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84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0F988-E098-A5BD-D454-2989A5B64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Training content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DB6C8-73C0-353B-7FE6-473A73656AF7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it-IT" sz="2400" dirty="0"/>
              <a:t>Topics:</a:t>
            </a:r>
          </a:p>
          <a:p>
            <a:pPr marL="570150" lvl="1" indent="-285750">
              <a:buFont typeface="Arial" panose="020B0604020202020204" pitchFamily="34" charset="0"/>
              <a:buChar char="•"/>
            </a:pPr>
            <a:r>
              <a:rPr lang="it-IT" sz="2400" dirty="0"/>
              <a:t>Introduction to TDD</a:t>
            </a:r>
          </a:p>
          <a:p>
            <a:pPr marL="570150" lvl="1" indent="-285750">
              <a:buFont typeface="Arial" panose="020B0604020202020204" pitchFamily="34" charset="0"/>
              <a:buChar char="•"/>
            </a:pPr>
            <a:r>
              <a:rPr lang="it-IT" sz="2400" dirty="0"/>
              <a:t>Tools and libraries</a:t>
            </a:r>
          </a:p>
          <a:p>
            <a:pPr marL="570150" lvl="1" indent="-285750">
              <a:buFont typeface="Arial" panose="020B0604020202020204" pitchFamily="34" charset="0"/>
              <a:buChar char="•"/>
            </a:pPr>
            <a:r>
              <a:rPr lang="it-IT" sz="2400" dirty="0"/>
              <a:t>Code examples, based on a real repo and commits</a:t>
            </a:r>
          </a:p>
          <a:p>
            <a:pPr marL="570150" lvl="1" indent="-285750">
              <a:buFont typeface="Arial" panose="020B0604020202020204" pitchFamily="34" charset="0"/>
              <a:buChar char="•"/>
            </a:pPr>
            <a:r>
              <a:rPr lang="it-IT" sz="2400" dirty="0"/>
              <a:t>Possible improvements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2ECD0-1A8A-BBA8-2835-89CED90468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45645-B043-461D-5297-9F245A00B4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914F70-204A-CA9B-0C8A-1337E196464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May 13, 2025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C0DFD-5EA0-2B88-D5B4-2112E0C71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44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4B1E3-4E61-8D8F-0A05-FC4E628AF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C68A9A-EF93-AA0C-2C3A-728B5A5D4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5338F-25DA-4D0B-AE09-634C86CB35CB}" type="datetime4">
              <a:rPr lang="en-US" smtClean="0"/>
              <a:t>May 13, 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02CE03-CE2D-925F-579D-E0DAE2E8E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702421-5D7E-AE24-33C5-AC0857ED0436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BC50D9-6F70-32F7-E3C9-D100C9E69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SAMPLE FUNCTION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F2E214F-34DC-D03C-63B5-141C0CE7F25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it-IT" dirty="0" err="1"/>
              <a:t>Protection</a:t>
            </a:r>
            <a:r>
              <a:rPr lang="it-IT" dirty="0"/>
              <a:t> </a:t>
            </a:r>
            <a:r>
              <a:rPr lang="it-IT" dirty="0" err="1"/>
              <a:t>Overload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7E09ACA-C612-E5C3-5D91-FF7B3126642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it-IT" dirty="0"/>
              <a:t>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5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BA5600-DAF2-5F0B-7AC4-74B249B8F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CEED5-95D2-AF07-988B-0BDF38E0A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 anchor="t">
            <a:normAutofit/>
          </a:bodyPr>
          <a:lstStyle/>
          <a:p>
            <a:r>
              <a:rPr lang="it-IT" dirty="0" err="1"/>
              <a:t>Titan</a:t>
            </a:r>
            <a:r>
              <a:rPr lang="it-IT" dirty="0"/>
              <a:t> </a:t>
            </a:r>
            <a:r>
              <a:rPr lang="it-IT" dirty="0" err="1"/>
              <a:t>Overload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: </a:t>
            </a:r>
            <a:r>
              <a:rPr lang="it-IT" dirty="0" err="1"/>
              <a:t>Limitations</a:t>
            </a:r>
            <a:r>
              <a:rPr lang="it-IT" dirty="0"/>
              <a:t> of </a:t>
            </a:r>
            <a:r>
              <a:rPr lang="it-IT" dirty="0" err="1"/>
              <a:t>codebase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0DC77319-D88F-1B34-6F3F-8181461B0D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1788" y="1057498"/>
            <a:ext cx="11530011" cy="486000"/>
          </a:xfrm>
        </p:spPr>
        <p:txBody>
          <a:bodyPr>
            <a:normAutofit/>
          </a:bodyPr>
          <a:lstStyle/>
          <a:p>
            <a:r>
              <a:rPr lang="it-IT" dirty="0" err="1"/>
              <a:t>Many</a:t>
            </a:r>
            <a:r>
              <a:rPr lang="it-IT" dirty="0"/>
              <a:t> interactions with global </a:t>
            </a:r>
            <a:r>
              <a:rPr lang="it-IT" dirty="0" err="1"/>
              <a:t>variables</a:t>
            </a:r>
            <a:endParaRPr lang="en-US" dirty="0"/>
          </a:p>
        </p:txBody>
      </p:sp>
      <p:sp>
        <p:nvSpPr>
          <p:cNvPr id="36" name="Content Placeholder 4">
            <a:extLst>
              <a:ext uri="{FF2B5EF4-FFF2-40B4-BE49-F238E27FC236}">
                <a16:creationId xmlns:a16="http://schemas.microsoft.com/office/drawing/2014/main" id="{9EFB6246-E8E2-EF6C-0D30-848C572F09B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1929600"/>
            <a:ext cx="4770818" cy="3582000"/>
          </a:xfrm>
        </p:spPr>
        <p:txBody>
          <a:bodyPr>
            <a:normAutofit/>
          </a:bodyPr>
          <a:lstStyle/>
          <a:p>
            <a:r>
              <a:rPr lang="it-IT" sz="2000" dirty="0"/>
              <a:t>Access to global </a:t>
            </a:r>
            <a:r>
              <a:rPr lang="it-IT" sz="2000" dirty="0" err="1"/>
              <a:t>variable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aimed</a:t>
            </a:r>
            <a:r>
              <a:rPr lang="it-IT" sz="2000" dirty="0"/>
              <a:t> </a:t>
            </a:r>
            <a:r>
              <a:rPr lang="it-IT" sz="2000" dirty="0" err="1"/>
              <a:t>at</a:t>
            </a:r>
            <a:r>
              <a:rPr lang="it-IT" sz="2000" dirty="0"/>
              <a:t> code </a:t>
            </a:r>
            <a:r>
              <a:rPr lang="it-IT" sz="2000" dirty="0" err="1"/>
              <a:t>efficiency</a:t>
            </a:r>
            <a:r>
              <a:rPr lang="it-IT" sz="2000" dirty="0"/>
              <a:t>, </a:t>
            </a:r>
            <a:r>
              <a:rPr lang="it-IT" sz="2000" dirty="0" err="1"/>
              <a:t>but</a:t>
            </a:r>
            <a:r>
              <a:rPr lang="it-IT" sz="2000" dirty="0"/>
              <a:t> </a:t>
            </a:r>
            <a:r>
              <a:rPr lang="it-IT" sz="2000" dirty="0" err="1"/>
              <a:t>prevents</a:t>
            </a:r>
            <a:r>
              <a:rPr lang="it-IT" sz="2000" dirty="0"/>
              <a:t> a clear </a:t>
            </a:r>
            <a:r>
              <a:rPr lang="it-IT" sz="2000" dirty="0" err="1"/>
              <a:t>definition</a:t>
            </a:r>
            <a:r>
              <a:rPr lang="it-IT" sz="2000" dirty="0"/>
              <a:t> of </a:t>
            </a:r>
            <a:r>
              <a:rPr lang="it-IT" sz="2000" dirty="0" err="1"/>
              <a:t>interfaces</a:t>
            </a:r>
            <a:r>
              <a:rPr lang="it-IT" sz="2000" dirty="0"/>
              <a:t>. </a:t>
            </a:r>
          </a:p>
          <a:p>
            <a:endParaRPr lang="it-IT" sz="2000" dirty="0"/>
          </a:p>
          <a:p>
            <a:r>
              <a:rPr lang="it-IT" sz="2000" dirty="0"/>
              <a:t>Code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not</a:t>
            </a:r>
            <a:r>
              <a:rPr lang="it-IT" sz="2000" dirty="0"/>
              <a:t> </a:t>
            </a:r>
            <a:r>
              <a:rPr lang="it-IT" sz="2000" dirty="0" err="1"/>
              <a:t>testable</a:t>
            </a:r>
            <a:r>
              <a:rPr lang="it-IT" sz="2000" dirty="0"/>
              <a:t>, due to a </a:t>
            </a:r>
            <a:r>
              <a:rPr lang="it-IT" sz="2000" dirty="0" err="1"/>
              <a:t>great</a:t>
            </a:r>
            <a:r>
              <a:rPr lang="it-IT" sz="2000" dirty="0"/>
              <a:t> </a:t>
            </a:r>
            <a:r>
              <a:rPr lang="it-IT" sz="2000" dirty="0" err="1"/>
              <a:t>amount</a:t>
            </a:r>
            <a:r>
              <a:rPr lang="it-IT" sz="2000" dirty="0"/>
              <a:t> of interactions.</a:t>
            </a: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F79430-67EF-47E4-B88A-5BB5C33F0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018" y="1909796"/>
            <a:ext cx="6759781" cy="3114221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Text Placeholder 5">
            <a:extLst>
              <a:ext uri="{FF2B5EF4-FFF2-40B4-BE49-F238E27FC236}">
                <a16:creationId xmlns:a16="http://schemas.microsoft.com/office/drawing/2014/main" id="{C48B2450-1524-09E5-83FB-F7AF9A9993E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</p:spPr>
        <p:txBody>
          <a:bodyPr/>
          <a:lstStyle/>
          <a:p>
            <a:endParaRPr lang="en-US"/>
          </a:p>
        </p:txBody>
      </p:sp>
      <p:sp>
        <p:nvSpPr>
          <p:cNvPr id="45" name="Footer Placeholder 6">
            <a:extLst>
              <a:ext uri="{FF2B5EF4-FFF2-40B4-BE49-F238E27FC236}">
                <a16:creationId xmlns:a16="http://schemas.microsoft.com/office/drawing/2014/main" id="{A4C0EA97-6410-6905-9848-6F86A57DE0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31200" y="6343200"/>
            <a:ext cx="9789113" cy="15840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F6FD8D7-BD21-890D-7F05-7B85BFC9946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B2EE78E3-0FB5-4EDC-9795-648A78EAEBD6}" type="datetime4">
              <a:rPr lang="en-US" smtClean="0"/>
              <a:pPr>
                <a:spcAft>
                  <a:spcPts val="600"/>
                </a:spcAft>
              </a:pPr>
              <a:t>May 13, 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C2BE2-AB73-445D-DF11-4D9E741F4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Slide </a:t>
            </a:r>
            <a:fld id="{619F89D8-7AE3-494A-97F3-03D680869632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2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AE1D8-69E1-33A0-AA2E-687276364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CD59E-9B36-550D-8EF8-4F7485E88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 anchor="t">
            <a:normAutofit/>
          </a:bodyPr>
          <a:lstStyle/>
          <a:p>
            <a:r>
              <a:rPr lang="it-IT" dirty="0" err="1"/>
              <a:t>Titan</a:t>
            </a:r>
            <a:r>
              <a:rPr lang="it-IT" dirty="0"/>
              <a:t> </a:t>
            </a:r>
            <a:r>
              <a:rPr lang="it-IT" dirty="0" err="1"/>
              <a:t>Overload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: </a:t>
            </a:r>
            <a:r>
              <a:rPr lang="it-IT" dirty="0" err="1"/>
              <a:t>Limitations</a:t>
            </a:r>
            <a:r>
              <a:rPr lang="it-IT" dirty="0"/>
              <a:t> of </a:t>
            </a:r>
            <a:r>
              <a:rPr lang="it-IT" dirty="0" err="1"/>
              <a:t>codebase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7FFBD1CB-EB0A-B971-B3F5-7764CA0870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1788" y="1057498"/>
            <a:ext cx="11530011" cy="486000"/>
          </a:xfrm>
        </p:spPr>
        <p:txBody>
          <a:bodyPr>
            <a:normAutofit/>
          </a:bodyPr>
          <a:lstStyle/>
          <a:p>
            <a:r>
              <a:rPr lang="it-IT" dirty="0" err="1"/>
              <a:t>Many</a:t>
            </a:r>
            <a:r>
              <a:rPr lang="it-IT" dirty="0"/>
              <a:t> interactions with global </a:t>
            </a:r>
            <a:r>
              <a:rPr lang="it-IT" dirty="0" err="1"/>
              <a:t>variables</a:t>
            </a:r>
            <a:endParaRPr lang="en-US" dirty="0"/>
          </a:p>
        </p:txBody>
      </p:sp>
      <p:sp>
        <p:nvSpPr>
          <p:cNvPr id="36" name="Content Placeholder 4">
            <a:extLst>
              <a:ext uri="{FF2B5EF4-FFF2-40B4-BE49-F238E27FC236}">
                <a16:creationId xmlns:a16="http://schemas.microsoft.com/office/drawing/2014/main" id="{3D908328-CC67-CDE1-CF31-FC1D69D666F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1929600"/>
            <a:ext cx="4770818" cy="3582000"/>
          </a:xfrm>
        </p:spPr>
        <p:txBody>
          <a:bodyPr>
            <a:normAutofit/>
          </a:bodyPr>
          <a:lstStyle/>
          <a:p>
            <a:r>
              <a:rPr lang="it-IT" sz="2000" dirty="0"/>
              <a:t>Access to global </a:t>
            </a:r>
            <a:r>
              <a:rPr lang="it-IT" sz="2000" dirty="0" err="1"/>
              <a:t>variable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aimed</a:t>
            </a:r>
            <a:r>
              <a:rPr lang="it-IT" sz="2000" dirty="0"/>
              <a:t> </a:t>
            </a:r>
            <a:r>
              <a:rPr lang="it-IT" sz="2000" dirty="0" err="1"/>
              <a:t>at</a:t>
            </a:r>
            <a:r>
              <a:rPr lang="it-IT" sz="2000" dirty="0"/>
              <a:t> code </a:t>
            </a:r>
            <a:r>
              <a:rPr lang="it-IT" sz="2000" dirty="0" err="1"/>
              <a:t>efficiency</a:t>
            </a:r>
            <a:r>
              <a:rPr lang="it-IT" sz="2000" dirty="0"/>
              <a:t>, </a:t>
            </a:r>
            <a:r>
              <a:rPr lang="it-IT" sz="2000" dirty="0" err="1"/>
              <a:t>but</a:t>
            </a:r>
            <a:r>
              <a:rPr lang="it-IT" sz="2000" dirty="0"/>
              <a:t> </a:t>
            </a:r>
            <a:r>
              <a:rPr lang="it-IT" sz="2000" dirty="0" err="1"/>
              <a:t>prevents</a:t>
            </a:r>
            <a:r>
              <a:rPr lang="it-IT" sz="2000" dirty="0"/>
              <a:t> a clear </a:t>
            </a:r>
            <a:r>
              <a:rPr lang="it-IT" sz="2000" dirty="0" err="1"/>
              <a:t>definition</a:t>
            </a:r>
            <a:r>
              <a:rPr lang="it-IT" sz="2000" dirty="0"/>
              <a:t> of </a:t>
            </a:r>
            <a:r>
              <a:rPr lang="it-IT" sz="2000" dirty="0" err="1"/>
              <a:t>interfaces</a:t>
            </a:r>
            <a:r>
              <a:rPr lang="it-IT" sz="2000" dirty="0"/>
              <a:t>. </a:t>
            </a:r>
          </a:p>
          <a:p>
            <a:endParaRPr lang="it-IT" sz="2000" dirty="0"/>
          </a:p>
          <a:p>
            <a:r>
              <a:rPr lang="it-IT" sz="2000" dirty="0"/>
              <a:t>Code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not</a:t>
            </a:r>
            <a:r>
              <a:rPr lang="it-IT" sz="2000" dirty="0"/>
              <a:t> </a:t>
            </a:r>
            <a:r>
              <a:rPr lang="it-IT" sz="2000" dirty="0" err="1"/>
              <a:t>testable</a:t>
            </a:r>
            <a:r>
              <a:rPr lang="it-IT" sz="2000" dirty="0"/>
              <a:t>, due to a </a:t>
            </a:r>
            <a:r>
              <a:rPr lang="it-IT" sz="2000" dirty="0" err="1"/>
              <a:t>great</a:t>
            </a:r>
            <a:r>
              <a:rPr lang="it-IT" sz="2000" dirty="0"/>
              <a:t> </a:t>
            </a:r>
            <a:r>
              <a:rPr lang="it-IT" sz="2000" dirty="0" err="1"/>
              <a:t>amount</a:t>
            </a:r>
            <a:r>
              <a:rPr lang="it-IT" sz="2000" dirty="0"/>
              <a:t> of interactions.</a:t>
            </a:r>
            <a:endParaRPr lang="en-US" sz="2000" dirty="0"/>
          </a:p>
        </p:txBody>
      </p:sp>
      <p:sp>
        <p:nvSpPr>
          <p:cNvPr id="43" name="Text Placeholder 5">
            <a:extLst>
              <a:ext uri="{FF2B5EF4-FFF2-40B4-BE49-F238E27FC236}">
                <a16:creationId xmlns:a16="http://schemas.microsoft.com/office/drawing/2014/main" id="{75BDC539-A8BE-082A-3992-6A38DB252BB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</p:spPr>
        <p:txBody>
          <a:bodyPr/>
          <a:lstStyle/>
          <a:p>
            <a:endParaRPr lang="en-US"/>
          </a:p>
        </p:txBody>
      </p:sp>
      <p:sp>
        <p:nvSpPr>
          <p:cNvPr id="45" name="Footer Placeholder 6">
            <a:extLst>
              <a:ext uri="{FF2B5EF4-FFF2-40B4-BE49-F238E27FC236}">
                <a16:creationId xmlns:a16="http://schemas.microsoft.com/office/drawing/2014/main" id="{2F20A7D2-32D3-F365-BDDE-0A11F2C042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31200" y="6343200"/>
            <a:ext cx="9789113" cy="15840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37D9FCD-5E6B-B4B0-C27F-DDCD7D84C73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B2EE78E3-0FB5-4EDC-9795-648A78EAEBD6}" type="datetime4">
              <a:rPr lang="en-US" smtClean="0"/>
              <a:pPr>
                <a:spcAft>
                  <a:spcPts val="600"/>
                </a:spcAft>
              </a:pPr>
              <a:t>May 13, 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C9AD7-CD91-B06D-1C9E-8A87D970F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Slide </a:t>
            </a:r>
            <a:fld id="{619F89D8-7AE3-494A-97F3-03D680869632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A1B2F5-7907-9F57-2464-6CA55776E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018" y="2087763"/>
            <a:ext cx="6300403" cy="240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0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157BF7-D113-0FEF-C35F-FC2F3CC072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839CB-4E9A-D7D2-C86E-FB2209CAB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 anchor="t">
            <a:normAutofit/>
          </a:bodyPr>
          <a:lstStyle/>
          <a:p>
            <a:r>
              <a:rPr lang="it-IT" dirty="0" err="1"/>
              <a:t>Titan</a:t>
            </a:r>
            <a:r>
              <a:rPr lang="it-IT" dirty="0"/>
              <a:t> </a:t>
            </a:r>
            <a:r>
              <a:rPr lang="it-IT" dirty="0" err="1"/>
              <a:t>Overload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: </a:t>
            </a:r>
            <a:r>
              <a:rPr lang="it-IT" dirty="0" err="1"/>
              <a:t>Limitations</a:t>
            </a:r>
            <a:r>
              <a:rPr lang="it-IT" dirty="0"/>
              <a:t> of system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7C556672-2346-6466-CD32-F15C3F1AF7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1788" y="1057498"/>
            <a:ext cx="11530011" cy="486000"/>
          </a:xfrm>
        </p:spPr>
        <p:txBody>
          <a:bodyPr>
            <a:normAutofit/>
          </a:bodyPr>
          <a:lstStyle/>
          <a:p>
            <a:r>
              <a:rPr lang="it-IT" dirty="0"/>
              <a:t>Calls to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functions</a:t>
            </a:r>
            <a:endParaRPr lang="en-US" dirty="0"/>
          </a:p>
        </p:txBody>
      </p:sp>
      <p:sp>
        <p:nvSpPr>
          <p:cNvPr id="36" name="Content Placeholder 4">
            <a:extLst>
              <a:ext uri="{FF2B5EF4-FFF2-40B4-BE49-F238E27FC236}">
                <a16:creationId xmlns:a16="http://schemas.microsoft.com/office/drawing/2014/main" id="{B0CDA695-C792-00CE-2BE7-CC4D13C3A36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1929600"/>
            <a:ext cx="4770818" cy="3582000"/>
          </a:xfrm>
        </p:spPr>
        <p:txBody>
          <a:bodyPr>
            <a:normAutofit/>
          </a:bodyPr>
          <a:lstStyle/>
          <a:p>
            <a:r>
              <a:rPr lang="it-IT" sz="2000" dirty="0"/>
              <a:t>Calls to </a:t>
            </a:r>
            <a:r>
              <a:rPr lang="it-IT" sz="2000" dirty="0" err="1"/>
              <a:t>other</a:t>
            </a:r>
            <a:r>
              <a:rPr lang="it-IT" sz="2000" dirty="0"/>
              <a:t> </a:t>
            </a:r>
            <a:r>
              <a:rPr lang="it-IT" sz="2000" dirty="0" err="1"/>
              <a:t>functions</a:t>
            </a:r>
            <a:r>
              <a:rPr lang="it-IT" sz="2000" dirty="0"/>
              <a:t> makes testing mode </a:t>
            </a:r>
            <a:r>
              <a:rPr lang="it-IT" sz="2000" dirty="0" err="1"/>
              <a:t>difficult</a:t>
            </a:r>
            <a:endParaRPr lang="it-IT" sz="2000" dirty="0"/>
          </a:p>
        </p:txBody>
      </p:sp>
      <p:sp>
        <p:nvSpPr>
          <p:cNvPr id="43" name="Text Placeholder 5">
            <a:extLst>
              <a:ext uri="{FF2B5EF4-FFF2-40B4-BE49-F238E27FC236}">
                <a16:creationId xmlns:a16="http://schemas.microsoft.com/office/drawing/2014/main" id="{B6587D77-DED7-058D-66EC-7AE66AAF197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</p:spPr>
        <p:txBody>
          <a:bodyPr/>
          <a:lstStyle/>
          <a:p>
            <a:endParaRPr lang="en-US"/>
          </a:p>
        </p:txBody>
      </p:sp>
      <p:sp>
        <p:nvSpPr>
          <p:cNvPr id="45" name="Footer Placeholder 6">
            <a:extLst>
              <a:ext uri="{FF2B5EF4-FFF2-40B4-BE49-F238E27FC236}">
                <a16:creationId xmlns:a16="http://schemas.microsoft.com/office/drawing/2014/main" id="{B5C51EA8-4CBA-F411-8177-16F9C5A981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31200" y="6343200"/>
            <a:ext cx="9789113" cy="15840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C89DE1-4E8C-7811-0F24-ED613A58520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B2EE78E3-0FB5-4EDC-9795-648A78EAEBD6}" type="datetime4">
              <a:rPr lang="en-US" smtClean="0"/>
              <a:pPr>
                <a:spcAft>
                  <a:spcPts val="600"/>
                </a:spcAft>
              </a:pPr>
              <a:t>May 13, 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26BD6-4C5A-9C37-E481-2ADCB39A9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Slide </a:t>
            </a:r>
            <a:fld id="{619F89D8-7AE3-494A-97F3-03D680869632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F7AD6F-F643-5F4E-A827-490D7FE07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104" y="2011271"/>
            <a:ext cx="6973246" cy="271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48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A4A06-4FAF-CDC0-8AFA-3E3A989B35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C9994-D831-C56F-4135-C7A22743A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 anchor="t">
            <a:normAutofit/>
          </a:bodyPr>
          <a:lstStyle/>
          <a:p>
            <a:r>
              <a:rPr lang="it-IT" dirty="0" err="1"/>
              <a:t>Titan</a:t>
            </a:r>
            <a:r>
              <a:rPr lang="it-IT" dirty="0"/>
              <a:t> </a:t>
            </a:r>
            <a:r>
              <a:rPr lang="it-IT" dirty="0" err="1"/>
              <a:t>Overload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: </a:t>
            </a:r>
            <a:r>
              <a:rPr lang="it-IT" dirty="0" err="1"/>
              <a:t>Difficulties</a:t>
            </a:r>
            <a:r>
              <a:rPr lang="it-IT" dirty="0"/>
              <a:t> of system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F4A36443-FEFE-D863-8E13-F73DF130B6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1788" y="1057498"/>
            <a:ext cx="11530011" cy="486000"/>
          </a:xfrm>
        </p:spPr>
        <p:txBody>
          <a:bodyPr>
            <a:normAutofit/>
          </a:bodyPr>
          <a:lstStyle/>
          <a:p>
            <a:r>
              <a:rPr lang="it-IT" dirty="0"/>
              <a:t>State Machine</a:t>
            </a:r>
            <a:endParaRPr lang="en-US" dirty="0"/>
          </a:p>
        </p:txBody>
      </p:sp>
      <p:sp>
        <p:nvSpPr>
          <p:cNvPr id="36" name="Content Placeholder 4">
            <a:extLst>
              <a:ext uri="{FF2B5EF4-FFF2-40B4-BE49-F238E27FC236}">
                <a16:creationId xmlns:a16="http://schemas.microsoft.com/office/drawing/2014/main" id="{1945EFB0-8422-4A02-9BCA-C570BCC0188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1929600"/>
            <a:ext cx="11530010" cy="3582000"/>
          </a:xfrm>
        </p:spPr>
        <p:txBody>
          <a:bodyPr>
            <a:normAutofit/>
          </a:bodyPr>
          <a:lstStyle/>
          <a:p>
            <a:r>
              <a:rPr lang="it-IT" sz="2400" dirty="0"/>
              <a:t>State Machines are more </a:t>
            </a:r>
            <a:r>
              <a:rPr lang="it-IT" sz="2400" dirty="0" err="1"/>
              <a:t>complex</a:t>
            </a:r>
            <a:r>
              <a:rPr lang="it-IT" sz="2400" dirty="0"/>
              <a:t> to test </a:t>
            </a:r>
            <a:r>
              <a:rPr lang="it-IT" sz="2400" dirty="0" err="1"/>
              <a:t>than</a:t>
            </a:r>
            <a:r>
              <a:rPr lang="it-IT" sz="2400" dirty="0"/>
              <a:t> single </a:t>
            </a:r>
            <a:r>
              <a:rPr lang="it-IT" sz="2400" dirty="0" err="1"/>
              <a:t>functions</a:t>
            </a:r>
            <a:r>
              <a:rPr lang="it-IT" sz="24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/>
              <a:t>They</a:t>
            </a:r>
            <a:r>
              <a:rPr lang="it-IT" sz="2400" dirty="0"/>
              <a:t> </a:t>
            </a:r>
            <a:r>
              <a:rPr lang="it-IT" sz="2400" dirty="0" err="1"/>
              <a:t>need</a:t>
            </a:r>
            <a:r>
              <a:rPr lang="it-IT" sz="2400" dirty="0"/>
              <a:t> to be </a:t>
            </a:r>
            <a:r>
              <a:rPr lang="it-IT" sz="2400" dirty="0" err="1"/>
              <a:t>called</a:t>
            </a:r>
            <a:r>
              <a:rPr lang="it-IT" sz="2400" dirty="0"/>
              <a:t> in a </a:t>
            </a:r>
            <a:r>
              <a:rPr lang="it-IT" sz="2400" dirty="0" err="1"/>
              <a:t>repeatedly</a:t>
            </a:r>
            <a:r>
              <a:rPr lang="it-IT" sz="2400" dirty="0"/>
              <a:t> to </a:t>
            </a:r>
            <a:r>
              <a:rPr lang="it-IT" sz="2400" dirty="0" err="1"/>
              <a:t>evaluate</a:t>
            </a:r>
            <a:r>
              <a:rPr lang="it-IT" sz="2400" dirty="0"/>
              <a:t> </a:t>
            </a:r>
            <a:r>
              <a:rPr lang="it-IT" sz="2400" dirty="0" err="1"/>
              <a:t>their</a:t>
            </a:r>
            <a:r>
              <a:rPr lang="it-IT" sz="2400" dirty="0"/>
              <a:t> </a:t>
            </a:r>
            <a:r>
              <a:rPr lang="it-IT" sz="2400" dirty="0" err="1"/>
              <a:t>behavior</a:t>
            </a: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/>
              <a:t>They</a:t>
            </a:r>
            <a:r>
              <a:rPr lang="it-IT" sz="2400" dirty="0"/>
              <a:t> </a:t>
            </a:r>
            <a:r>
              <a:rPr lang="it-IT" sz="2400" dirty="0" err="1"/>
              <a:t>might</a:t>
            </a:r>
            <a:r>
              <a:rPr lang="it-IT" sz="2400" dirty="0"/>
              <a:t> </a:t>
            </a:r>
            <a:r>
              <a:rPr lang="it-IT" sz="2400" dirty="0" err="1"/>
              <a:t>need</a:t>
            </a:r>
            <a:r>
              <a:rPr lang="it-IT" sz="2400" dirty="0"/>
              <a:t> to be </a:t>
            </a:r>
            <a:r>
              <a:rPr lang="it-IT" sz="2400" dirty="0" err="1"/>
              <a:t>tested</a:t>
            </a:r>
            <a:r>
              <a:rPr lang="it-IT" sz="2400" dirty="0"/>
              <a:t> with </a:t>
            </a:r>
            <a:r>
              <a:rPr lang="it-IT" sz="2400" dirty="0" err="1"/>
              <a:t>dynamic</a:t>
            </a:r>
            <a:r>
              <a:rPr lang="it-IT" sz="2400" dirty="0"/>
              <a:t> inputs to </a:t>
            </a:r>
            <a:r>
              <a:rPr lang="it-IT" sz="2400" dirty="0" err="1"/>
              <a:t>expose</a:t>
            </a:r>
            <a:r>
              <a:rPr lang="it-IT" sz="2400" dirty="0"/>
              <a:t> </a:t>
            </a:r>
            <a:r>
              <a:rPr lang="it-IT" sz="2400" dirty="0" err="1"/>
              <a:t>complex</a:t>
            </a:r>
            <a:r>
              <a:rPr lang="it-IT" sz="2400" dirty="0"/>
              <a:t> </a:t>
            </a:r>
            <a:r>
              <a:rPr lang="it-IT" sz="2400" dirty="0" err="1"/>
              <a:t>beavior</a:t>
            </a:r>
            <a:endParaRPr lang="it-IT" sz="2400" dirty="0"/>
          </a:p>
        </p:txBody>
      </p:sp>
      <p:sp>
        <p:nvSpPr>
          <p:cNvPr id="43" name="Text Placeholder 5">
            <a:extLst>
              <a:ext uri="{FF2B5EF4-FFF2-40B4-BE49-F238E27FC236}">
                <a16:creationId xmlns:a16="http://schemas.microsoft.com/office/drawing/2014/main" id="{78BEC2FF-CBAD-0406-3FC8-ED6FDAAE567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</p:spPr>
        <p:txBody>
          <a:bodyPr/>
          <a:lstStyle/>
          <a:p>
            <a:endParaRPr lang="en-US"/>
          </a:p>
        </p:txBody>
      </p:sp>
      <p:sp>
        <p:nvSpPr>
          <p:cNvPr id="45" name="Footer Placeholder 6">
            <a:extLst>
              <a:ext uri="{FF2B5EF4-FFF2-40B4-BE49-F238E27FC236}">
                <a16:creationId xmlns:a16="http://schemas.microsoft.com/office/drawing/2014/main" id="{D47A1E50-0230-6C30-BE6D-FE07D75EFF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31200" y="6343200"/>
            <a:ext cx="9789113" cy="15840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1733B5C-D8AC-8223-7BF0-F132C1CBEFC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B2EE78E3-0FB5-4EDC-9795-648A78EAEBD6}" type="datetime4">
              <a:rPr lang="en-US" smtClean="0"/>
              <a:pPr>
                <a:spcAft>
                  <a:spcPts val="600"/>
                </a:spcAft>
              </a:pPr>
              <a:t>May 13, 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1D29F-F425-F98A-6752-8E66C5C9D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Slide </a:t>
            </a:r>
            <a:fld id="{619F89D8-7AE3-494A-97F3-03D680869632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9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34A44-2A31-A142-D69D-BE3FD84F4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27B342-15EA-5446-3C7C-5BF5682C5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5338F-25DA-4D0B-AE09-634C86CB35CB}" type="datetime4">
              <a:rPr lang="en-US" smtClean="0"/>
              <a:t>May 13, 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03449A-C98D-E8A5-E609-E5878987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AAA8DB-4AD2-684B-43EB-6CDFF8AF3A4A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492BF98-F892-38DE-6B21-70073110A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1° Step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7C2822-F0D7-82BC-00DF-1C74E41905E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it-IT" dirty="0" err="1"/>
              <a:t>Protection</a:t>
            </a:r>
            <a:r>
              <a:rPr lang="it-IT" dirty="0"/>
              <a:t> </a:t>
            </a:r>
            <a:r>
              <a:rPr lang="it-IT" dirty="0" err="1"/>
              <a:t>Overload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4E9533-4B1B-E56F-D86B-5C037CD3E40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it-IT" dirty="0"/>
              <a:t>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34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729648-387D-B913-BF2C-E921C6CA5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41A74-D79F-66AA-4281-7310CBA21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 anchor="t">
            <a:normAutofit/>
          </a:bodyPr>
          <a:lstStyle/>
          <a:p>
            <a:r>
              <a:rPr lang="it-IT" dirty="0" err="1"/>
              <a:t>Protection</a:t>
            </a:r>
            <a:r>
              <a:rPr lang="it-IT" dirty="0"/>
              <a:t> </a:t>
            </a:r>
            <a:r>
              <a:rPr lang="it-IT" dirty="0" err="1"/>
              <a:t>Overload</a:t>
            </a:r>
            <a:r>
              <a:rPr lang="it-IT" dirty="0"/>
              <a:t>: 1° Step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902C53F-AAB3-CE22-47A2-F1D1AA80A8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1788" y="1057498"/>
            <a:ext cx="11530011" cy="486000"/>
          </a:xfrm>
        </p:spPr>
        <p:txBody>
          <a:bodyPr>
            <a:normAutofit/>
          </a:bodyPr>
          <a:lstStyle/>
          <a:p>
            <a:r>
              <a:rPr lang="en-US" dirty="0"/>
              <a:t>Simple example</a:t>
            </a:r>
          </a:p>
        </p:txBody>
      </p:sp>
      <p:sp>
        <p:nvSpPr>
          <p:cNvPr id="36" name="Content Placeholder 4">
            <a:extLst>
              <a:ext uri="{FF2B5EF4-FFF2-40B4-BE49-F238E27FC236}">
                <a16:creationId xmlns:a16="http://schemas.microsoft.com/office/drawing/2014/main" id="{60DFEB29-58AA-10D1-D63D-60568C0DF22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1929600"/>
            <a:ext cx="11530010" cy="35820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/>
              <a:t>Trivial</a:t>
            </a:r>
            <a:r>
              <a:rPr lang="it-IT" sz="2400" dirty="0"/>
              <a:t> state machine </a:t>
            </a:r>
            <a:r>
              <a:rPr lang="it-IT" sz="2400" dirty="0" err="1"/>
              <a:t>implementation</a:t>
            </a:r>
            <a:r>
              <a:rPr lang="it-IT" sz="2400" dirty="0"/>
              <a:t> (2 </a:t>
            </a:r>
            <a:r>
              <a:rPr lang="it-IT" sz="2400" dirty="0" err="1"/>
              <a:t>states</a:t>
            </a:r>
            <a:r>
              <a:rPr lang="it-IT" sz="2400" dirty="0"/>
              <a:t>, no state </a:t>
            </a:r>
            <a:r>
              <a:rPr lang="it-IT" sz="2400" dirty="0" err="1"/>
              <a:t>change</a:t>
            </a:r>
            <a:r>
              <a:rPr lang="it-IT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First </a:t>
            </a:r>
            <a:r>
              <a:rPr lang="it-IT" sz="2400" dirty="0" err="1"/>
              <a:t>tests</a:t>
            </a:r>
            <a:r>
              <a:rPr lang="it-IT" sz="2400" dirty="0"/>
              <a:t> </a:t>
            </a:r>
            <a:r>
              <a:rPr lang="it-IT" sz="2400" dirty="0" err="1"/>
              <a:t>written</a:t>
            </a:r>
            <a:r>
              <a:rPr lang="it-IT" sz="2400" dirty="0"/>
              <a:t>, checking the state machine 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Trip States: ST_IDLE, ST_OVERLOAD_TRIGGERED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Test can </a:t>
            </a:r>
            <a:r>
              <a:rPr lang="it-IT" sz="2400" dirty="0" err="1"/>
              <a:t>specify</a:t>
            </a:r>
            <a:r>
              <a:rPr lang="it-IT" sz="2400" dirty="0"/>
              <a:t> a </a:t>
            </a:r>
            <a:r>
              <a:rPr lang="it-IT" sz="2400" dirty="0" err="1"/>
              <a:t>fixed</a:t>
            </a:r>
            <a:r>
              <a:rPr lang="it-IT" sz="2400" dirty="0"/>
              <a:t> test </a:t>
            </a:r>
            <a:r>
              <a:rPr lang="it-IT" sz="2400" dirty="0" err="1"/>
              <a:t>current</a:t>
            </a:r>
            <a:r>
              <a:rPr lang="it-IT" sz="2400" dirty="0"/>
              <a:t> and the </a:t>
            </a:r>
            <a:r>
              <a:rPr lang="it-IT" sz="2400" dirty="0" err="1"/>
              <a:t>expected</a:t>
            </a:r>
            <a:r>
              <a:rPr lang="it-IT" sz="2400" dirty="0"/>
              <a:t>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Test </a:t>
            </a:r>
            <a:r>
              <a:rPr lang="it-IT" sz="2400" dirty="0" err="1"/>
              <a:t>wait</a:t>
            </a:r>
            <a:r>
              <a:rPr lang="it-IT" sz="2400" dirty="0"/>
              <a:t> for the </a:t>
            </a:r>
            <a:r>
              <a:rPr lang="it-IT" sz="2400" dirty="0" err="1"/>
              <a:t>expected</a:t>
            </a:r>
            <a:r>
              <a:rPr lang="it-IT" sz="2400" dirty="0"/>
              <a:t> output state, 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Test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run</a:t>
            </a:r>
            <a:r>
              <a:rPr lang="it-IT" sz="2400" dirty="0"/>
              <a:t> for the </a:t>
            </a:r>
            <a:r>
              <a:rPr lang="it-IT" sz="2400" dirty="0" err="1"/>
              <a:t>equivalent</a:t>
            </a:r>
            <a:r>
              <a:rPr lang="it-IT" sz="2400" dirty="0"/>
              <a:t> of one day </a:t>
            </a:r>
            <a:r>
              <a:rPr lang="it-IT" sz="2400" dirty="0" err="1"/>
              <a:t>if</a:t>
            </a:r>
            <a:r>
              <a:rPr lang="it-IT" sz="2400" dirty="0"/>
              <a:t> </a:t>
            </a:r>
            <a:r>
              <a:rPr lang="it-IT" sz="2400" dirty="0" err="1"/>
              <a:t>expected</a:t>
            </a:r>
            <a:r>
              <a:rPr lang="it-IT" sz="2400" dirty="0"/>
              <a:t> state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not</a:t>
            </a:r>
            <a:r>
              <a:rPr lang="it-IT" sz="2400" dirty="0"/>
              <a:t> </a:t>
            </a:r>
            <a:r>
              <a:rPr lang="it-IT" sz="2400" dirty="0" err="1"/>
              <a:t>reached</a:t>
            </a: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r>
              <a:rPr lang="it-IT" sz="2400" dirty="0" err="1">
                <a:solidFill>
                  <a:srgbClr val="FF0000"/>
                </a:solidFill>
              </a:rPr>
              <a:t>Result</a:t>
            </a:r>
            <a:r>
              <a:rPr lang="it-IT" sz="2400" dirty="0">
                <a:solidFill>
                  <a:srgbClr val="FF0000"/>
                </a:solidFill>
              </a:rPr>
              <a:t>: </a:t>
            </a:r>
            <a:r>
              <a:rPr lang="it-IT" sz="2400" dirty="0" err="1">
                <a:solidFill>
                  <a:srgbClr val="FF0000"/>
                </a:solidFill>
              </a:rPr>
              <a:t>Tests</a:t>
            </a:r>
            <a:r>
              <a:rPr lang="it-IT" sz="2400" dirty="0">
                <a:solidFill>
                  <a:srgbClr val="FF0000"/>
                </a:solidFill>
              </a:rPr>
              <a:t> </a:t>
            </a:r>
            <a:r>
              <a:rPr lang="it-IT" sz="2400" dirty="0" err="1">
                <a:solidFill>
                  <a:srgbClr val="FF0000"/>
                </a:solidFill>
              </a:rPr>
              <a:t>fail</a:t>
            </a:r>
            <a:r>
              <a:rPr lang="it-IT" sz="2400" dirty="0">
                <a:solidFill>
                  <a:srgbClr val="FF0000"/>
                </a:solidFill>
              </a:rPr>
              <a:t> </a:t>
            </a:r>
            <a:r>
              <a:rPr lang="it-IT" sz="2400" dirty="0" err="1">
                <a:solidFill>
                  <a:srgbClr val="FF0000"/>
                </a:solidFill>
              </a:rPr>
              <a:t>where</a:t>
            </a:r>
            <a:r>
              <a:rPr lang="it-IT" sz="2400" dirty="0">
                <a:solidFill>
                  <a:srgbClr val="FF0000"/>
                </a:solidFill>
              </a:rPr>
              <a:t> a state </a:t>
            </a:r>
            <a:r>
              <a:rPr lang="it-IT" sz="2400" dirty="0" err="1">
                <a:solidFill>
                  <a:srgbClr val="FF0000"/>
                </a:solidFill>
              </a:rPr>
              <a:t>change</a:t>
            </a:r>
            <a:r>
              <a:rPr lang="it-IT" sz="2400" dirty="0">
                <a:solidFill>
                  <a:srgbClr val="FF0000"/>
                </a:solidFill>
              </a:rPr>
              <a:t> </a:t>
            </a:r>
            <a:r>
              <a:rPr lang="it-IT" sz="2400" dirty="0" err="1">
                <a:solidFill>
                  <a:srgbClr val="FF0000"/>
                </a:solidFill>
              </a:rPr>
              <a:t>is</a:t>
            </a:r>
            <a:r>
              <a:rPr lang="it-IT" sz="2400" dirty="0">
                <a:solidFill>
                  <a:srgbClr val="FF0000"/>
                </a:solidFill>
              </a:rPr>
              <a:t> </a:t>
            </a:r>
            <a:r>
              <a:rPr lang="it-IT" sz="2400" dirty="0" err="1">
                <a:solidFill>
                  <a:srgbClr val="FF0000"/>
                </a:solidFill>
              </a:rPr>
              <a:t>expected</a:t>
            </a:r>
            <a:endParaRPr lang="it-IT" sz="2400" dirty="0">
              <a:solidFill>
                <a:srgbClr val="FF0000"/>
              </a:solidFill>
            </a:endParaRPr>
          </a:p>
        </p:txBody>
      </p:sp>
      <p:sp>
        <p:nvSpPr>
          <p:cNvPr id="43" name="Text Placeholder 5">
            <a:extLst>
              <a:ext uri="{FF2B5EF4-FFF2-40B4-BE49-F238E27FC236}">
                <a16:creationId xmlns:a16="http://schemas.microsoft.com/office/drawing/2014/main" id="{66283989-AEC4-9DA2-2CA0-FE3B27F6CD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</p:spPr>
        <p:txBody>
          <a:bodyPr/>
          <a:lstStyle/>
          <a:p>
            <a:r>
              <a:rPr lang="en-US" dirty="0"/>
              <a:t>Repo tag: v1.1</a:t>
            </a:r>
          </a:p>
        </p:txBody>
      </p:sp>
      <p:sp>
        <p:nvSpPr>
          <p:cNvPr id="45" name="Footer Placeholder 6">
            <a:extLst>
              <a:ext uri="{FF2B5EF4-FFF2-40B4-BE49-F238E27FC236}">
                <a16:creationId xmlns:a16="http://schemas.microsoft.com/office/drawing/2014/main" id="{4E817783-4E76-2E08-2009-24DBEFD676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31200" y="6343200"/>
            <a:ext cx="9789113" cy="15840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DE64F1D-F9DC-FDF7-BB2D-2BD70D32779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B2EE78E3-0FB5-4EDC-9795-648A78EAEBD6}" type="datetime4">
              <a:rPr lang="en-US" smtClean="0"/>
              <a:pPr>
                <a:spcAft>
                  <a:spcPts val="600"/>
                </a:spcAft>
              </a:pPr>
              <a:t>May 13, 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FABC1-62B0-9AF0-8139-34DEBA512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Slide </a:t>
            </a:r>
            <a:fld id="{619F89D8-7AE3-494A-97F3-03D680869632}" type="slidenum">
              <a:rPr lang="en-US" smtClean="0"/>
              <a:pPr>
                <a:spcAft>
                  <a:spcPts val="600"/>
                </a:spcAft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3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36E31-DFBA-8DEA-A281-54A0E6F24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8A8F51-E13A-DCCC-A488-A10CED80A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5338F-25DA-4D0B-AE09-634C86CB35CB}" type="datetime4">
              <a:rPr lang="en-US" smtClean="0"/>
              <a:t>May 13, 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3B7424-AEC0-C851-8778-EA01A9E38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78C6AB-F670-2A4B-47A0-50236F335603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A0F0CDC-E76C-5906-F394-7AA2654E8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2° Step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48B895-C4B9-BCA8-1B86-91DC183FBCD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it-IT" dirty="0" err="1"/>
              <a:t>Protection</a:t>
            </a:r>
            <a:r>
              <a:rPr lang="it-IT" dirty="0"/>
              <a:t> </a:t>
            </a:r>
            <a:r>
              <a:rPr lang="it-IT" dirty="0" err="1"/>
              <a:t>Overload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591B647-C88B-8FCB-54CB-513E81808B1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it-IT" dirty="0"/>
              <a:t>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10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440965-B4CA-CA89-0C06-27195785A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94B35-013C-D986-345A-9FE3C0A55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 anchor="t">
            <a:normAutofit/>
          </a:bodyPr>
          <a:lstStyle/>
          <a:p>
            <a:r>
              <a:rPr lang="it-IT" dirty="0" err="1"/>
              <a:t>Protection</a:t>
            </a:r>
            <a:r>
              <a:rPr lang="it-IT" dirty="0"/>
              <a:t> </a:t>
            </a:r>
            <a:r>
              <a:rPr lang="it-IT" dirty="0" err="1"/>
              <a:t>Overload</a:t>
            </a:r>
            <a:r>
              <a:rPr lang="it-IT" dirty="0"/>
              <a:t>: 2° Step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C34998DF-8040-2633-85FD-864B7DD405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1788" y="1057498"/>
            <a:ext cx="11530011" cy="486000"/>
          </a:xfrm>
        </p:spPr>
        <p:txBody>
          <a:bodyPr>
            <a:normAutofit/>
          </a:bodyPr>
          <a:lstStyle/>
          <a:p>
            <a:r>
              <a:rPr lang="en-US" dirty="0"/>
              <a:t>IEC 60947-2 protection</a:t>
            </a:r>
          </a:p>
        </p:txBody>
      </p:sp>
      <p:sp>
        <p:nvSpPr>
          <p:cNvPr id="36" name="Content Placeholder 4">
            <a:extLst>
              <a:ext uri="{FF2B5EF4-FFF2-40B4-BE49-F238E27FC236}">
                <a16:creationId xmlns:a16="http://schemas.microsoft.com/office/drawing/2014/main" id="{614F8057-F9C5-AD0F-82C1-F51ABE0CAF2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1929600"/>
            <a:ext cx="11530010" cy="358200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Added </a:t>
            </a:r>
            <a:r>
              <a:rPr lang="en-US" sz="2400" b="1" dirty="0"/>
              <a:t>IEC 60947-2 </a:t>
            </a:r>
            <a:r>
              <a:rPr lang="en-US" sz="2400" dirty="0"/>
              <a:t>inverse-time formula to mimic overload protection behavior. The general inverse-time trip equation follows: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endParaRPr lang="it-IT" sz="2400" dirty="0">
              <a:solidFill>
                <a:srgbClr val="FF0000"/>
              </a:solidFill>
            </a:endParaRPr>
          </a:p>
          <a:p>
            <a:r>
              <a:rPr lang="it-IT" sz="2400" dirty="0" err="1">
                <a:solidFill>
                  <a:srgbClr val="FF0000"/>
                </a:solidFill>
              </a:rPr>
              <a:t>Result</a:t>
            </a:r>
            <a:r>
              <a:rPr lang="it-IT" sz="2400" dirty="0">
                <a:solidFill>
                  <a:srgbClr val="FF0000"/>
                </a:solidFill>
              </a:rPr>
              <a:t>: trip </a:t>
            </a:r>
            <a:r>
              <a:rPr lang="it-IT" sz="2400" dirty="0" err="1">
                <a:solidFill>
                  <a:srgbClr val="FF0000"/>
                </a:solidFill>
              </a:rPr>
              <a:t>happen</a:t>
            </a:r>
            <a:r>
              <a:rPr lang="it-IT" sz="2400" dirty="0">
                <a:solidFill>
                  <a:srgbClr val="FF0000"/>
                </a:solidFill>
              </a:rPr>
              <a:t> </a:t>
            </a:r>
            <a:r>
              <a:rPr lang="it-IT" sz="2400" dirty="0" err="1">
                <a:solidFill>
                  <a:srgbClr val="FF0000"/>
                </a:solidFill>
              </a:rPr>
              <a:t>where</a:t>
            </a:r>
            <a:r>
              <a:rPr lang="it-IT" sz="2400" dirty="0">
                <a:solidFill>
                  <a:srgbClr val="FF0000"/>
                </a:solidFill>
              </a:rPr>
              <a:t> </a:t>
            </a:r>
            <a:r>
              <a:rPr lang="it-IT" sz="2400" dirty="0" err="1">
                <a:solidFill>
                  <a:srgbClr val="FF0000"/>
                </a:solidFill>
              </a:rPr>
              <a:t>expected</a:t>
            </a:r>
            <a:r>
              <a:rPr lang="it-IT" sz="2400" dirty="0">
                <a:solidFill>
                  <a:srgbClr val="FF0000"/>
                </a:solidFill>
              </a:rPr>
              <a:t> (I/Ir &gt; 1.15f)</a:t>
            </a:r>
          </a:p>
        </p:txBody>
      </p:sp>
      <p:sp>
        <p:nvSpPr>
          <p:cNvPr id="43" name="Text Placeholder 5">
            <a:extLst>
              <a:ext uri="{FF2B5EF4-FFF2-40B4-BE49-F238E27FC236}">
                <a16:creationId xmlns:a16="http://schemas.microsoft.com/office/drawing/2014/main" id="{3FC8F0AC-EB0C-1B1E-8F41-AA88D82CE76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</p:spPr>
        <p:txBody>
          <a:bodyPr/>
          <a:lstStyle/>
          <a:p>
            <a:r>
              <a:rPr lang="en-US" dirty="0"/>
              <a:t>Repo tag: v1.1</a:t>
            </a:r>
          </a:p>
        </p:txBody>
      </p:sp>
      <p:sp>
        <p:nvSpPr>
          <p:cNvPr id="45" name="Footer Placeholder 6">
            <a:extLst>
              <a:ext uri="{FF2B5EF4-FFF2-40B4-BE49-F238E27FC236}">
                <a16:creationId xmlns:a16="http://schemas.microsoft.com/office/drawing/2014/main" id="{EE57E535-B35F-4D2E-70B1-7AB380A58B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31200" y="6343200"/>
            <a:ext cx="9789113" cy="15840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323C049-8FC5-A3D5-2AAC-4B5703CE6D8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B2EE78E3-0FB5-4EDC-9795-648A78EAEBD6}" type="datetime4">
              <a:rPr lang="en-US" smtClean="0"/>
              <a:pPr>
                <a:spcAft>
                  <a:spcPts val="600"/>
                </a:spcAft>
              </a:pPr>
              <a:t>May 13, 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B7236-6DED-6298-C072-BB4A6319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Slide </a:t>
            </a:r>
            <a:fld id="{619F89D8-7AE3-494A-97F3-03D680869632}" type="slidenum">
              <a:rPr lang="en-US" smtClean="0"/>
              <a:pPr>
                <a:spcAft>
                  <a:spcPts val="600"/>
                </a:spcAft>
              </a:pPr>
              <a:t>28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41BE5D2-1767-94F4-03DB-F810E70E0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961" y="2607673"/>
            <a:ext cx="7211775" cy="241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46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7DD29-C03B-2373-7162-848B42561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855958-2518-A347-C48A-7B4D24E5C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5338F-25DA-4D0B-AE09-634C86CB35CB}" type="datetime4">
              <a:rPr lang="en-US" smtClean="0"/>
              <a:t>May 13, 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80C570-C0D7-9EB7-8AB5-EDBB148A8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6F82C9-9662-ADF3-ADCE-F37EFE270375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DA2EBA5-22E6-5271-5F35-B3319C6BA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3° Step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51996B-2087-F824-10E6-E2468AF8FFA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it-IT" dirty="0" err="1"/>
              <a:t>Protection</a:t>
            </a:r>
            <a:r>
              <a:rPr lang="it-IT" dirty="0"/>
              <a:t> </a:t>
            </a:r>
            <a:r>
              <a:rPr lang="it-IT" dirty="0" err="1"/>
              <a:t>Overload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42F0F32-C7F4-CD3F-8D54-A5F7B793054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it-IT" dirty="0"/>
              <a:t>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29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A3CFD2-EAC0-3345-14BC-65863EEC6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5338F-25DA-4D0B-AE09-634C86CB35CB}" type="datetime4">
              <a:rPr lang="en-US" smtClean="0"/>
              <a:t>May 13, 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0FF056-DF9A-79A4-BF96-4CC440A6B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B9391-7A4B-E853-EE42-B7F8369513A3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3C619C6-B42E-3D52-B414-C372209E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 to tdd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6D07AB-AF1C-1A20-2751-2D71D8C6ADC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821768-021C-8A70-E348-D5C5D13E302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it-IT" dirty="0"/>
              <a:t>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4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B7712-8C39-5A62-B65F-9B7633E10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08475-46B7-3CC7-C47E-745FBDA19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 anchor="t">
            <a:normAutofit/>
          </a:bodyPr>
          <a:lstStyle/>
          <a:p>
            <a:r>
              <a:rPr lang="it-IT" dirty="0" err="1"/>
              <a:t>Protection</a:t>
            </a:r>
            <a:r>
              <a:rPr lang="it-IT" dirty="0"/>
              <a:t> </a:t>
            </a:r>
            <a:r>
              <a:rPr lang="it-IT" dirty="0" err="1"/>
              <a:t>Overload</a:t>
            </a:r>
            <a:r>
              <a:rPr lang="it-IT" dirty="0"/>
              <a:t>: 3° Step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C1CC8FB4-DC91-A85D-E497-A97C060B0D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1788" y="1057498"/>
            <a:ext cx="11530011" cy="486000"/>
          </a:xfrm>
        </p:spPr>
        <p:txBody>
          <a:bodyPr>
            <a:normAutofit/>
          </a:bodyPr>
          <a:lstStyle/>
          <a:p>
            <a:r>
              <a:rPr lang="en-US" dirty="0"/>
              <a:t>Variable currents</a:t>
            </a:r>
          </a:p>
        </p:txBody>
      </p:sp>
      <p:sp>
        <p:nvSpPr>
          <p:cNvPr id="36" name="Content Placeholder 4">
            <a:extLst>
              <a:ext uri="{FF2B5EF4-FFF2-40B4-BE49-F238E27FC236}">
                <a16:creationId xmlns:a16="http://schemas.microsoft.com/office/drawing/2014/main" id="{E3312F49-63CD-1C58-A8DD-D6285BD46A4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1929600"/>
            <a:ext cx="11530010" cy="3582000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By adding this capability more complex input currents can be simulated </a:t>
            </a:r>
          </a:p>
          <a:p>
            <a:pPr marL="6273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Delay in current instauration</a:t>
            </a:r>
          </a:p>
          <a:p>
            <a:pPr marL="6273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Intermittent currents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endParaRPr lang="it-IT" sz="2400" dirty="0">
              <a:solidFill>
                <a:srgbClr val="FF0000"/>
              </a:solidFill>
            </a:endParaRPr>
          </a:p>
          <a:p>
            <a:r>
              <a:rPr lang="it-IT" sz="2400" dirty="0" err="1">
                <a:solidFill>
                  <a:srgbClr val="FF0000"/>
                </a:solidFill>
              </a:rPr>
              <a:t>Result</a:t>
            </a:r>
            <a:r>
              <a:rPr lang="it-IT" sz="2400" dirty="0">
                <a:solidFill>
                  <a:srgbClr val="FF0000"/>
                </a:solidFill>
              </a:rPr>
              <a:t>: trip </a:t>
            </a:r>
            <a:r>
              <a:rPr lang="it-IT" sz="2400" dirty="0" err="1">
                <a:solidFill>
                  <a:srgbClr val="FF0000"/>
                </a:solidFill>
              </a:rPr>
              <a:t>happen</a:t>
            </a:r>
            <a:r>
              <a:rPr lang="it-IT" sz="2400" dirty="0">
                <a:solidFill>
                  <a:srgbClr val="FF0000"/>
                </a:solidFill>
              </a:rPr>
              <a:t> </a:t>
            </a:r>
            <a:r>
              <a:rPr lang="it-IT" sz="2400" dirty="0" err="1">
                <a:solidFill>
                  <a:srgbClr val="FF0000"/>
                </a:solidFill>
              </a:rPr>
              <a:t>where</a:t>
            </a:r>
            <a:r>
              <a:rPr lang="it-IT" sz="2400" dirty="0">
                <a:solidFill>
                  <a:srgbClr val="FF0000"/>
                </a:solidFill>
              </a:rPr>
              <a:t> </a:t>
            </a:r>
            <a:r>
              <a:rPr lang="it-IT" sz="2400" dirty="0" err="1">
                <a:solidFill>
                  <a:srgbClr val="FF0000"/>
                </a:solidFill>
              </a:rPr>
              <a:t>expected</a:t>
            </a:r>
            <a:r>
              <a:rPr lang="it-IT" sz="2400" dirty="0">
                <a:solidFill>
                  <a:srgbClr val="FF0000"/>
                </a:solidFill>
              </a:rPr>
              <a:t> (I/Ir &gt; 1.15f), with delays or </a:t>
            </a:r>
            <a:r>
              <a:rPr lang="it-IT" sz="2400" dirty="0" err="1">
                <a:solidFill>
                  <a:srgbClr val="FF0000"/>
                </a:solidFill>
              </a:rPr>
              <a:t>intermittent</a:t>
            </a:r>
            <a:r>
              <a:rPr lang="it-IT" sz="2400" dirty="0">
                <a:solidFill>
                  <a:srgbClr val="FF0000"/>
                </a:solidFill>
              </a:rPr>
              <a:t> </a:t>
            </a:r>
            <a:r>
              <a:rPr lang="it-IT" sz="2400" dirty="0" err="1">
                <a:solidFill>
                  <a:srgbClr val="FF0000"/>
                </a:solidFill>
              </a:rPr>
              <a:t>currents</a:t>
            </a:r>
            <a:endParaRPr lang="it-IT" sz="2400" dirty="0">
              <a:solidFill>
                <a:srgbClr val="FF0000"/>
              </a:solidFill>
            </a:endParaRPr>
          </a:p>
        </p:txBody>
      </p:sp>
      <p:sp>
        <p:nvSpPr>
          <p:cNvPr id="43" name="Text Placeholder 5">
            <a:extLst>
              <a:ext uri="{FF2B5EF4-FFF2-40B4-BE49-F238E27FC236}">
                <a16:creationId xmlns:a16="http://schemas.microsoft.com/office/drawing/2014/main" id="{9919C8E3-1A66-4343-6394-6BFFB8DEB1B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</p:spPr>
        <p:txBody>
          <a:bodyPr/>
          <a:lstStyle/>
          <a:p>
            <a:r>
              <a:rPr lang="en-US" dirty="0"/>
              <a:t>Repo tag: v1.3</a:t>
            </a:r>
          </a:p>
        </p:txBody>
      </p:sp>
      <p:sp>
        <p:nvSpPr>
          <p:cNvPr id="45" name="Footer Placeholder 6">
            <a:extLst>
              <a:ext uri="{FF2B5EF4-FFF2-40B4-BE49-F238E27FC236}">
                <a16:creationId xmlns:a16="http://schemas.microsoft.com/office/drawing/2014/main" id="{3F6F846C-A775-F606-9D0F-14568BC278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31200" y="6343200"/>
            <a:ext cx="9789113" cy="15840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FD5CBD9-A02E-B06F-4574-5550DB1CDA9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B2EE78E3-0FB5-4EDC-9795-648A78EAEBD6}" type="datetime4">
              <a:rPr lang="en-US" smtClean="0"/>
              <a:pPr>
                <a:spcAft>
                  <a:spcPts val="600"/>
                </a:spcAft>
              </a:pPr>
              <a:t>May 13, 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9BCFD-FC51-855D-B561-1A350EC38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Slide </a:t>
            </a:r>
            <a:fld id="{619F89D8-7AE3-494A-97F3-03D680869632}" type="slidenum">
              <a:rPr lang="en-US" smtClean="0"/>
              <a:pPr>
                <a:spcAft>
                  <a:spcPts val="600"/>
                </a:spcAft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3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32D5EB-FF68-E22C-AEBE-5F1C631CB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76425-F4DD-23FD-221D-EF034D160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5338F-25DA-4D0B-AE09-634C86CB35CB}" type="datetime4">
              <a:rPr lang="en-US" smtClean="0"/>
              <a:t>May 13, 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8A1B4F-31BC-6A88-BBC6-469B0A5C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09090C-8849-07B1-0B21-8C45F7E39CCE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F69E15E-D322-D25D-FC79-81D864A51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Future Extensions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B7533D-EB7B-7F2B-D96F-D18076087AB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1DF40-055F-8412-FD1F-CE200677E97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it-IT" dirty="0"/>
              <a:t>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99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50FEF7-8B8A-47DF-D50C-3729CAEDB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D5F1C-F122-167D-5AAF-AC77237EE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 anchor="t">
            <a:normAutofit/>
          </a:bodyPr>
          <a:lstStyle/>
          <a:p>
            <a:r>
              <a:rPr lang="it-IT" dirty="0"/>
              <a:t>Future TDD </a:t>
            </a:r>
            <a:r>
              <a:rPr lang="it-IT" dirty="0" err="1"/>
              <a:t>possible</a:t>
            </a:r>
            <a:r>
              <a:rPr lang="it-IT" dirty="0"/>
              <a:t> extensions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A9062311-52CA-FD1B-047C-48CD91BB8C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1788" y="1057498"/>
            <a:ext cx="11530011" cy="4860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6" name="Content Placeholder 4">
            <a:extLst>
              <a:ext uri="{FF2B5EF4-FFF2-40B4-BE49-F238E27FC236}">
                <a16:creationId xmlns:a16="http://schemas.microsoft.com/office/drawing/2014/main" id="{7436C67E-64B1-E144-B5D7-575AABEAC0F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1929600"/>
            <a:ext cx="11530010" cy="35820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Testing on ARM emulator (QEMU)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Using same compiler (CLANG)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Investigate Testing frameworks</a:t>
            </a:r>
          </a:p>
          <a:p>
            <a:pPr marL="6273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Unity/</a:t>
            </a:r>
            <a:r>
              <a:rPr lang="en-US" sz="2400" dirty="0" err="1"/>
              <a:t>Ceedling</a:t>
            </a:r>
            <a:endParaRPr lang="en-US" sz="2400" dirty="0"/>
          </a:p>
          <a:p>
            <a:pPr marL="6273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Gtest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Other</a:t>
            </a: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endParaRPr lang="it-IT" sz="2400" dirty="0">
              <a:solidFill>
                <a:srgbClr val="FF0000"/>
              </a:solidFill>
            </a:endParaRPr>
          </a:p>
          <a:p>
            <a:endParaRPr lang="it-IT" sz="2400" dirty="0">
              <a:solidFill>
                <a:srgbClr val="FF0000"/>
              </a:solidFill>
            </a:endParaRPr>
          </a:p>
        </p:txBody>
      </p:sp>
      <p:sp>
        <p:nvSpPr>
          <p:cNvPr id="43" name="Text Placeholder 5">
            <a:extLst>
              <a:ext uri="{FF2B5EF4-FFF2-40B4-BE49-F238E27FC236}">
                <a16:creationId xmlns:a16="http://schemas.microsoft.com/office/drawing/2014/main" id="{7BC4A3D5-1534-463B-891F-9D7F70E18A8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5" name="Footer Placeholder 6">
            <a:extLst>
              <a:ext uri="{FF2B5EF4-FFF2-40B4-BE49-F238E27FC236}">
                <a16:creationId xmlns:a16="http://schemas.microsoft.com/office/drawing/2014/main" id="{8804B914-A79D-D04F-BBA5-DBC39CFC94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31200" y="6343200"/>
            <a:ext cx="9789113" cy="15840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CD3994C-970A-8F6C-939F-4C465D3BA5D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B2EE78E3-0FB5-4EDC-9795-648A78EAEBD6}" type="datetime4">
              <a:rPr lang="en-US" smtClean="0"/>
              <a:pPr>
                <a:spcAft>
                  <a:spcPts val="600"/>
                </a:spcAft>
              </a:pPr>
              <a:t>May 13, 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74218-1EE9-4D5D-D1FE-476B7F7B2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Slide </a:t>
            </a:r>
            <a:fld id="{619F89D8-7AE3-494A-97F3-03D680869632}" type="slidenum">
              <a:rPr lang="en-US" smtClean="0"/>
              <a:pPr>
                <a:spcAft>
                  <a:spcPts val="600"/>
                </a:spcAft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91758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220EEA-D048-8AE6-C210-4E8815CEEEE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4CDD640-6055-43DB-A9D3-529B9F9D6962}" type="datetime4">
              <a:rPr lang="en-US" smtClean="0"/>
              <a:t>May 13, 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855FF7-F525-FBDB-1F1A-D3424364C82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D2B47D-22F5-8648-8AD6-AF9B29531AB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34</a:t>
            </a:fld>
            <a:endParaRPr lang="en-US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93878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90402-137A-8D7B-8109-9A0C09E85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TDD &amp; Embedded Development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7F001-0E7F-E462-05A5-B2D1EE18BD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Standard Development Process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A4ABB-EFFC-1AF9-7345-F13EBFD8B2A9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Dedicated IDE (e.g. Keil MDK)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Dedicated Compiler (e.g. ARM LLVM)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Dedicated Executable file for </a:t>
            </a:r>
            <a:r>
              <a:rPr lang="en-US" sz="2400" dirty="0" err="1"/>
              <a:t>hw</a:t>
            </a:r>
            <a:r>
              <a:rPr lang="en-US" sz="2400" dirty="0"/>
              <a:t> target (e.g. STM32H7)</a:t>
            </a:r>
            <a:endParaRPr lang="en-US" sz="1400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3E0D04-8699-53CA-DE2F-802A9E6BC14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C50492A-C758-292F-F735-863CE55664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F8BF80E-E4E7-0282-A19A-04206EC4B00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1ED819F-97D5-448E-930E-1025F3EC08CB}" type="datetime4">
              <a:rPr lang="en-US" noProof="0" smtClean="0"/>
              <a:t>May 13, 2025</a:t>
            </a:fld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53AAE6-84B7-70D9-F610-D1F72094F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4</a:t>
            </a:fld>
            <a:endParaRPr lang="en-US" noProof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0BF19604-3AF3-8BAF-89B7-C8D33244C593}"/>
              </a:ext>
            </a:extLst>
          </p:cNvPr>
          <p:cNvPicPr>
            <a:picLocks noGrp="1" noChangeAspect="1"/>
          </p:cNvPicPr>
          <p:nvPr>
            <p:ph sz="quarter" idx="18"/>
          </p:nvPr>
        </p:nvPicPr>
        <p:blipFill>
          <a:blip r:embed="rId2"/>
          <a:stretch>
            <a:fillRect/>
          </a:stretch>
        </p:blipFill>
        <p:spPr>
          <a:xfrm>
            <a:off x="6270385" y="2501001"/>
            <a:ext cx="5524979" cy="243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3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EF9F4-96AE-DE2D-8D66-BE4817F3C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288B1-0DD2-1FC2-4647-2166FEEB9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TDD &amp; Embedded Development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D1A88-D1D5-5C2C-B3BA-7A02ED53A5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Test Process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FA04B4-464A-1409-7AEB-64992979F8F2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Separated toolchain (GCC)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Dedicated test files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Test dedicated source files in an isolated environment (PC or Cloud).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Decouple HW from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Simulate HW with mocks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1400" dirty="0"/>
          </a:p>
          <a:p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7111CF0-720F-23CD-721F-E46FC92AB085}"/>
              </a:ext>
            </a:extLst>
          </p:cNvPr>
          <p:cNvPicPr>
            <a:picLocks noGrp="1" noChangeAspect="1"/>
          </p:cNvPicPr>
          <p:nvPr>
            <p:ph sz="quarter" idx="18"/>
          </p:nvPr>
        </p:nvPicPr>
        <p:blipFill>
          <a:blip r:embed="rId2"/>
          <a:stretch>
            <a:fillRect/>
          </a:stretch>
        </p:blipFill>
        <p:spPr>
          <a:xfrm>
            <a:off x="7024831" y="2146640"/>
            <a:ext cx="4016088" cy="3147333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BE210A-E766-C427-DF25-BEC2383CC92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it-IT" dirty="0"/>
              <a:t>TDD is an addition to Basic Process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9D7342-9909-9521-6C6D-836437C231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59A4690-54FC-B1DA-1F90-719D25D576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1ED819F-97D5-448E-930E-1025F3EC08CB}" type="datetime4">
              <a:rPr lang="en-US" noProof="0" smtClean="0"/>
              <a:t>May 13, 2025</a:t>
            </a:fld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463227-DE54-981C-10A0-37C12BDC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01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404D35-EB21-0748-AB00-46881D4AB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8AEB-6391-157D-AC0E-1E0BBA61D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What is TDD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62D72-E8C2-B174-6D66-D6A01D610B62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TDD is a design technique, not just a testing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Ensures code is testable and maintainable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Forces clearer interfaces and separation of concerns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C44D33-4C11-7A19-7FFD-7C4652BEBD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83FD0-F087-AEA0-678F-5A380592AE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A226D25-C1D7-39D5-6A7D-F6893F1C882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May 13, 2025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B5D2A-7CBA-BB22-3CD0-F9BF6802B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15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74376-EBF4-3136-C3C2-EBBE685FE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803B8-CB6E-0BFD-044C-565282B6E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 anchor="t">
            <a:normAutofit/>
          </a:bodyPr>
          <a:lstStyle/>
          <a:p>
            <a:r>
              <a:rPr lang="it-IT" dirty="0"/>
              <a:t>The TDD Cycle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BB9E0A1-7C23-EF0A-9DEC-16FBAC9250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1788" y="1057498"/>
            <a:ext cx="11530011" cy="486000"/>
          </a:xfrm>
        </p:spPr>
        <p:txBody>
          <a:bodyPr/>
          <a:lstStyle/>
          <a:p>
            <a:r>
              <a:rPr lang="it-IT" dirty="0"/>
              <a:t>Red-Green-Refactor</a:t>
            </a:r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26C2BB92-E420-2DA6-908E-CA71F9A333A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203361" y="1929600"/>
            <a:ext cx="5658438" cy="3582000"/>
          </a:xfrm>
        </p:spPr>
        <p:txBody>
          <a:bodyPr/>
          <a:lstStyle/>
          <a:p>
            <a:r>
              <a:rPr lang="it-IT" sz="2400" dirty="0"/>
              <a:t>TDD Cycle (for each test):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Write a test that fails (RED)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Make it work (GREEN)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Clean-up (REFACTOR)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323FE462-D314-4302-B16C-CF6D87AAA92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</p:spPr>
        <p:txBody>
          <a:bodyPr/>
          <a:lstStyle/>
          <a:p>
            <a:r>
              <a:rPr lang="it-IT" dirty="0"/>
              <a:t>Repeat until all tests pass and code has desired quality</a:t>
            </a:r>
            <a:endParaRPr lang="en-US" dirty="0"/>
          </a:p>
        </p:txBody>
      </p:sp>
      <p:sp>
        <p:nvSpPr>
          <p:cNvPr id="20" name="Footer Placeholder 6">
            <a:extLst>
              <a:ext uri="{FF2B5EF4-FFF2-40B4-BE49-F238E27FC236}">
                <a16:creationId xmlns:a16="http://schemas.microsoft.com/office/drawing/2014/main" id="{D606C533-0401-0F64-02C9-E00AD0CA70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31200" y="6343200"/>
            <a:ext cx="9789113" cy="15840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C81FBA9-7993-8E20-9E75-26CE66E9963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B2EE78E3-0FB5-4EDC-9795-648A78EAEBD6}" type="datetime4">
              <a:rPr lang="en-US" smtClean="0"/>
              <a:pPr>
                <a:spcAft>
                  <a:spcPts val="600"/>
                </a:spcAft>
              </a:pPr>
              <a:t>May 13, 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67F5A-D084-6A1C-1EA2-9E2EAA7B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Slide </a:t>
            </a:r>
            <a:fld id="{619F89D8-7AE3-494A-97F3-03D680869632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D5C2B8-6DF9-2A52-E011-EEDF9DC9E661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331788" y="1993469"/>
            <a:ext cx="5657850" cy="3453675"/>
          </a:xfrm>
        </p:spPr>
      </p:pic>
    </p:spTree>
    <p:extLst>
      <p:ext uri="{BB962C8B-B14F-4D97-AF65-F5344CB8AC3E}">
        <p14:creationId xmlns:p14="http://schemas.microsoft.com/office/powerpoint/2010/main" val="327114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7F1A2-6886-6964-56FD-B77DAFA4F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Why TDD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1B61C-85EC-1E81-48D4-4497FCEDC3F1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Confidence to refactor and evolve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Improves SW architecture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Tests serve as living 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Catch bugs earlier, reduce time spent in debugger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 be automated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Especially valuable in embedded systems with tight feedback loops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8D2200-8483-86FD-8B99-D21FD36527E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Reasons behind TDD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3DA47-3B96-7D31-A324-A8EF6AE849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0BEA2B8-E7CD-D9A9-D390-29547A57A73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11881D9-25A8-4CE0-B1D2-8DB6F49E0AE2}" type="datetime4">
              <a:rPr lang="en-US" smtClean="0"/>
              <a:t>May 13, 2025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B44EC-FAD1-75EB-C160-AE671EA6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8</a:t>
            </a:fld>
            <a:endParaRPr lang="en-US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22851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C5A153-7C9C-2D1E-AEAE-94A5F7DAC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74D6F-204E-604E-B748-2C8612B46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Why TDD</a:t>
            </a: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904D4EE-AA71-E9BB-CDBD-05EEBB434C05}"/>
              </a:ext>
            </a:extLst>
          </p:cNvPr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4170842722"/>
              </p:ext>
            </p:extLst>
          </p:nvPr>
        </p:nvGraphicFramePr>
        <p:xfrm>
          <a:off x="331788" y="1928813"/>
          <a:ext cx="11530012" cy="2661920"/>
        </p:xfrm>
        <a:graphic>
          <a:graphicData uri="http://schemas.openxmlformats.org/drawingml/2006/table">
            <a:tbl>
              <a:tblPr firstRow="1" bandRow="1">
                <a:tableStyleId>{773F8A54-F971-430D-9108-034FE38666EA}</a:tableStyleId>
              </a:tblPr>
              <a:tblGrid>
                <a:gridCol w="3021012">
                  <a:extLst>
                    <a:ext uri="{9D8B030D-6E8A-4147-A177-3AD203B41FA5}">
                      <a16:colId xmlns:a16="http://schemas.microsoft.com/office/drawing/2014/main" val="1675091443"/>
                    </a:ext>
                  </a:extLst>
                </a:gridCol>
                <a:gridCol w="8509000">
                  <a:extLst>
                    <a:ext uri="{9D8B030D-6E8A-4147-A177-3AD203B41FA5}">
                      <a16:colId xmlns:a16="http://schemas.microsoft.com/office/drawing/2014/main" val="3829963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Requirement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How TDD Helps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4441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/>
                        <a:t>Software Verification</a:t>
                      </a:r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TDD ensures software meets requirements with tests covering edge cases.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378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Traceability of Requirements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TDD enforces traceability of software requirements through test cases.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429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Automated Testing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TDD integrates automated testing into the development process, ensuring consistency and coverage.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897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Fault Tolerance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TDD encourages early identification of potential failure modes by testing the code continuously.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7254680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17EBE-6E37-C014-7D25-924A765E90F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Standards &amp; TDD – UL489 Supplement SE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16794-BF32-4457-41F6-5A5655D4E0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2B865AC-0407-234A-EF0A-6E53CCA1450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11881D9-25A8-4CE0-B1D2-8DB6F49E0AE2}" type="datetime4">
              <a:rPr lang="en-US" smtClean="0"/>
              <a:t>May 13, 2025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2B2C7-113E-0F4F-D61F-91215D40E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9</a:t>
            </a:fld>
            <a:endParaRPr lang="en-US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95699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BB Master">
  <a:themeElements>
    <a:clrScheme name="ABB NEW">
      <a:dk1>
        <a:srgbClr val="000000"/>
      </a:dk1>
      <a:lt1>
        <a:srgbClr val="FFFFFF"/>
      </a:lt1>
      <a:dk2>
        <a:srgbClr val="6764F6"/>
      </a:dk2>
      <a:lt2>
        <a:srgbClr val="FF000F"/>
      </a:lt2>
      <a:accent1>
        <a:srgbClr val="262626"/>
      </a:accent1>
      <a:accent2>
        <a:srgbClr val="6E6E6E"/>
      </a:accent2>
      <a:accent3>
        <a:srgbClr val="A9A9A9"/>
      </a:accent3>
      <a:accent4>
        <a:srgbClr val="D2D2D2"/>
      </a:accent4>
      <a:accent5>
        <a:srgbClr val="F0F0F0"/>
      </a:accent5>
      <a:accent6>
        <a:srgbClr val="FAFAFA"/>
      </a:accent6>
      <a:hlink>
        <a:srgbClr val="FF000F"/>
      </a:hlink>
      <a:folHlink>
        <a:srgbClr val="6E6E6E"/>
      </a:folHlink>
    </a:clrScheme>
    <a:fontScheme name="ABBvoice">
      <a:majorFont>
        <a:latin typeface="ABBvoice"/>
        <a:ea typeface="ABBvoice"/>
        <a:cs typeface="ABBvoice"/>
      </a:majorFont>
      <a:minorFont>
        <a:latin typeface="ABBvoice"/>
        <a:ea typeface="ABBvoice"/>
        <a:cs typeface="ABBvoic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4"/>
        </a:solidFill>
        <a:ln w="12700">
          <a:solidFill>
            <a:schemeClr val="accent4"/>
          </a:solidFill>
        </a:ln>
      </a:spPr>
      <a:bodyPr rtlCol="0" anchor="ctr"/>
      <a:lstStyle>
        <a:defPPr algn="ctr">
          <a:spcBef>
            <a:spcPts val="600"/>
          </a:spcBef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algn="l">
          <a:spcBef>
            <a:spcPts val="600"/>
          </a:spcBef>
          <a:defRPr sz="1400" dirty="0" smtClean="0"/>
        </a:defPPr>
      </a:lstStyle>
    </a:txDef>
  </a:objectDefaults>
  <a:extraClrSchemeLst/>
  <a:custClrLst>
    <a:custClr name="Chart 1">
      <a:srgbClr val="FF000F"/>
    </a:custClr>
    <a:custClr name="Chart 2">
      <a:srgbClr val="000000"/>
    </a:custClr>
    <a:custClr name="Chart 3">
      <a:srgbClr val="6764F6"/>
    </a:custClr>
    <a:custClr name="Chart 4">
      <a:srgbClr val="93A1FF"/>
    </a:custClr>
    <a:custClr name="Chart 5">
      <a:srgbClr val="FF957E"/>
    </a:custClr>
    <a:custClr name="Chart 6">
      <a:srgbClr val="6E6E6E"/>
    </a:custClr>
    <a:custClr name="Chart 7">
      <a:srgbClr val="A9A9A9"/>
    </a:custClr>
    <a:custClr name="Chart 8">
      <a:srgbClr val="D2D2D2"/>
    </a:custClr>
    <a:custClr>
      <a:srgbClr val="FFFFFF"/>
    </a:custClr>
    <a:custClr>
      <a:srgbClr val="FFFFFF"/>
    </a:custClr>
    <a:custClr name="Blue">
      <a:srgbClr val="004C97"/>
    </a:custClr>
    <a:custClr name="Green">
      <a:srgbClr val="007A33"/>
    </a:custClr>
    <a:custClr name="Yellow">
      <a:srgbClr val="FFD100"/>
    </a:custClr>
    <a:custClr name="Lilac 02">
      <a:srgbClr val="E4E7FF"/>
    </a:custClr>
    <a:custClr name="Red 02">
      <a:srgbClr val="FFDCCD"/>
    </a:custClr>
  </a:custClrLst>
  <a:extLst>
    <a:ext uri="{05A4C25C-085E-4340-85A3-A5531E510DB2}">
      <thm15:themeFamily xmlns:thm15="http://schemas.microsoft.com/office/thememl/2012/main" name="ABB PPT Template Templafy 2021120.pptx" id="{636D59D8-4D47-4D62-9970-5569608586F8}" vid="{6FA9D2F3-2CBF-4267-9EAB-EDA28A34CA0B}"/>
    </a:ext>
  </a:extLst>
</a:theme>
</file>

<file path=ppt/theme/theme2.xml><?xml version="1.0" encoding="utf-8"?>
<a:theme xmlns:a="http://schemas.openxmlformats.org/drawingml/2006/main" name="Office Theme">
  <a:themeElements>
    <a:clrScheme name="ABB">
      <a:dk1>
        <a:srgbClr val="000000"/>
      </a:dk1>
      <a:lt1>
        <a:srgbClr val="FFFFFF"/>
      </a:lt1>
      <a:dk2>
        <a:srgbClr val="D90000"/>
      </a:dk2>
      <a:lt2>
        <a:srgbClr val="FF000F"/>
      </a:lt2>
      <a:accent1>
        <a:srgbClr val="1E1E1E"/>
      </a:accent1>
      <a:accent2>
        <a:srgbClr val="3C3C3C"/>
      </a:accent2>
      <a:accent3>
        <a:srgbClr val="6E6E6E"/>
      </a:accent3>
      <a:accent4>
        <a:srgbClr val="A0A0A0"/>
      </a:accent4>
      <a:accent5>
        <a:srgbClr val="D2D2D2"/>
      </a:accent5>
      <a:accent6>
        <a:srgbClr val="F0F0F0"/>
      </a:accent6>
      <a:hlink>
        <a:srgbClr val="D90000"/>
      </a:hlink>
      <a:folHlink>
        <a:srgbClr val="FF000F"/>
      </a:folHlink>
    </a:clrScheme>
    <a:fontScheme name="ABBvoice">
      <a:majorFont>
        <a:latin typeface="ABBvoice"/>
        <a:ea typeface="ABBvoice"/>
        <a:cs typeface="ABBvoice"/>
      </a:majorFont>
      <a:minorFont>
        <a:latin typeface="ABBvoice"/>
        <a:ea typeface="ABBvoice"/>
        <a:cs typeface="ABBvoic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BB">
      <a:dk1>
        <a:srgbClr val="000000"/>
      </a:dk1>
      <a:lt1>
        <a:srgbClr val="FFFFFF"/>
      </a:lt1>
      <a:dk2>
        <a:srgbClr val="D90000"/>
      </a:dk2>
      <a:lt2>
        <a:srgbClr val="FF000F"/>
      </a:lt2>
      <a:accent1>
        <a:srgbClr val="1E1E1E"/>
      </a:accent1>
      <a:accent2>
        <a:srgbClr val="3C3C3C"/>
      </a:accent2>
      <a:accent3>
        <a:srgbClr val="6E6E6E"/>
      </a:accent3>
      <a:accent4>
        <a:srgbClr val="A0A0A0"/>
      </a:accent4>
      <a:accent5>
        <a:srgbClr val="D2D2D2"/>
      </a:accent5>
      <a:accent6>
        <a:srgbClr val="F0F0F0"/>
      </a:accent6>
      <a:hlink>
        <a:srgbClr val="D90000"/>
      </a:hlink>
      <a:folHlink>
        <a:srgbClr val="FF000F"/>
      </a:folHlink>
    </a:clrScheme>
    <a:fontScheme name="ABBvoice">
      <a:majorFont>
        <a:latin typeface="ABBvoice"/>
        <a:ea typeface="ABBvoice"/>
        <a:cs typeface="ABBvoice"/>
      </a:majorFont>
      <a:minorFont>
        <a:latin typeface="ABBvoice"/>
        <a:ea typeface="ABBvoice"/>
        <a:cs typeface="ABBvoic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Update>
  <Cmd case="SkabelonDesign.DocumentData:DefineData" variableName="DocumentRevisionIdLabelAndValue">
    <Doc.CustomXml.ABB_Coll_DocumentRevisionId>
      <s><![CDATA[Rev.: ]]></s>
      <Doc.CustomXml.ABB_Coll_DocumentRevisionId/>
    </Doc.CustomXml.ABB_Coll_DocumentRevisionId>
    <s/>
  </Cmd>
  <Cmd case="SkabelonDesign.DocumentData:DefineData" variableName="PPMetadata">
    <Doc.CustomXml.ABB_Coll_DocumentId>
      <s><![CDATA[Document ID: ]]></s>
      <Doc.CustomXml.ABB_Coll_DocumentId/>
    </Doc.CustomXml.ABB_Coll_DocumentId>
    <s/>
  </Cmd>
  <Cmd case="SkabelonDesign.DocumentData:DefineData" variableName="SecurityLevel">
    <Doc.CustomXml.ABB_Coll_SecurityLevel>
      <Doc.CustomXml.ABB_Coll_SecurityLevel/>
    </Doc.CustomXml.ABB_Coll_SecurityLevel>
    <s/>
  </Cmd>
  <Cmd case="BaseExtensions:If" if-1-type="DOCUMENTDATA" if-1-key="SecurityLevel" if-1-value="Internal">
    <True>
      <Cmd case="BaseExtensions:show-hide-pp" show="True" ShapeNames="Internal"/>
      <Cmd case="BaseExtensions:show-hide-pp" show="False" ShapeNames="Confidential"/>
      <Cmd case="BaseExtensions:show-hide-pp" show="False" ShapeNames="Strictly"/>
      <Cmd case="BaseExtensions:show-hide-pp" show="False" ShapeNames="Public"/>
    </True>
  </Cmd>
  <Cmd case="BaseExtensions:If" if-1-type="DOCUMENTDATA" if-1-key="SecurityLevel" if-1-value="Confidential">
    <True>
      <Cmd case="BaseExtensions:show-hide-pp" show="False" ShapeNames="Internal"/>
      <Cmd case="BaseExtensions:show-hide-pp" show="True" ShapeNames="Confidential"/>
      <Cmd case="BaseExtensions:show-hide-pp" show="False" ShapeNames="Strictly"/>
      <Cmd case="BaseExtensions:show-hide-pp" show="False" ShapeNames="Public"/>
    </True>
  </Cmd>
  <Cmd case="BaseExtensions:If" if-1-type="DOCUMENTDATA" if-1-key="SecurityLevel" if-1-value="Strictly Confidential">
    <True>
      <Cmd case="BaseExtensions:show-hide-pp" show="False" ShapeNames="Internal"/>
      <Cmd case="BaseExtensions:show-hide-pp" show="False" ShapeNames="Confidential"/>
      <Cmd case="BaseExtensions:show-hide-pp" show="True" ShapeNames="Strictly"/>
      <Cmd case="BaseExtensions:show-hide-pp" show="False" ShapeNames="Public"/>
    </True>
  </Cmd>
  <Cmd case="BaseExtensions:If" if-1-type="DOCUMENTDATA" if-1-key="SecurityLevel" if-1-value="Public">
    <True>
      <Cmd case="BaseExtensions:show-hide-pp" show="False" ShapeNames="Internal"/>
      <Cmd case="BaseExtensions:show-hide-pp" show="False" ShapeNames="Confidential"/>
      <Cmd case="BaseExtensions:show-hide-pp" show="False" ShapeNames="Strictly"/>
      <Cmd case="BaseExtensions:show-hide-pp" show="True" ShapeNames="Public"/>
    </True>
  </Cmd>
  <Cmd case="BaseExtensions:If" if-1-type="docpropmap" if-1-key="TemplafyTenantId" if-1-value="+abb;+abbqa">
    <True>
      <Cmd case="BaseExtensions:find-shape-bring-to-front" copyDelete="true" layout-1-name="Cover C (light photo)" shape-1-name-1="Revision" shape-1-name-2="Copyright" shape-1-name-3="DocumentID" shape-1-name-4="Logo" shape-1-name-5="Classification" layout-2-name="Cover D (dark photo)" shape-2-name-1="Revision" shape-2-name-2="Copyright" shape-2-name-3="DocumentID" shape-2-name-4="Logo" shape-2-name-5="Classification" layout-3-name="Cover E" shape-3-name-1="Classification" layout-4-name="Cover F" shape-4-name-1="Classification" shape-4-name2="Logo"/>
    </True>
  </Cmd>
  <Cmd case="BaseExtensions:If" if-1-type="documentprop" if-1-key="hideDate" if-1-value="True">
    <True>
      <cmd case="BaseExtensions:show-hide-pp" show="true" ShapeNames="Date dynamic" ToggleOnActiveSlide="false"/>
    </True>
    <False>
      <cmd case="BaseExtensions:show-hide-pp" show="false" ShapeNames="Date dynamic" ToggleOnActiveSlide="false"/>
    </False>
  </Cmd>
  <Cmd case="BaseExtensions:If" if-1-type="documentprop" if-1-key="hideSlideNumber" if-1-value="True">
    <True>
      <cmd case="BaseExtensions:show-hide-pp" show="true" ShapeNames="Slide number" ToggleOnActiveSlide="false"/>
    </True>
    <False>
      <cmd case="BaseExtensions:show-hide-pp" show="false" ShapeNames="Slide number" ToggleOnActiveSlide="false"/>
    </False>
  </Cmd>
  <Cmd case="BaseExtensions:If" if-1-type="documentprop" if-1-key="hideCopyright" if-1-value="True">
    <True>
      <Cmd case="BaseExtensions:show-hide-pp" show="true" ShapeNames="CopyrightText" ToggleOnActiveSlide="false"/>
    </True>
    <False>
      <Cmd case="BaseExtensions:show-hide-pp" show="false" ShapeNames="CopyrightText" ToggleOnActiveSlide="false"/>
    </False>
  </Cmd>
  <Cmd case="BaseExtensions:If" if-1-type="documentprop" if-1-key="hideLogo" if-1-value="True">
    <True>
      <Cmd case="BaseExtensions:show-hide-pp" show="true" ShapeNames="LogoFooter" ToggleOnActiveSlide="false"/>
    </True>
    <False>
      <Cmd case="BaseExtensions:show-hide-pp" show="false" ShapeNames="LogoFooter" ToggleOnActiveSlide="false"/>
    </False>
  </Cmd>
</Update>
</file>

<file path=customXml/item10.xml><?xml version="1.0" encoding="utf-8"?>
<TemplafySlideTemplateConfiguration><![CDATA[{"slideVersion":5,"isValidatorEnabled":false,"isLocked":false,"elementsMetadata":[],"slideId":"1089809263054290947","enableDocumentContentUpdater":false,"version":"2.0"}]]></TemplafySlideTemplateConfiguration>
</file>

<file path=customXml/item11.xml><?xml version="1.0" encoding="utf-8"?>
<TemplafyFormConfiguration><![CDATA[{"formFields":[{"required":false,"placeholder":"","lines":1,"defaultValue":"","shareValue":false,"type":"textBox","name":"DocumentID","label":"Document ID"},{"required":false,"placeholder":"","lines":1,"defaultValue":"","shareValue":false,"type":"textBox","name":"DocumentTitle","label":"Document Title"},{"required":false,"placeholder":"","lines":1,"shareValue":false,"type":"textBox","name":"ProjectName","label":"Project Name"},{"required":false,"maxLength":10,"placeholder":"","lines":1,"defaultValue":"","shareValue":false,"type":"textBox","name":"Revision","label":"Revision"},{"required":false,"shareValue":false,"type":"datePicker","name":"ApprovalDate","label":"Approval Date"},{"required":false,"placeholder":"","lines":1,"shareValue":false,"type":"textBox","name":"ApprovedByPerson","label":"Approved By Person"},{"required":false,"shareValue":false,"type":"datePicker","name":"PreparedDate","label":"Displayed Date"},{"required":false,"placeholder":"","lines":1,"defaultValue":"","shareValue":false,"type":"textBox","name":"PreparedByPerson","label":"Prepared By Person"},{"distinct":false,"hideIfNoUserInteractionRequired":false,"required":false,"defaultValue":"Presentation","autoSelectFirstOption":false,"shareValue":false,"type":"dropDown","dataSourceName":"DocumentKinds","dataSourceFieldName":"DocumentKind","name":"DocumentKind","label":"Document Kind"},{"distinct":false,"hideIfNoUserInteractionRequired":false,"required":false,"defaultValue":"en","autoSelectFirstOption":false,"shareValue":false,"type":"dropDown","dataSourceName":"LanguageCodes","dataSourceFieldName":"Name","name":"Language","label":"Language"},{"distinct":false,"hideIfNoUserInteractionRequired":false,"required":false,"defaultValue":"Draft","autoSelectFirstOption":false,"shareValue":false,"type":"dropDown","dataSourceName":"LifeCycleStatus","dataSourceFieldName":"Name","name":"LifeCycleStatus","label":"Life Cycle Status"},{"required":false,"placeholder":"","lines":1,"defaultValue":"","shareValue":false,"type":"textBox","name":"OwningOrganization","label":"Owning Organization"},{"distinct":false,"hideIfNoUserInteractionRequired":false,"required":false,"defaultValue":"1 Blank / No selection","autoSelectFirstOption":false,"shareValue":false,"type":"dropDown","dataSourceName":"SecurityLevels","dataSourceFieldName":"Name","name":"SecurityLevel","label":"Security Level"},{"helpTexts":{},"spacing":{},"type":"instructions","name":"PleaseSelectWhichFooterElementsDoYouWantToInclude","label":"Please select which footer elements do you want to include: "},{"defaultValue":{"fixedValue":true},"helpTexts":{},"spacing":{},"shareValue":false,"type":"checkBox","name":"Date","label":"Date"},{"defaultValue":{"fixedValue":true},"helpTexts":{},"spacing":{},"shareValue":false,"type":"checkBox","name":"SlideNumber","label":"Slide number"},{"defaultValue":{"fixedValue":true},"helpTexts":{},"spacing":{},"shareValue":false,"type":"checkBox","name":"Copyright","label":"Copyright"},{"defaultValue":{"fixedValue":true},"helpTexts":{},"spacing":{},"shareValue":false,"type":"checkBox","name":"Logo","label":"Logo"}],"formDataEntries":[{"name":"DocumentID","value":"npIDexmnRzOcjhpjclFbEw=="},{"name":"DocumentTitle","value":"FUhh7jMZTCH5p4b3qmxDX3bdS06dyC7dYPl/b5c3gYwOPiP/6VKi//jTiEzt/axxJxris1LIbd9Q1zRc4rASXQ=="},{"name":"ProjectName","value":"Opjk+hhHZ2FiPt+dTewTHg=="},{"name":"Revision","value":"C6j+TuaEpeVNz8saulC2Aw=="},{"name":"ApprovalDate","value":"J+sEsUajE2DdWab62y+77g=="},{"name":"ApprovedByPerson","value":"Dd/kU+CReVDJM9jgn0IRtQ=="},{"name":"PreparedDate","value":"KeASMFjZo1B0HT6bVasObA=="},{"name":"PreparedByPerson","value":"Dd/kU+CReVDJM9jgn0IRtQ=="},{"name":"DocumentKind","value":"EqfNdjmDLMD5/9QAKm3UDaCkF7Q4ZKW1Cg5g5MojjLk="},{"name":"Language","value":"nVWUwVCH4hPlxqXy4HP9YtfdIMCGVn0BS77jADLFKoo="},{"name":"LifeCycleStatus","value":"QnWOujKLJp1RvJFaXvBl6HPTKUr9NiUrF8/eA/+Hz0E="},{"name":"OwningOrganization","value":"uHIMLxCmx6YzLAgY6FzLHco1u9D7SUwFaYGv1vP0QbhK+XFJ5d8JOpHXKlqxSbc5"},{"name":"SecurityLevel","value":"AjUfbU7fcmJ9ahnATTBBemZ2fau3JMwZtl4s3Acf4Qc="},{"name":"Date","value":"K4geRmFf+nsFl9mS8VE55Q=="},{"name":"SlideNumber","value":"/qSOYQOhULkeur4k+TWcKw=="},{"name":"Copyright","value":"/qSOYQOhULkeur4k+TWcKw=="},{"name":"Logo","value":"/qSOYQOhULkeur4k+TWcKw=="}]}]]></TemplafyFormConfiguration>
</file>

<file path=customXml/item12.xml><?xml version="1.0" encoding="utf-8"?>
<ct:contentTypeSchema xmlns:ct="http://schemas.microsoft.com/office/2006/metadata/contentType" xmlns:ma="http://schemas.microsoft.com/office/2006/metadata/properties/metaAttributes" ct:_="" ma:_="" ma:contentTypeName="ABB Template" ma:contentTypeID="0x010100C73238EC1C55483BBB279E4E8C27D02E0100BB91C0F054DFB449B6CF054D7AD1ED9E" ma:contentTypeVersion="5" ma:contentTypeDescription="Opret et nyt dokument." ma:contentTypeScope="" ma:versionID="95480016f5dae8e6d3acb0fc797db5cc">
  <xsd:schema xmlns:xsd="http://www.w3.org/2001/XMLSchema" xmlns:xs="http://www.w3.org/2001/XMLSchema" xmlns:p="http://schemas.microsoft.com/office/2006/metadata/properties" xmlns:ns2="71d29222-2c5f-45ad-9aa5-4c2d15fddbe9" targetNamespace="http://schemas.microsoft.com/office/2006/metadata/properties" ma:root="true" ma:fieldsID="11712ccaf642d05e482a6a247e4bc6ed" ns2:_="">
    <xsd:import namespace="71d29222-2c5f-45ad-9aa5-4c2d15fddbe9"/>
    <xsd:element name="properties">
      <xsd:complexType>
        <xsd:sequence>
          <xsd:element name="documentManagement">
            <xsd:complexType>
              <xsd:all>
                <xsd:element ref="ns2:ABB_Coll_DocumentId"/>
                <xsd:element ref="ns2:na4369807a744182aff6832bcef961df" minOccurs="0"/>
                <xsd:element ref="ns2:TaxCatchAll" minOccurs="0"/>
                <xsd:element ref="ns2:TaxCatchAllLabel" minOccurs="0"/>
                <xsd:element ref="ns2:ABB_Coll_DocumentRevisionId"/>
                <xsd:element ref="ns2:ABB_Coll_LifecycleStatus"/>
                <xsd:element ref="ns2:o8cb8facb2054f9d919ea0674048ef40" minOccurs="0"/>
                <xsd:element ref="ns2:ABB_Coll_PreparedByPerson"/>
                <xsd:element ref="ns2:ABB_Coll_PreparedDate" minOccurs="0"/>
                <xsd:element ref="ns2:ABB_Coll_SecurityLevel"/>
                <xsd:element ref="ns2:ABB_Coll_ApprovalDate" minOccurs="0"/>
                <xsd:element ref="ns2:ABB_Coll_ApprovedByPerson" minOccurs="0"/>
                <xsd:element ref="ns2:ABB_Coll_DocumentPartID" minOccurs="0"/>
                <xsd:element ref="ns2:ABB_Coll_OwningOrganization" minOccurs="0"/>
                <xsd:element ref="ns2:ABB_Coll_RetentionDate" minOccurs="0"/>
                <xsd:element ref="ns2:ABB_Coll_RevisionText" minOccurs="0"/>
                <xsd:element ref="ns2:ABB_Coll_TitleEnglish" minOccurs="0"/>
                <xsd:element ref="ns2:BasedOnDocumentId" minOccurs="0"/>
                <xsd:element ref="ns2:BasedOnLanguageCode" minOccurs="0"/>
                <xsd:element ref="ns2:BasedOnRevisionId" minOccurs="0"/>
                <xsd:element ref="ns2:CombinedDocumentId" minOccurs="0"/>
                <xsd:element ref="ns2:Notes1" minOccurs="0"/>
                <xsd:element ref="ns2:SupplementaryTitle" minOccurs="0"/>
                <xsd:element ref="ns2:BasedOnDocumentPar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d29222-2c5f-45ad-9aa5-4c2d15fddbe9" elementFormDefault="qualified">
    <xsd:import namespace="http://schemas.microsoft.com/office/2006/documentManagement/types"/>
    <xsd:import namespace="http://schemas.microsoft.com/office/infopath/2007/PartnerControls"/>
    <xsd:element name="ABB_Coll_DocumentId" ma:index="8" ma:displayName="Document ID" ma:internalName="ABB_Coll_DocumentId" ma:readOnly="false">
      <xsd:simpleType>
        <xsd:restriction base="dms:Text">
          <xsd:maxLength value="32"/>
        </xsd:restriction>
      </xsd:simpleType>
    </xsd:element>
    <xsd:element name="na4369807a744182aff6832bcef961df" ma:index="9" ma:taxonomy="true" ma:internalName="na4369807a744182aff6832bcef961df" ma:taxonomyFieldName="ABB_Coll_DocumentKind" ma:displayName="Document Kind" ma:readOnly="false" ma:default="" ma:fieldId="{7a436980-7a74-4182-aff6-832bcef961df}" ma:sspId="13e722c5-bebe-4801-a6ac-67aa35eba088" ma:termSetId="9fcef174-6530-482d-8615-b6a04facd02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f605c55b-e380-4476-ac60-21537dde0012}" ma:internalName="TaxCatchAll" ma:showField="CatchAllData" ma:web="2e551aff-ed8b-4a86-bed0-b4a629a556c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1" nillable="true" ma:displayName="Taxonomy Catch All Column1" ma:hidden="true" ma:list="{f605c55b-e380-4476-ac60-21537dde0012}" ma:internalName="TaxCatchAllLabel" ma:readOnly="true" ma:showField="CatchAllDataLabel" ma:web="2e551aff-ed8b-4a86-bed0-b4a629a556c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ABB_Coll_DocumentRevisionId" ma:index="13" ma:displayName="Revision" ma:default="A" ma:internalName="ABB_Coll_DocumentRevisionId" ma:readOnly="false">
      <xsd:simpleType>
        <xsd:restriction base="dms:Text">
          <xsd:maxLength value="10"/>
        </xsd:restriction>
      </xsd:simpleType>
    </xsd:element>
    <xsd:element name="ABB_Coll_LifecycleStatus" ma:index="14" ma:displayName="Lifecycle Status" ma:default="Draft" ma:internalName="ABB_Coll_LifecycleStatus" ma:readOnly="false">
      <xsd:simpleType>
        <xsd:restriction base="dms:Choice">
          <xsd:enumeration value="Draft"/>
          <xsd:enumeration value="In review"/>
          <xsd:enumeration value="Approved"/>
          <xsd:enumeration value="Withdrawn"/>
        </xsd:restriction>
      </xsd:simpleType>
    </xsd:element>
    <xsd:element name="o8cb8facb2054f9d919ea0674048ef40" ma:index="15" ma:taxonomy="true" ma:internalName="o8cb8facb2054f9d919ea0674048ef40" ma:taxonomyFieldName="ABB_Coll_LanguageCode" ma:displayName="Language Code" ma:readOnly="false" ma:default="" ma:fieldId="{88cb8fac-b205-4f9d-919e-a0674048ef40}" ma:sspId="13e722c5-bebe-4801-a6ac-67aa35eba088" ma:termSetId="0a7cdf19-023e-497a-aaf4-2d3440a665f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BB_Coll_PreparedByPerson" ma:index="17" ma:displayName="Prepared By Person" ma:internalName="ABB_Coll_PreparedByPerson" ma:readOnly="false">
      <xsd:simpleType>
        <xsd:restriction base="dms:Text">
          <xsd:maxLength value="255"/>
        </xsd:restriction>
      </xsd:simpleType>
    </xsd:element>
    <xsd:element name="ABB_Coll_PreparedDate" ma:index="18" nillable="true" ma:displayName="Prepared Date" ma:format="DateOnly" ma:internalName="ABB_Coll_PreparedDate" ma:readOnly="false">
      <xsd:simpleType>
        <xsd:restriction base="dms:DateTime"/>
      </xsd:simpleType>
    </xsd:element>
    <xsd:element name="ABB_Coll_SecurityLevel" ma:index="19" ma:displayName="Security Level" ma:default="Internal" ma:internalName="ABB_Coll_SecurityLevel" ma:readOnly="false">
      <xsd:simpleType>
        <xsd:restriction base="dms:Choice">
          <xsd:enumeration value="Public"/>
          <xsd:enumeration value="Internal"/>
          <xsd:enumeration value="Confidential"/>
          <xsd:enumeration value="Strictly Confidential"/>
        </xsd:restriction>
      </xsd:simpleType>
    </xsd:element>
    <xsd:element name="ABB_Coll_ApprovalDate" ma:index="20" nillable="true" ma:displayName="Approval Date" ma:format="DateOnly" ma:internalName="ABB_Coll_ApprovalDate" ma:readOnly="false">
      <xsd:simpleType>
        <xsd:restriction base="dms:DateTime"/>
      </xsd:simpleType>
    </xsd:element>
    <xsd:element name="ABB_Coll_ApprovedByPerson" ma:index="21" nillable="true" ma:displayName="Approved By Person" ma:internalName="ABB_Coll_ApprovedByPerson" ma:readOnly="false">
      <xsd:simpleType>
        <xsd:restriction base="dms:Text">
          <xsd:maxLength value="100"/>
        </xsd:restriction>
      </xsd:simpleType>
    </xsd:element>
    <xsd:element name="ABB_Coll_DocumentPartID" ma:index="22" nillable="true" ma:displayName="Document Part ID" ma:internalName="ABB_Coll_DocumentPartID" ma:readOnly="false">
      <xsd:simpleType>
        <xsd:restriction base="dms:Text">
          <xsd:maxLength value="32"/>
        </xsd:restriction>
      </xsd:simpleType>
    </xsd:element>
    <xsd:element name="ABB_Coll_OwningOrganization" ma:index="23" nillable="true" ma:displayName="Owning Organization" ma:internalName="ABB_Coll_OwningOrganization" ma:readOnly="false">
      <xsd:simpleType>
        <xsd:restriction base="dms:Text">
          <xsd:maxLength value="80"/>
        </xsd:restriction>
      </xsd:simpleType>
    </xsd:element>
    <xsd:element name="ABB_Coll_RetentionDate" ma:index="24" nillable="true" ma:displayName="Retention Date" ma:format="DateOnly" ma:internalName="ABB_Coll_RetentionDate" ma:readOnly="false">
      <xsd:simpleType>
        <xsd:restriction base="dms:DateTime"/>
      </xsd:simpleType>
    </xsd:element>
    <xsd:element name="ABB_Coll_RevisionText" ma:index="25" nillable="true" ma:displayName="Revision Text" ma:internalName="ABB_Coll_RevisionText" ma:readOnly="false">
      <xsd:simpleType>
        <xsd:restriction base="dms:Note">
          <xsd:maxLength value="255"/>
        </xsd:restriction>
      </xsd:simpleType>
    </xsd:element>
    <xsd:element name="ABB_Coll_TitleEnglish" ma:index="26" nillable="true" ma:displayName="Title English" ma:internalName="ABB_Coll_TitleEnglish" ma:readOnly="false">
      <xsd:simpleType>
        <xsd:restriction base="dms:Text"/>
      </xsd:simpleType>
    </xsd:element>
    <xsd:element name="BasedOnDocumentId" ma:index="27" nillable="true" ma:displayName="Based On Document Id" ma:default="Not Defined" ma:internalName="BasedOnDocumentId">
      <xsd:simpleType>
        <xsd:restriction base="dms:Text"/>
      </xsd:simpleType>
    </xsd:element>
    <xsd:element name="BasedOnLanguageCode" ma:index="28" nillable="true" ma:displayName="Based On Language Code" ma:default="EN" ma:internalName="BasedOnLanguageCode">
      <xsd:simpleType>
        <xsd:restriction base="dms:Text">
          <xsd:maxLength value="5"/>
        </xsd:restriction>
      </xsd:simpleType>
    </xsd:element>
    <xsd:element name="BasedOnRevisionId" ma:index="29" nillable="true" ma:displayName="Based On Document Revision Id" ma:default="Not Defined" ma:internalName="BasedOnRevisionId">
      <xsd:simpleType>
        <xsd:restriction base="dms:Text">
          <xsd:maxLength value="255"/>
        </xsd:restriction>
      </xsd:simpleType>
    </xsd:element>
    <xsd:element name="CombinedDocumentId" ma:index="30" nillable="true" ma:displayName="Combined Id" ma:internalName="CombinedDocumentId">
      <xsd:simpleType>
        <xsd:restriction base="dms:Text"/>
      </xsd:simpleType>
    </xsd:element>
    <xsd:element name="Notes1" ma:index="31" nillable="true" ma:displayName="Notes" ma:internalName="Notes1">
      <xsd:simpleType>
        <xsd:restriction base="dms:Note">
          <xsd:maxLength value="255"/>
        </xsd:restriction>
      </xsd:simpleType>
    </xsd:element>
    <xsd:element name="SupplementaryTitle" ma:index="32" nillable="true" ma:displayName="Supplementary Title" ma:default="Not Defined" ma:internalName="SupplementaryTitle">
      <xsd:simpleType>
        <xsd:restriction base="dms:Text"/>
      </xsd:simpleType>
    </xsd:element>
    <xsd:element name="BasedOnDocumentPartId" ma:index="33" nillable="true" ma:displayName="Based On Document Part Id" ma:internalName="BasedOnDocumentPartId">
      <xsd:simpleType>
        <xsd:restriction base="dms:Text">
          <xsd:maxLength value="32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13.xml><?xml version="1.0" encoding="utf-8"?>
<TemplafySlideTemplateConfiguration><![CDATA[{"slideVersion":5,"isValidatorEnabled":false,"isLocked":false,"elementsMetadata":[],"slideId":"1089809263054290946","enableDocumentContentUpdater":false,"version":"2.0"}]]></TemplafySlideTemplateConfiguration>
</file>

<file path=customXml/item14.xml><?xml version="1.0" encoding="utf-8"?>
<TemplafySlideFormConfiguration><![CDATA[{"formFields":[],"formDataEntries":[]}]]></TemplafySlideFormConfiguration>
</file>

<file path=customXml/item1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6.xml><?xml version="1.0" encoding="utf-8"?>
<TemplafySlideFormConfiguration><![CDATA[{"formFields":[{"distinct":false,"hideIfNoUserInteractionRequired":false,"required":false,"defaultValue":"1 Blank / No selection","autoSelectFirstOption":false,"shareValue":false,"type":"dropDown","dataSourceName":"SecurityLevels","dataSourceFieldName":"Name","name":"SecurityLevel","label":"Security Level"}],"formDataEntries":[]}]]></TemplafySlideFormConfiguration>
</file>

<file path=customXml/item17.xml><?xml version="1.0" encoding="utf-8"?>
<TemplafySlideFormConfiguration><![CDATA[{"formFields":[],"formDataEntries":[]}]]></TemplafySlideFormConfiguration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sedOnDocumentId xmlns="71d29222-2c5f-45ad-9aa5-4c2d15fddbe9">Not Defined</BasedOnDocumentId>
    <Notes1 xmlns="71d29222-2c5f-45ad-9aa5-4c2d15fddbe9" xsi:nil="true"/>
    <TaxCatchAll xmlns="71d29222-2c5f-45ad-9aa5-4c2d15fddbe9" xsi:nil="true"/>
    <ABB_Coll_DocumentRevisionId xmlns="71d29222-2c5f-45ad-9aa5-4c2d15fddbe9">A</ABB_Coll_DocumentRevisionId>
    <CombinedDocumentId xmlns="71d29222-2c5f-45ad-9aa5-4c2d15fddbe9" xsi:nil="true"/>
    <o8cb8facb2054f9d919ea0674048ef40 xmlns="71d29222-2c5f-45ad-9aa5-4c2d15fddbe9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</TermName>
          <TermId xmlns="http://schemas.microsoft.com/office/infopath/2007/PartnerControls">645eeacf-9e24-46f0-b6e5-4c5343c3dda6</TermId>
        </TermInfo>
      </Terms>
    </o8cb8facb2054f9d919ea0674048ef40>
    <ABB_Coll_LifecycleStatus xmlns="71d29222-2c5f-45ad-9aa5-4c2d15fddbe9">Draft</ABB_Coll_LifecycleStatus>
    <ABB_Coll_RevisionText xmlns="71d29222-2c5f-45ad-9aa5-4c2d15fddbe9" xsi:nil="true"/>
    <BasedOnDocumentPartId xmlns="71d29222-2c5f-45ad-9aa5-4c2d15fddbe9" xsi:nil="true"/>
    <na4369807a744182aff6832bcef961df xmlns="71d29222-2c5f-45ad-9aa5-4c2d15fddbe9">
      <Terms xmlns="http://schemas.microsoft.com/office/infopath/2007/PartnerControls">
        <TermInfo xmlns="http://schemas.microsoft.com/office/infopath/2007/PartnerControls">
          <TermName xmlns="http://schemas.microsoft.com/office/infopath/2007/PartnerControls">Presentation</TermName>
          <TermId xmlns="http://schemas.microsoft.com/office/infopath/2007/PartnerControls">879fe0ba-b71c-4824-bb6f-5e1cf3c4fd6d</TermId>
        </TermInfo>
      </Terms>
    </na4369807a744182aff6832bcef961df>
    <ABB_Coll_ApprovedByPerson xmlns="71d29222-2c5f-45ad-9aa5-4c2d15fddbe9">Marco Stucchi</ABB_Coll_ApprovedByPerson>
    <ABB_Coll_OwningOrganization xmlns="71d29222-2c5f-45ad-9aa5-4c2d15fddbe9">ABB ELSP - Protection &amp; Switching</ABB_Coll_OwningOrganization>
    <ABB_Coll_SecurityLevel xmlns="71d29222-2c5f-45ad-9aa5-4c2d15fddbe9">1 Blank / No selection</ABB_Coll_SecurityLevel>
    <BasedOnLanguageCode xmlns="71d29222-2c5f-45ad-9aa5-4c2d15fddbe9">EN</BasedOnLanguageCode>
    <ABB_Coll_DocumentPartID xmlns="71d29222-2c5f-45ad-9aa5-4c2d15fddbe9" xsi:nil="true"/>
    <ABB_Coll_DocumentId xmlns="71d29222-2c5f-45ad-9aa5-4c2d15fddbe9" xsi:nil="true"/>
    <ABB_Coll_RetentionDate xmlns="71d29222-2c5f-45ad-9aa5-4c2d15fddbe9" xsi:nil="true"/>
    <ABB_Coll_TitleEnglish xmlns="71d29222-2c5f-45ad-9aa5-4c2d15fddbe9" xsi:nil="true"/>
    <SupplementaryTitle xmlns="71d29222-2c5f-45ad-9aa5-4c2d15fddbe9">Not Defined</SupplementaryTitle>
    <ABB_Coll_PreparedByPerson xmlns="71d29222-2c5f-45ad-9aa5-4c2d15fddbe9">Marco Stucchi</ABB_Coll_PreparedByPerson>
    <ABB_Coll_PreparedDate xmlns="71d29222-2c5f-45ad-9aa5-4c2d15fddbe9">2025-05-13T00:00:00+00:00</ABB_Coll_PreparedDate>
    <ABB_Coll_ApprovalDate xmlns="71d29222-2c5f-45ad-9aa5-4c2d15fddbe9">2025-04-30T00:00:00+00:00</ABB_Coll_ApprovalDate>
    <BasedOnRevisionId xmlns="71d29222-2c5f-45ad-9aa5-4c2d15fddbe9">Not Defined</BasedOnRevisionId>
  </documentManagement>
</p:properties>
</file>

<file path=customXml/item3.xml><?xml version="1.0" encoding="utf-8"?>
<TemplafySlideFormConfiguration><![CDATA[{"formFields":[],"formDataEntries":[]}]]></TemplafySlideFormConfiguration>
</file>

<file path=customXml/item4.xml><?xml version="1.0" encoding="utf-8"?>
<TemplafySlideTemplateConfiguration><![CDATA[{"slideVersion":5,"isValidatorEnabled":false,"isLocked":false,"elementsMetadata":[],"slideId":"1089809263054290945","enableDocumentContentUpdater":false,"version":"2.0"}]]></TemplafySlideTemplateConfiguration>
</file>

<file path=customXml/item5.xml><?xml version="1.0" encoding="utf-8"?>
<?mso-contentType ?>
<SharedContentType xmlns="Microsoft.SharePoint.Taxonomy.ContentTypeSync" SourceId="13e722c5-bebe-4801-a6ac-67aa35eba088" ContentTypeId="0x010100C73238EC1C55483BBB279E4E8C27D02E01" PreviousValue="false" LastSyncTimeStamp="2018-03-15T11:37:34.393Z"/>
</file>

<file path=customXml/item6.xml><?xml version="1.0" encoding="utf-8"?>
<TemplafySlideFormConfiguration><![CDATA[{"formFields":[],"formDataEntries":[]}]]></TemplafySlideFormConfiguration>
</file>

<file path=customXml/item7.xml><?xml version="1.0" encoding="utf-8"?>
<TemplafySlideTemplateConfiguration><![CDATA[{"slideVersion":5,"isValidatorEnabled":false,"isLocked":false,"elementsMetadata":[{"type":"shape","elementConfiguration":{"width":"4.25 cm","height":"0.7 cm","image":"{{Form.SecurityLevel.Classification}}","type":"image","disableUpdates":false}}],"slideId":"1089809263054290944","enableDocumentContentUpdater":false,"version":"2.0"}]]></TemplafySlideTemplateConfiguration>
</file>

<file path=customXml/item8.xml><?xml version="1.0" encoding="utf-8"?>
<TemplafyTemplateConfiguration><![CDATA[{"elementsMetadata":[{"type":"shape","id":"c33ced39-76c5-47cd-b8e8-2a79c061192f","elementConfiguration":{"binding":"{{FormatDateTime(Form.PreparedDate, \"MMMM d, yyyy\")}}","visibility":"","type":"text","disableUpdates":false}},{"type":"shape","id":"9f4e6de5-2ba2-426b-a754-b5d7bb1d4d1f","elementConfiguration":{"width":"4.25 cm","height":"0.7 cm","image":"{{Form.SecurityLevel.Classification}}","type":"image","disableUpdates":false}},{"type":"shape","id":"c3c633cb-0faa-4ee7-a833-962c3f4518a6","elementConfiguration":{"width":"4.25 cm","height":"0.7 cm","image":"{{Form.SecurityLevel.Classification}}","type":"image","disableUpdates":false}},{"type":"shape","id":"7d8bc9b5-6024-4eb1-8862-56882ed1a100","elementConfiguration":{"width":"4.25 cm","height":"0.7 cm","image":"{{Form.SecurityLevel.Classification}}","type":"image","disableUpdates":false}},{"type":"shape","id":"6cab781e-5b21-4ed1-a58d-8ce66f714c59","elementConfiguration":{"width":"4.25 cm","height":"0.7 cm","image":"{{Form.SecurityLevel.Classification}}","type":"image","disableUpdates":false}},{"type":"shape","id":"be2000d3-1458-422a-960a-efa8cd6a4a76","elementConfiguration":{"width":"4.25 cm","height":"0.7 cm","image":"{{Form.SecurityLevel.Classification}}","type":"image","disableUpdates":false}},{"type":"shape","id":"f54a4e30-5bad-4d72-ad93-99e791720f0e","elementConfiguration":{"width":"4.25 cm","height":"0.7 cm","image":"{{Form.SecurityLevel.Classification}}","type":"image","disableUpdates":false}}],"transformationConfigurations":[{"binding":"{{Form.DocumentID}}","namespace":"http://schemas.microsoft.com/office/2006/metadata/properties","path":"/p:properties/documentManagement/*[local-name()=\"ABB_Coll_DocumentId\"]","disableUpdates":false,"type":"customXmlValue"},{"namespace":"http://schemas.microsoft.com/office/2006/metadata/properties","path":"/p:properties/documentManagement/*[local-name()=\"o8cb8facb2054f9d919ea0674048ef40\"]","termId":"{{Form.Language.TermID}}","termName":"{{Form.Language.Name}}","disableUpdates":false,"type":"customXmlManagedMetadata"},{"namespace":"http://schemas.microsoft.com/office/2006/metadata/properties","path":"/p:properties/documentManagement/*[local-name()=\"na4369807a744182aff6832bcef961df\"]","termId":"{{Form.DocumentKind.TermID}}","termName":"{{Form.DocumentKind.DocumentKind}}","disableUpdates":false,"type":"customXmlManagedMetadata"},{"binding":"{{Form.Revision}}","namespace":"http://schemas.microsoft.com/office/2006/metadata/properties","path":"/p:properties/documentManagement/*[local-name()=\"ABB_Coll_DocumentRevisionId\"]","disableUpdates":false,"type":"customXmlValue"},{"binding":"{{Form.LifeCycleStatus.Name}}","namespace":"http://schemas.microsoft.com/office/2006/metadata/properties","path":"/p:properties/documentManagement/*[local-name()=\"ABB_Coll_LifecycleStatus\"]","disableUpdates":false,"type":"customXmlValue"},{"binding":"{{Form.ApprovalDate}}","namespace":"http://schemas.microsoft.com/office/2006/metadata/properties","path":"/p:properties/documentManagement/*[local-name()=\"ABB_Coll_ApprovalDate\"]","disableUpdates":false,"type":"customXmlDateTimeValue"},{"binding":"{{Form.ApprovedByPerson}}","namespace":"http://schemas.microsoft.com/office/2006/metadata/properties","path":"/p:properties/documentManagement/*[local-name()=\"ABB_Coll_ApprovedByPerson\"]","disableUpdates":false,"type":"customXmlValue"},{"binding":"{{Form.PreparedByPerson}}","namespace":"http://schemas.microsoft.com/office/2006/metadata/properties","path":"/p:properties/documentManagement/*[local-name()=\"ABB_Coll_PreparedByPerson\"]","disableUpdates":false,"type":"customXmlValue"},{"binding":"{{Form.OwningOrganization}}","namespace":"http://schemas.microsoft.com/office/2006/metadata/properties","path":"/p:properties/documentManagement/*[local-name()=\"ABB_Coll_OwningOrganization\"]","disableUpdates":false,"type":"customXmlValue"},{"binding":"{{Form.SecurityLevel.Name}}","namespace":"http://schemas.microsoft.com/office/2006/metadata/properties","path":"/p:properties/documentManagement/*[local-name()=\"ABB_Coll_SecurityLevel\"]","disableUpdates":false,"type":"customXmlValue"},{"binding":"{{Form.PreparedDate}}","namespace":"http://schemas.microsoft.com/office/2006/metadata/properties","path":"/p:properties/documentManagement/*[local-name()=\"ABB_Coll_PreparedDate\"]","disableUpdates":false,"type":"customXmlDateTimeValue"},{"propertyName":"title","propertyValue":"{{Form.DocumentTitle}}","disableUpdates":false,"type":"documentProperty"},{"propertyName":"BrandName","propertyValue":"{{UserProfile.Brand.Name}}","disableUpdates":false,"type":"customDocumentProperty"},{"propertyName":"hideDate","propertyValue":"{{Form.Date}}","disableUpdates":false,"type":"customDocumentProperty"},{"propertyName":"hideSlideNumber","propertyValue":"{{Form.SlideNumber}}","disableUpdates":false,"type":"customDocumentProperty"},{"propertyName":"hideCopyright","propertyValue":"{{Form.Copyright}}","disableUpdates":false,"type":"customDocumentProperty"},{"propertyName":"hideLogo","propertyValue":"{{Form.Logo}}","disableUpdates":false,"type":"customDocumentProperty"},{"language":"{{DocumentLanguage}}","disableUpdates":false,"type":"proofingLanguage"},{"propertyName":"BrandName","propertyValue":"{{UserProfile.Brand.Name}}","disableUpdates":false,"type":"customDocumentProperty"},{"propertyName":"hideDate","propertyValue":"{{Form.Date}}","disableUpdates":false,"type":"customDocumentProperty"},{"propertyName":"hideSlideNumber","propertyValue":"{{Form.SlideNumber}}","disableUpdates":false,"type":"customDocumentProperty"},{"propertyName":"hideCopyright","propertyValue":"{{Form.Copyright}}","disableUpdates":false,"type":"customDocumentProperty"},{"propertyName":"hideLogo","propertyValue":"{{Form.Logo}}","disableUpdates":false,"type":"customDocumentProperty"}],"templateName":"ABB Official PowerPoint Template (EtO)","templateDescription":"Released: 31st Oct. 2024. Updated: 14th Apr. 2025. What's new: Gradients on covers and dividers updated.","enableDocumentContentUpdater":true,"version":"2.0"}]]></TemplafyTemplateConfiguration>
</file>

<file path=customXml/item9.xml><?xml version="1.0" encoding="utf-8"?>
<TemplafySlideTemplateConfiguration><![CDATA[{"slideVersion":5,"isValidatorEnabled":false,"isLocked":false,"elementsMetadata":[],"slideId":"1089809263054290945","enableDocumentContentUpdater":false,"version":"2.0"}]]></TemplafySlideTemplateConfiguration>
</file>

<file path=customXml/itemProps1.xml><?xml version="1.0" encoding="utf-8"?>
<ds:datastoreItem xmlns:ds="http://schemas.openxmlformats.org/officeDocument/2006/customXml" ds:itemID="{3701DADA-2F68-45DF-8F02-C8ED25A02974}">
  <ds:schemaRefs/>
</ds:datastoreItem>
</file>

<file path=customXml/itemProps10.xml><?xml version="1.0" encoding="utf-8"?>
<ds:datastoreItem xmlns:ds="http://schemas.openxmlformats.org/officeDocument/2006/customXml" ds:itemID="{17737E7C-FF8E-4947-8556-019F4675B7F5}">
  <ds:schemaRefs/>
</ds:datastoreItem>
</file>

<file path=customXml/itemProps11.xml><?xml version="1.0" encoding="utf-8"?>
<ds:datastoreItem xmlns:ds="http://schemas.openxmlformats.org/officeDocument/2006/customXml" ds:itemID="{88746BAB-2507-4F3A-B16E-ED38367EE530}">
  <ds:schemaRefs/>
</ds:datastoreItem>
</file>

<file path=customXml/itemProps12.xml><?xml version="1.0" encoding="utf-8"?>
<ds:datastoreItem xmlns:ds="http://schemas.openxmlformats.org/officeDocument/2006/customXml" ds:itemID="{189C1233-36FA-4952-984E-C0B4B99897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d29222-2c5f-45ad-9aa5-4c2d15fddb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13.xml><?xml version="1.0" encoding="utf-8"?>
<ds:datastoreItem xmlns:ds="http://schemas.openxmlformats.org/officeDocument/2006/customXml" ds:itemID="{DD3C33AD-792D-4526-B706-A09FEA4C6707}">
  <ds:schemaRefs/>
</ds:datastoreItem>
</file>

<file path=customXml/itemProps14.xml><?xml version="1.0" encoding="utf-8"?>
<ds:datastoreItem xmlns:ds="http://schemas.openxmlformats.org/officeDocument/2006/customXml" ds:itemID="{8265113A-9CF8-4F3C-A204-F97A907EC37F}">
  <ds:schemaRefs/>
</ds:datastoreItem>
</file>

<file path=customXml/itemProps15.xml><?xml version="1.0" encoding="utf-8"?>
<ds:datastoreItem xmlns:ds="http://schemas.openxmlformats.org/officeDocument/2006/customXml" ds:itemID="{E296156F-3DB4-48ED-BF14-FAC9F0C4F584}">
  <ds:schemaRefs>
    <ds:schemaRef ds:uri="http://schemas.microsoft.com/sharepoint/v3/contenttype/forms"/>
  </ds:schemaRefs>
</ds:datastoreItem>
</file>

<file path=customXml/itemProps16.xml><?xml version="1.0" encoding="utf-8"?>
<ds:datastoreItem xmlns:ds="http://schemas.openxmlformats.org/officeDocument/2006/customXml" ds:itemID="{3ECD800E-71F1-48A7-95FD-4E027165EBAE}">
  <ds:schemaRefs/>
</ds:datastoreItem>
</file>

<file path=customXml/itemProps17.xml><?xml version="1.0" encoding="utf-8"?>
<ds:datastoreItem xmlns:ds="http://schemas.openxmlformats.org/officeDocument/2006/customXml" ds:itemID="{3F183730-BDBE-4721-A040-6D83DBFCBACD}">
  <ds:schemaRefs/>
</ds:datastoreItem>
</file>

<file path=customXml/itemProps2.xml><?xml version="1.0" encoding="utf-8"?>
<ds:datastoreItem xmlns:ds="http://schemas.openxmlformats.org/officeDocument/2006/customXml" ds:itemID="{20F01761-FF92-45AA-AFD3-07A4C4C43484}">
  <ds:schemaRefs>
    <ds:schemaRef ds:uri="http://schemas.openxmlformats.org/package/2006/metadata/core-properties"/>
    <ds:schemaRef ds:uri="http://schemas.microsoft.com/office/2006/documentManagement/types"/>
    <ds:schemaRef ds:uri="71d29222-2c5f-45ad-9aa5-4c2d15fddbe9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9D7A846-0DA2-42A4-98F2-11B97807D5A0}">
  <ds:schemaRefs/>
</ds:datastoreItem>
</file>

<file path=customXml/itemProps4.xml><?xml version="1.0" encoding="utf-8"?>
<ds:datastoreItem xmlns:ds="http://schemas.openxmlformats.org/officeDocument/2006/customXml" ds:itemID="{20F5C750-582F-46BB-A4BF-CBC0EFE7CA78}">
  <ds:schemaRefs/>
</ds:datastoreItem>
</file>

<file path=customXml/itemProps5.xml><?xml version="1.0" encoding="utf-8"?>
<ds:datastoreItem xmlns:ds="http://schemas.openxmlformats.org/officeDocument/2006/customXml" ds:itemID="{66E1508F-A58E-4DD5-9EB8-AC4BDE314F53}">
  <ds:schemaRefs>
    <ds:schemaRef ds:uri="Microsoft.SharePoint.Taxonomy.ContentTypeSync"/>
  </ds:schemaRefs>
</ds:datastoreItem>
</file>

<file path=customXml/itemProps6.xml><?xml version="1.0" encoding="utf-8"?>
<ds:datastoreItem xmlns:ds="http://schemas.openxmlformats.org/officeDocument/2006/customXml" ds:itemID="{55E46940-6434-4A2E-97B3-DE85BC1783F5}">
  <ds:schemaRefs/>
</ds:datastoreItem>
</file>

<file path=customXml/itemProps7.xml><?xml version="1.0" encoding="utf-8"?>
<ds:datastoreItem xmlns:ds="http://schemas.openxmlformats.org/officeDocument/2006/customXml" ds:itemID="{583016FA-8CF4-49F0-B3A3-2E0DED7C71BA}">
  <ds:schemaRefs/>
</ds:datastoreItem>
</file>

<file path=customXml/itemProps8.xml><?xml version="1.0" encoding="utf-8"?>
<ds:datastoreItem xmlns:ds="http://schemas.openxmlformats.org/officeDocument/2006/customXml" ds:itemID="{D2280EEE-F7B5-4B82-8B3F-6C5291CE43BF}">
  <ds:schemaRefs/>
</ds:datastoreItem>
</file>

<file path=customXml/itemProps9.xml><?xml version="1.0" encoding="utf-8"?>
<ds:datastoreItem xmlns:ds="http://schemas.openxmlformats.org/officeDocument/2006/customXml" ds:itemID="{B05F119E-0A7C-45C1-98C1-1E320F27014A}">
  <ds:schemaRefs/>
</ds:datastoreItem>
</file>

<file path=docMetadata/LabelInfo.xml><?xml version="1.0" encoding="utf-8"?>
<clbl:labelList xmlns:clbl="http://schemas.microsoft.com/office/2020/mipLabelMetadata">
  <clbl:label id="{d792d246-d363-40e2-82bc-6f0655128b68}" enabled="1" method="Standard" siteId="{372ee9e0-9ce0-4033-a64a-c07073a91ec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ABB PPT Template Templafy 2021120</Template>
  <TotalTime>12298</TotalTime>
  <Words>1195</Words>
  <Application>Microsoft Office PowerPoint</Application>
  <PresentationFormat>Widescreen</PresentationFormat>
  <Paragraphs>264</Paragraphs>
  <Slides>34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ABBvoice Light</vt:lpstr>
      <vt:lpstr>Arial</vt:lpstr>
      <vt:lpstr>Consolas</vt:lpstr>
      <vt:lpstr>ABBvoice Display SemiBold</vt:lpstr>
      <vt:lpstr>ABBvoice</vt:lpstr>
      <vt:lpstr>ABB Master</vt:lpstr>
      <vt:lpstr>Test Driven design</vt:lpstr>
      <vt:lpstr>Training content</vt:lpstr>
      <vt:lpstr>Intro to tdd</vt:lpstr>
      <vt:lpstr>TDD &amp; Embedded Development</vt:lpstr>
      <vt:lpstr>TDD &amp; Embedded Development</vt:lpstr>
      <vt:lpstr>What is TDD</vt:lpstr>
      <vt:lpstr>The TDD Cycle</vt:lpstr>
      <vt:lpstr>Why TDD</vt:lpstr>
      <vt:lpstr>Why TDD</vt:lpstr>
      <vt:lpstr>TDD vs Traditional Development</vt:lpstr>
      <vt:lpstr>Misconceptions About TDD</vt:lpstr>
      <vt:lpstr>Summary / What's Next</vt:lpstr>
      <vt:lpstr>Tdd Tools and libraries</vt:lpstr>
      <vt:lpstr>Installing the C compiler: GCC</vt:lpstr>
      <vt:lpstr>Installing Make</vt:lpstr>
      <vt:lpstr>Installing Unity and Cmock</vt:lpstr>
      <vt:lpstr>Folder layout with Unity</vt:lpstr>
      <vt:lpstr>UNITY ASSERTS </vt:lpstr>
      <vt:lpstr>Unity Asserts</vt:lpstr>
      <vt:lpstr>SAMPLE FUNCTION</vt:lpstr>
      <vt:lpstr>Titan Overload Function: Limitations of codebase</vt:lpstr>
      <vt:lpstr>Titan Overload Function: Limitations of codebase</vt:lpstr>
      <vt:lpstr>Titan Overload Function: Limitations of system</vt:lpstr>
      <vt:lpstr>Titan Overload Function: Difficulties of system</vt:lpstr>
      <vt:lpstr>1° Step</vt:lpstr>
      <vt:lpstr>Protection Overload: 1° Step</vt:lpstr>
      <vt:lpstr>2° Step</vt:lpstr>
      <vt:lpstr>Protection Overload: 2° Step</vt:lpstr>
      <vt:lpstr>3° Step</vt:lpstr>
      <vt:lpstr>Protection Overload: 3° Step</vt:lpstr>
      <vt:lpstr>Future Extensions</vt:lpstr>
      <vt:lpstr>Future TDD possible extensions</vt:lpstr>
      <vt:lpstr>PowerPoint Presentation</vt:lpstr>
      <vt:lpstr>PowerPoint Presentation</vt:lpstr>
    </vt:vector>
  </TitlesOfParts>
  <Company>ABB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Driven Design - Case study for a Protection Function</dc:title>
  <dc:creator>ABB</dc:creator>
  <cp:lastModifiedBy>Marco Stucchi</cp:lastModifiedBy>
  <cp:revision>85</cp:revision>
  <dcterms:created xsi:type="dcterms:W3CDTF">2025-04-30T21:10:26Z</dcterms:created>
  <dcterms:modified xsi:type="dcterms:W3CDTF">2025-05-13T12:08:56Z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eDate">
    <vt:lpwstr>False</vt:lpwstr>
  </property>
  <property fmtid="{D5CDD505-2E9C-101B-9397-08002B2CF9AE}" pid="3" name="hideSlideNumber">
    <vt:lpwstr>True</vt:lpwstr>
  </property>
  <property fmtid="{D5CDD505-2E9C-101B-9397-08002B2CF9AE}" pid="4" name="hideCopyright">
    <vt:lpwstr>True</vt:lpwstr>
  </property>
  <property fmtid="{D5CDD505-2E9C-101B-9397-08002B2CF9AE}" pid="5" name="hideLogo">
    <vt:lpwstr>True</vt:lpwstr>
  </property>
  <property fmtid="{D5CDD505-2E9C-101B-9397-08002B2CF9AE}" pid="6" name="TemplafyTimeStamp">
    <vt:lpwstr>2025-04-14T07:23:56</vt:lpwstr>
  </property>
  <property fmtid="{D5CDD505-2E9C-101B-9397-08002B2CF9AE}" pid="7" name="TemplafyTenantId">
    <vt:lpwstr>abb</vt:lpwstr>
  </property>
  <property fmtid="{D5CDD505-2E9C-101B-9397-08002B2CF9AE}" pid="8" name="TemplafyTemplateId">
    <vt:lpwstr>1038632683390894890</vt:lpwstr>
  </property>
  <property fmtid="{D5CDD505-2E9C-101B-9397-08002B2CF9AE}" pid="9" name="TemplafyUserProfileId">
    <vt:lpwstr>637976465072705172</vt:lpwstr>
  </property>
  <property fmtid="{D5CDD505-2E9C-101B-9397-08002B2CF9AE}" pid="10" name="TemplafyLanguageCode">
    <vt:lpwstr>en-US</vt:lpwstr>
  </property>
  <property fmtid="{D5CDD505-2E9C-101B-9397-08002B2CF9AE}" pid="11" name="BrandName">
    <vt:lpwstr>ABB</vt:lpwstr>
  </property>
  <property fmtid="{D5CDD505-2E9C-101B-9397-08002B2CF9AE}" pid="12" name="TemplafyFromBlank">
    <vt:bool>false</vt:bool>
  </property>
</Properties>
</file>