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9F3F-3E84-487A-AFD3-E6472C0E63D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2A10-13DA-4CA5-A834-D3937F76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92421"/>
              </p:ext>
            </p:extLst>
          </p:nvPr>
        </p:nvGraphicFramePr>
        <p:xfrm>
          <a:off x="3095927" y="2796236"/>
          <a:ext cx="1066387" cy="187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87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9417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title_basics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titleType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20066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primaryTitle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18548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originalTitle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isAdult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startYear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endYear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138710157"/>
                  </a:ext>
                </a:extLst>
              </a:tr>
              <a:tr h="19100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runtimeMinutes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283206302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genres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37158835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10909"/>
              </p:ext>
            </p:extLst>
          </p:nvPr>
        </p:nvGraphicFramePr>
        <p:xfrm>
          <a:off x="3095926" y="920383"/>
          <a:ext cx="1066388" cy="13309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388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9802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name_basics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9069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primaryName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birthYear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deathYear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19169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primaryProfession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1999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knownForTitles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25862"/>
              </p:ext>
            </p:extLst>
          </p:nvPr>
        </p:nvGraphicFramePr>
        <p:xfrm>
          <a:off x="4722843" y="3170377"/>
          <a:ext cx="982345" cy="73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5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8323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title_ratings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23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averageRating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numVotes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98502"/>
              </p:ext>
            </p:extLst>
          </p:nvPr>
        </p:nvGraphicFramePr>
        <p:xfrm>
          <a:off x="4735788" y="674632"/>
          <a:ext cx="969400" cy="128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400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8323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title_principals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ordering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nconst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category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characters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58744"/>
              </p:ext>
            </p:extLst>
          </p:nvPr>
        </p:nvGraphicFramePr>
        <p:xfrm>
          <a:off x="4722844" y="2073560"/>
          <a:ext cx="982344" cy="92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44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8790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title_episode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23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parentTconst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45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seasonNumber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19138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episodeNumber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3844"/>
              </p:ext>
            </p:extLst>
          </p:nvPr>
        </p:nvGraphicFramePr>
        <p:xfrm>
          <a:off x="4729316" y="4037596"/>
          <a:ext cx="975872" cy="734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72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title_crew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directors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writers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 flipV="1">
            <a:off x="4150825" y="2132695"/>
            <a:ext cx="511378" cy="1319966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6927" y="-559025"/>
            <a:ext cx="755970" cy="1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0" b="1" dirty="0"/>
              <a:t>Names of people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150825" y="967318"/>
            <a:ext cx="511378" cy="1160199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50825" y="2131318"/>
            <a:ext cx="511378" cy="195526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150825" y="2138961"/>
            <a:ext cx="511378" cy="2172798"/>
          </a:xfrm>
          <a:prstGeom prst="line">
            <a:avLst/>
          </a:prstGeom>
          <a:ln w="38100" cap="rnd"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4178503" y="3075862"/>
            <a:ext cx="483700" cy="390422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78502" y="974963"/>
            <a:ext cx="483701" cy="2095721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78502" y="2330644"/>
            <a:ext cx="483701" cy="743840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178504" y="3082128"/>
            <a:ext cx="483699" cy="1229632"/>
          </a:xfrm>
          <a:prstGeom prst="line">
            <a:avLst/>
          </a:prstGeom>
          <a:ln w="7620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/>
          <p:cNvSpPr/>
          <p:nvPr/>
        </p:nvSpPr>
        <p:spPr>
          <a:xfrm>
            <a:off x="2912324" y="2141128"/>
            <a:ext cx="148773" cy="929556"/>
          </a:xfrm>
          <a:prstGeom prst="leftBracket">
            <a:avLst/>
          </a:prstGeom>
          <a:ln w="762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70"/>
          </a:p>
        </p:txBody>
      </p:sp>
    </p:spTree>
    <p:extLst>
      <p:ext uri="{BB962C8B-B14F-4D97-AF65-F5344CB8AC3E}">
        <p14:creationId xmlns:p14="http://schemas.microsoft.com/office/powerpoint/2010/main" val="20403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41316"/>
              </p:ext>
            </p:extLst>
          </p:nvPr>
        </p:nvGraphicFramePr>
        <p:xfrm>
          <a:off x="2041245" y="1515700"/>
          <a:ext cx="1066387" cy="187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87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94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basics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titleType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20066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primaryTitle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18548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originalTitle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isAdult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startYear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endYear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138710157"/>
                  </a:ext>
                </a:extLst>
              </a:tr>
              <a:tr h="19100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runtimeMinutes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283206302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genres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37158835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13176"/>
              </p:ext>
            </p:extLst>
          </p:nvPr>
        </p:nvGraphicFramePr>
        <p:xfrm>
          <a:off x="3823404" y="1031305"/>
          <a:ext cx="1071478" cy="73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78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8323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ratings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23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averageRating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numVotes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48208"/>
              </p:ext>
            </p:extLst>
          </p:nvPr>
        </p:nvGraphicFramePr>
        <p:xfrm>
          <a:off x="3823404" y="3111423"/>
          <a:ext cx="1058533" cy="1284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33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8323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principals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ordering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nconst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category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88039744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job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54092716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characters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47177336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03544"/>
              </p:ext>
            </p:extLst>
          </p:nvPr>
        </p:nvGraphicFramePr>
        <p:xfrm>
          <a:off x="5175775" y="1927775"/>
          <a:ext cx="1065005" cy="128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05">
                  <a:extLst>
                    <a:ext uri="{9D8B030D-6E8A-4147-A177-3AD203B41FA5}">
                      <a16:colId xmlns:a16="http://schemas.microsoft.com/office/drawing/2014/main" val="1670824812"/>
                    </a:ext>
                  </a:extLst>
                </a:gridCol>
              </a:tblGrid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22122889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tconst</a:t>
                      </a:r>
                      <a:endParaRPr lang="en-US" sz="1000" dirty="0" smtClean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2339044367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69551000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adj_lifetime_gross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1995829121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lifetime_gross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768215635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est_num_tickets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4018245193"/>
                  </a:ext>
                </a:extLst>
              </a:tr>
              <a:tr h="1835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 marL="28932" marR="28932" marT="14466" marB="14466"/>
                </a:tc>
                <a:extLst>
                  <a:ext uri="{0D108BD9-81ED-4DB2-BD59-A6C34878D82A}">
                    <a16:rowId xmlns:a16="http://schemas.microsoft.com/office/drawing/2014/main" val="308680816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 flipH="1" flipV="1">
            <a:off x="3161553" y="1840753"/>
            <a:ext cx="561790" cy="1559458"/>
          </a:xfrm>
          <a:prstGeom prst="line">
            <a:avLst/>
          </a:prstGeom>
          <a:ln w="381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23344" y="1320801"/>
            <a:ext cx="4295" cy="2067458"/>
          </a:xfrm>
          <a:prstGeom prst="line">
            <a:avLst/>
          </a:prstGeom>
          <a:ln w="381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161553" y="1320800"/>
            <a:ext cx="561790" cy="519953"/>
          </a:xfrm>
          <a:prstGeom prst="line">
            <a:avLst/>
          </a:prstGeom>
          <a:ln w="381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61553" y="1840753"/>
            <a:ext cx="1918447" cy="373268"/>
          </a:xfrm>
          <a:prstGeom prst="line">
            <a:avLst/>
          </a:prstGeom>
          <a:ln w="381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3610618" y="1332753"/>
            <a:ext cx="1469382" cy="962600"/>
          </a:xfrm>
          <a:custGeom>
            <a:avLst/>
            <a:gdLst>
              <a:gd name="connsiteX0" fmla="*/ 1744300 w 1744300"/>
              <a:gd name="connsiteY0" fmla="*/ 890494 h 962600"/>
              <a:gd name="connsiteX1" fmla="*/ 178464 w 1744300"/>
              <a:gd name="connsiteY1" fmla="*/ 872565 h 962600"/>
              <a:gd name="connsiteX2" fmla="*/ 100770 w 1744300"/>
              <a:gd name="connsiteY2" fmla="*/ 0 h 9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300" h="962600">
                <a:moveTo>
                  <a:pt x="1744300" y="890494"/>
                </a:moveTo>
                <a:cubicBezTo>
                  <a:pt x="1098343" y="955737"/>
                  <a:pt x="452386" y="1020981"/>
                  <a:pt x="178464" y="872565"/>
                </a:cubicBezTo>
                <a:cubicBezTo>
                  <a:pt x="-95458" y="724149"/>
                  <a:pt x="2656" y="362074"/>
                  <a:pt x="100770" y="0"/>
                </a:cubicBezTo>
              </a:path>
            </a:pathLst>
          </a:custGeom>
          <a:noFill/>
          <a:ln w="381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504714" y="2225974"/>
            <a:ext cx="1575286" cy="1174238"/>
          </a:xfrm>
          <a:custGeom>
            <a:avLst/>
            <a:gdLst>
              <a:gd name="connsiteX0" fmla="*/ 1832274 w 1832274"/>
              <a:gd name="connsiteY0" fmla="*/ 0 h 1631576"/>
              <a:gd name="connsiteX1" fmla="*/ 134957 w 1832274"/>
              <a:gd name="connsiteY1" fmla="*/ 848658 h 1631576"/>
              <a:gd name="connsiteX2" fmla="*/ 230580 w 1832274"/>
              <a:gd name="connsiteY2" fmla="*/ 1631576 h 163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2274" h="1631576">
                <a:moveTo>
                  <a:pt x="1832274" y="0"/>
                </a:moveTo>
                <a:cubicBezTo>
                  <a:pt x="1117090" y="288364"/>
                  <a:pt x="401906" y="576729"/>
                  <a:pt x="134957" y="848658"/>
                </a:cubicBezTo>
                <a:cubicBezTo>
                  <a:pt x="-131992" y="1120587"/>
                  <a:pt x="49294" y="1376081"/>
                  <a:pt x="230580" y="1631576"/>
                </a:cubicBezTo>
              </a:path>
            </a:pathLst>
          </a:custGeom>
          <a:noFill/>
          <a:ln w="38100">
            <a:solidFill>
              <a:srgbClr val="5B9BD5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68</Words>
  <Application>Microsoft Office PowerPoint</Application>
  <PresentationFormat>Letter Paper (8.5x11 in)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M. Tobias</dc:creator>
  <cp:lastModifiedBy>Michele M. Tobias</cp:lastModifiedBy>
  <cp:revision>26</cp:revision>
  <dcterms:created xsi:type="dcterms:W3CDTF">2019-10-18T22:19:53Z</dcterms:created>
  <dcterms:modified xsi:type="dcterms:W3CDTF">2019-10-28T17:51:02Z</dcterms:modified>
</cp:coreProperties>
</file>