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6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4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AC891-E944-4CBB-A98C-D09691D9B38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A271E-6DCD-4FC2-8115-D7C2A891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1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A5BE-3E80-4EE6-8449-BC38407C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8B0CD-042A-45EB-99F7-CDCEAF1E4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112D-ED4E-4EB2-A336-80E4E6A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5D2B-4D5E-487E-A08F-0BC2B051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512E-1C51-4B31-B614-6EA90C16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948B-A2A8-4D32-8276-05F0248E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1DEC5-1374-4168-9777-5497BA5A5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AA96-A2FE-4713-BAF7-7818FEEF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2B30-D47E-4956-9E09-7354E38F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5A76-9E31-4A5D-AE24-ED239BF6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4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47BD5-D317-4E2C-8FD1-BAE119E2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C0431-7C81-425C-B768-60BE55BB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DBDB-B246-44CA-AAA5-EB0B111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29A9-C449-4B56-B8F8-1613941A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F3BB5-A81D-4069-808C-69A813E6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5746-7B97-445C-8205-99FB6578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2CC7-CA91-4A76-9297-3395F05C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DA58-6E8A-459F-8C8C-EEDCB159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BC3D0-C1CD-43E2-BE82-3D3AF5F7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3647-AC5B-4712-8EAF-E0B742DB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8D01-B2C2-4CDA-8DAD-06FCEA20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FA17-1D1E-4D56-8DE8-0AEF21BD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A93C-0066-4884-8603-6C816CB1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0D4F-6F58-49F6-970E-7C839EB4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3E84-73EC-4CDF-BFF2-66A9707B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4C57-057D-444C-B67E-E04FA4F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3E4E-6CE9-4D5B-9EC0-52181335B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276BD-B755-4B52-B900-93CCDA53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9074-25D0-416B-AEE3-4C680BA2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009AB-1C58-47BE-A5FD-36A0B0D2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47523-1995-4B58-BF32-E12E3655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38DF-6014-47B7-B45E-7713C227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E7406-458D-4400-9CBF-A277376E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B28BA-804D-4FC5-BDB5-2727F16E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7993D-7726-4EC9-92D5-0B5C57912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2FA33-CB8A-4F43-A879-7EAB354D2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E0753-5441-4BB6-9D64-E4DE6B73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25CB8-707D-45E7-8ED3-81748B96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E0E6A-E3C1-4A18-9726-5F460A36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4B98-1B3F-4D12-9A4D-6DE4E45A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EAB7F-B476-4971-9C0C-1289F5A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A5A2A-18A1-433D-ADFF-E7977BC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92E55-F71B-4029-8143-9DE8362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92E2C-A8A4-47AB-B50A-BDE3B5FC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31D66-376E-42D4-A775-B94792E8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5024-194A-4BC9-9B96-36AD8E51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D8EC-4461-4FDD-A253-15B6ABD3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9D64-58E3-41E3-BA4A-811CE723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1EE10-C6FD-4348-A80A-B1C273374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4240-45A0-4A90-9510-F3881C31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796FB-AE7C-4759-9DA2-F6889175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096B-3DE8-44B4-B35D-FD3255A6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662E-3B12-47E3-A7FC-DE794E39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6C3C5-6E85-4F9B-9A8D-F53B581EF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FF8A-D1D5-4770-8864-097C675C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A261F-3EBA-44F0-A25C-C78AB1DF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898C2-A181-401F-8F6A-1659604A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0CE6-7202-4210-9798-955ABEA4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0ECD7-1764-4C02-BBC6-A498EFD4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0D37-0E3F-4FCD-94C2-FF19BB14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0F71-40E2-4B9E-8D3A-40DE4DC32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7EF2-1716-484E-8A54-6ED563B96C5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5D5F-DE4C-4505-A7A6-1150A302C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A2BC-B9CF-4C2C-8F04-1ABB91867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21C8-E2E7-4D27-A78A-177162E5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6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ws.rasdaman.org/rasdaman/ows?&amp;SERVICE=WCS&amp;VERSION=2.0.1&amp;REQUEST=GetCoverage&amp;COVERAGEID=ICGC_DATA_HELSINKI_WS_LC&amp;SUBSET=E(492000,494000)&amp;SUBSET=N(4654200,4655200)&amp;FORMAT=application/gml+x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ws.rasdaman.org/rasdaman/ows?&amp;SERVICE=WCS&amp;VERSION=2.0.1&amp;REQUEST=GetCoverage&amp;COVERAGEID=ICGC_DATA_HELSINKI_WS_LC&amp;SUBSET=E(452000,494000)&amp;SUBSET=N(4630200,4655200)&amp;FORMAT=image/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ws.rasdaman.org/rasdaman/ows?&amp;SERVICE=WCS&amp;VERSION=2.0.1&amp;REQUEST=DescribeCoverage&amp;COVERAGEID=ICGC_DATA_HELSINKI_WS_L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50C8-B847-4A03-B9D1-D1AD288C8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WCS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B5318-CB9C-49C9-8A28-EEDCDC3B8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and painless introduction to Web Coverage Service</a:t>
            </a:r>
          </a:p>
        </p:txBody>
      </p:sp>
    </p:spTree>
    <p:extLst>
      <p:ext uri="{BB962C8B-B14F-4D97-AF65-F5344CB8AC3E}">
        <p14:creationId xmlns:p14="http://schemas.microsoft.com/office/powerpoint/2010/main" val="157657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04" y="1332000"/>
            <a:ext cx="8467592" cy="53318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8471" y="1757079"/>
            <a:ext cx="8875059" cy="4706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hlinkClick r:id="rId3"/>
              </a:rPr>
              <a:t>http://ows.rasdaman.org/rasdaman/ows?&amp;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SERVICE=WCS&amp;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VERSION=2.0.1&amp;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REQUEST=</a:t>
            </a:r>
            <a:r>
              <a:rPr lang="en-US" sz="3200" dirty="0" err="1">
                <a:hlinkClick r:id="rId3"/>
              </a:rPr>
              <a:t>GetCoverage</a:t>
            </a:r>
            <a:r>
              <a:rPr lang="en-US" sz="3200" dirty="0">
                <a:hlinkClick r:id="rId3"/>
              </a:rPr>
              <a:t>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COVERAGEID=ICGC_DATA_HELSINKI_WS_LC&amp;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SUBSET=E(492000,494000)&amp;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SUBSET=N(4654200,4655200)&amp;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FORMAT=application/</a:t>
            </a:r>
            <a:r>
              <a:rPr lang="en-US" sz="3200" dirty="0" err="1">
                <a:hlinkClick r:id="rId3"/>
              </a:rPr>
              <a:t>gml+xml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836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67" y="1332000"/>
            <a:ext cx="8476067" cy="50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2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30" y="1332000"/>
            <a:ext cx="8413940" cy="5300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8471" y="1757079"/>
            <a:ext cx="8875059" cy="4706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hlinkClick r:id="rId3"/>
              </a:rPr>
              <a:t>http://ows.rasdaman.org/rasdaman/ows?&amp;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SERVICE=WCS&amp;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VERSION=2.0.1&amp;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REQUEST=</a:t>
            </a:r>
            <a:r>
              <a:rPr lang="en-US" sz="3200" dirty="0" err="1">
                <a:hlinkClick r:id="rId3"/>
              </a:rPr>
              <a:t>GetCoverage</a:t>
            </a:r>
            <a:r>
              <a:rPr lang="en-US" sz="3200" dirty="0">
                <a:hlinkClick r:id="rId3"/>
              </a:rPr>
              <a:t>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COVERAGEID=ICGC_DATA_HELSINKI_WS_LC&amp;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SUBSET=E(452000,494000)&amp;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SUBSET=N(4630200,4655200)&amp;</a:t>
            </a:r>
            <a:br>
              <a:rPr lang="en-US" sz="3200" dirty="0">
                <a:hlinkClick r:id="rId3"/>
              </a:rPr>
            </a:br>
            <a:r>
              <a:rPr lang="en-US" sz="3200" b="1" dirty="0">
                <a:hlinkClick r:id="rId3"/>
              </a:rPr>
              <a:t>FORMAT=image/</a:t>
            </a:r>
            <a:r>
              <a:rPr lang="en-US" sz="3200" b="1" dirty="0" err="1">
                <a:hlinkClick r:id="rId3"/>
              </a:rPr>
              <a:t>png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302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96" y="1332000"/>
            <a:ext cx="8719609" cy="51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2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52" y="1368612"/>
            <a:ext cx="8025096" cy="5489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557" y="5414878"/>
            <a:ext cx="389436" cy="8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56" y="0"/>
            <a:ext cx="8670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53" y="1473108"/>
            <a:ext cx="8258295" cy="5071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8471" y="1757079"/>
            <a:ext cx="8875059" cy="4706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hlinkClick r:id="rId3"/>
              </a:rPr>
              <a:t>http://ows.rasdaman.org/rasdaman/ows?&amp;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SERVICE=WCS&amp;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VERSION=2.0.1&amp;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REQUEST=</a:t>
            </a:r>
            <a:r>
              <a:rPr lang="en-US" sz="3200" dirty="0" err="1">
                <a:hlinkClick r:id="rId3"/>
              </a:rPr>
              <a:t>DescribeCoverage</a:t>
            </a:r>
            <a:r>
              <a:rPr lang="en-US" sz="3200" dirty="0">
                <a:hlinkClick r:id="rId3"/>
              </a:rPr>
              <a:t>&amp;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COVERAGEID=ICGC_DATA_HELSINKI_WS_LC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226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51" y="1637119"/>
            <a:ext cx="8991699" cy="49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4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35" y="1332000"/>
            <a:ext cx="9466730" cy="521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4" y="1332000"/>
            <a:ext cx="9418873" cy="51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04" y="1332000"/>
            <a:ext cx="8467592" cy="53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7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Navigating rasdaman and WCS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12" y="1332000"/>
            <a:ext cx="8368977" cy="53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2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WCS 101</vt:lpstr>
      <vt:lpstr>Navigating rasdaman and WCS</vt:lpstr>
      <vt:lpstr>Navigating rasdaman and WCS</vt:lpstr>
      <vt:lpstr>Navigating rasdaman and WCS</vt:lpstr>
      <vt:lpstr>Navigating rasdaman and WCS</vt:lpstr>
      <vt:lpstr>Navigating rasdaman and WCS</vt:lpstr>
      <vt:lpstr>Navigating rasdaman and WCS</vt:lpstr>
      <vt:lpstr>Navigating rasdaman and WCS</vt:lpstr>
      <vt:lpstr>Navigating rasdaman and WCS</vt:lpstr>
      <vt:lpstr>Navigating rasdaman and WCS</vt:lpstr>
      <vt:lpstr>Navigating rasdaman and WCS</vt:lpstr>
      <vt:lpstr>Navigating rasdaman and WCS</vt:lpstr>
      <vt:lpstr>Navigating rasdaman and WCS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</dc:creator>
  <cp:lastModifiedBy>Kathi</cp:lastModifiedBy>
  <cp:revision>18</cp:revision>
  <dcterms:created xsi:type="dcterms:W3CDTF">2018-09-18T12:23:43Z</dcterms:created>
  <dcterms:modified xsi:type="dcterms:W3CDTF">2019-10-23T09:05:21Z</dcterms:modified>
</cp:coreProperties>
</file>