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6" r:id="rId5"/>
    <p:sldId id="7361551" r:id="rId6"/>
    <p:sldId id="7361566" r:id="rId7"/>
    <p:sldId id="7361586" r:id="rId8"/>
    <p:sldId id="313" r:id="rId9"/>
    <p:sldId id="404" r:id="rId10"/>
    <p:sldId id="73615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ED5"/>
    <a:srgbClr val="AFABAB"/>
    <a:srgbClr val="FA9000"/>
    <a:srgbClr val="FBB4E4"/>
    <a:srgbClr val="B4C7E7"/>
    <a:srgbClr val="BAE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9E17B-1499-4879-A835-4304FE64B229}" v="26" dt="2024-04-24T09:30:59.228"/>
    <p1510:client id="{AE9BEF3B-CD21-554B-A164-9B68A26AAF2A}" v="9" dt="2024-04-24T10:10:08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Pastore" userId="0d600978-aee7-4e38-83d8-1456faa664de" providerId="ADAL" clId="{AE9BEF3B-CD21-554B-A164-9B68A26AAF2A}"/>
    <pc:docChg chg="undo custSel addSld delSld modSld">
      <pc:chgData name="Alice Pastore" userId="0d600978-aee7-4e38-83d8-1456faa664de" providerId="ADAL" clId="{AE9BEF3B-CD21-554B-A164-9B68A26AAF2A}" dt="2024-04-24T10:10:08.631" v="34" actId="2696"/>
      <pc:docMkLst>
        <pc:docMk/>
      </pc:docMkLst>
      <pc:sldChg chg="modSp mod">
        <pc:chgData name="Alice Pastore" userId="0d600978-aee7-4e38-83d8-1456faa664de" providerId="ADAL" clId="{AE9BEF3B-CD21-554B-A164-9B68A26AAF2A}" dt="2024-04-24T10:09:08.244" v="32" actId="20577"/>
        <pc:sldMkLst>
          <pc:docMk/>
          <pc:sldMk cId="1681094165" sldId="266"/>
        </pc:sldMkLst>
        <pc:spChg chg="mod">
          <ac:chgData name="Alice Pastore" userId="0d600978-aee7-4e38-83d8-1456faa664de" providerId="ADAL" clId="{AE9BEF3B-CD21-554B-A164-9B68A26AAF2A}" dt="2024-04-24T10:09:08.244" v="32" actId="20577"/>
          <ac:spMkLst>
            <pc:docMk/>
            <pc:sldMk cId="1681094165" sldId="266"/>
            <ac:spMk id="3" creationId="{53F2F6C5-9AB9-3BA8-0EAF-0C96409A08D0}"/>
          </ac:spMkLst>
        </pc:spChg>
      </pc:sldChg>
      <pc:sldChg chg="modSp mod">
        <pc:chgData name="Alice Pastore" userId="0d600978-aee7-4e38-83d8-1456faa664de" providerId="ADAL" clId="{AE9BEF3B-CD21-554B-A164-9B68A26AAF2A}" dt="2024-04-24T05:24:36.499" v="0" actId="20577"/>
        <pc:sldMkLst>
          <pc:docMk/>
          <pc:sldMk cId="146696900" sldId="7361566"/>
        </pc:sldMkLst>
        <pc:spChg chg="mod">
          <ac:chgData name="Alice Pastore" userId="0d600978-aee7-4e38-83d8-1456faa664de" providerId="ADAL" clId="{AE9BEF3B-CD21-554B-A164-9B68A26AAF2A}" dt="2024-04-24T05:24:36.499" v="0" actId="20577"/>
          <ac:spMkLst>
            <pc:docMk/>
            <pc:sldMk cId="146696900" sldId="7361566"/>
            <ac:spMk id="12" creationId="{D63E45FC-D784-E354-8FBC-812F72C38EF0}"/>
          </ac:spMkLst>
        </pc:spChg>
      </pc:sldChg>
      <pc:sldChg chg="modSp mod">
        <pc:chgData name="Alice Pastore" userId="0d600978-aee7-4e38-83d8-1456faa664de" providerId="ADAL" clId="{AE9BEF3B-CD21-554B-A164-9B68A26AAF2A}" dt="2024-04-24T05:25:12.216" v="25" actId="20577"/>
        <pc:sldMkLst>
          <pc:docMk/>
          <pc:sldMk cId="1475076466" sldId="7361586"/>
        </pc:sldMkLst>
        <pc:spChg chg="mod">
          <ac:chgData name="Alice Pastore" userId="0d600978-aee7-4e38-83d8-1456faa664de" providerId="ADAL" clId="{AE9BEF3B-CD21-554B-A164-9B68A26AAF2A}" dt="2024-04-24T05:25:12.216" v="25" actId="20577"/>
          <ac:spMkLst>
            <pc:docMk/>
            <pc:sldMk cId="1475076466" sldId="7361586"/>
            <ac:spMk id="14" creationId="{2196002F-DB3E-CBE0-D03E-3E88BD5D25ED}"/>
          </ac:spMkLst>
        </pc:spChg>
      </pc:sldChg>
      <pc:sldChg chg="add del">
        <pc:chgData name="Alice Pastore" userId="0d600978-aee7-4e38-83d8-1456faa664de" providerId="ADAL" clId="{AE9BEF3B-CD21-554B-A164-9B68A26AAF2A}" dt="2024-04-24T10:10:08.631" v="34" actId="2696"/>
        <pc:sldMkLst>
          <pc:docMk/>
          <pc:sldMk cId="1723943342" sldId="7361587"/>
        </pc:sldMkLst>
      </pc:sldChg>
      <pc:sldChg chg="add del">
        <pc:chgData name="Alice Pastore" userId="0d600978-aee7-4e38-83d8-1456faa664de" providerId="ADAL" clId="{AE9BEF3B-CD21-554B-A164-9B68A26AAF2A}" dt="2024-04-24T10:10:08.631" v="34" actId="2696"/>
        <pc:sldMkLst>
          <pc:docMk/>
          <pc:sldMk cId="1974061412" sldId="7361588"/>
        </pc:sldMkLst>
      </pc:sldChg>
      <pc:sldChg chg="add del">
        <pc:chgData name="Alice Pastore" userId="0d600978-aee7-4e38-83d8-1456faa664de" providerId="ADAL" clId="{AE9BEF3B-CD21-554B-A164-9B68A26AAF2A}" dt="2024-04-24T10:10:08.631" v="34" actId="2696"/>
        <pc:sldMkLst>
          <pc:docMk/>
          <pc:sldMk cId="2546739123" sldId="7361589"/>
        </pc:sldMkLst>
      </pc:sldChg>
      <pc:sldChg chg="add del">
        <pc:chgData name="Alice Pastore" userId="0d600978-aee7-4e38-83d8-1456faa664de" providerId="ADAL" clId="{AE9BEF3B-CD21-554B-A164-9B68A26AAF2A}" dt="2024-04-24T10:10:08.631" v="34" actId="2696"/>
        <pc:sldMkLst>
          <pc:docMk/>
          <pc:sldMk cId="1908731933" sldId="7361590"/>
        </pc:sldMkLst>
      </pc:sldChg>
      <pc:sldChg chg="add del">
        <pc:chgData name="Alice Pastore" userId="0d600978-aee7-4e38-83d8-1456faa664de" providerId="ADAL" clId="{AE9BEF3B-CD21-554B-A164-9B68A26AAF2A}" dt="2024-04-24T10:10:08.631" v="34" actId="2696"/>
        <pc:sldMkLst>
          <pc:docMk/>
          <pc:sldMk cId="520622738" sldId="7361591"/>
        </pc:sldMkLst>
      </pc:sldChg>
      <pc:sldChg chg="add del">
        <pc:chgData name="Alice Pastore" userId="0d600978-aee7-4e38-83d8-1456faa664de" providerId="ADAL" clId="{AE9BEF3B-CD21-554B-A164-9B68A26AAF2A}" dt="2024-04-24T10:10:08.631" v="34" actId="2696"/>
        <pc:sldMkLst>
          <pc:docMk/>
          <pc:sldMk cId="569223178" sldId="7361592"/>
        </pc:sldMkLst>
      </pc:sldChg>
      <pc:sldChg chg="add del">
        <pc:chgData name="Alice Pastore" userId="0d600978-aee7-4e38-83d8-1456faa664de" providerId="ADAL" clId="{AE9BEF3B-CD21-554B-A164-9B68A26AAF2A}" dt="2024-04-24T10:10:08.631" v="34" actId="2696"/>
        <pc:sldMkLst>
          <pc:docMk/>
          <pc:sldMk cId="702997138" sldId="7361593"/>
        </pc:sldMkLst>
      </pc:sldChg>
      <pc:sldChg chg="add del">
        <pc:chgData name="Alice Pastore" userId="0d600978-aee7-4e38-83d8-1456faa664de" providerId="ADAL" clId="{AE9BEF3B-CD21-554B-A164-9B68A26AAF2A}" dt="2024-04-24T10:10:08.631" v="34" actId="2696"/>
        <pc:sldMkLst>
          <pc:docMk/>
          <pc:sldMk cId="3412521137" sldId="7361594"/>
        </pc:sldMkLst>
      </pc:sldChg>
      <pc:sldChg chg="add del">
        <pc:chgData name="Alice Pastore" userId="0d600978-aee7-4e38-83d8-1456faa664de" providerId="ADAL" clId="{AE9BEF3B-CD21-554B-A164-9B68A26AAF2A}" dt="2024-04-24T10:10:08.631" v="34" actId="2696"/>
        <pc:sldMkLst>
          <pc:docMk/>
          <pc:sldMk cId="385477069" sldId="7361595"/>
        </pc:sldMkLst>
      </pc:sldChg>
      <pc:sldChg chg="add del">
        <pc:chgData name="Alice Pastore" userId="0d600978-aee7-4e38-83d8-1456faa664de" providerId="ADAL" clId="{AE9BEF3B-CD21-554B-A164-9B68A26AAF2A}" dt="2024-04-24T10:10:08.631" v="34" actId="2696"/>
        <pc:sldMkLst>
          <pc:docMk/>
          <pc:sldMk cId="1165503091" sldId="7361596"/>
        </pc:sldMkLst>
      </pc:sldChg>
    </pc:docChg>
  </pc:docChgLst>
  <pc:docChgLst>
    <pc:chgData name="Marco La Camera" userId="4aecf0af-a90c-4734-8e3f-fedc841b9da2" providerId="ADAL" clId="{3D69E17B-1499-4879-A835-4304FE64B229}"/>
    <pc:docChg chg="undo custSel addSld modSld sldOrd">
      <pc:chgData name="Marco La Camera" userId="4aecf0af-a90c-4734-8e3f-fedc841b9da2" providerId="ADAL" clId="{3D69E17B-1499-4879-A835-4304FE64B229}" dt="2024-04-24T09:31:39.746" v="5472" actId="1076"/>
      <pc:docMkLst>
        <pc:docMk/>
      </pc:docMkLst>
      <pc:sldChg chg="addSp delSp modSp add mod setBg">
        <pc:chgData name="Marco La Camera" userId="4aecf0af-a90c-4734-8e3f-fedc841b9da2" providerId="ADAL" clId="{3D69E17B-1499-4879-A835-4304FE64B229}" dt="2024-04-24T07:52:27.522" v="1778" actId="108"/>
        <pc:sldMkLst>
          <pc:docMk/>
          <pc:sldMk cId="1723943342" sldId="7361587"/>
        </pc:sldMkLst>
        <pc:spChg chg="add del mod">
          <ac:chgData name="Marco La Camera" userId="4aecf0af-a90c-4734-8e3f-fedc841b9da2" providerId="ADAL" clId="{3D69E17B-1499-4879-A835-4304FE64B229}" dt="2024-04-24T07:52:03.457" v="1774" actId="478"/>
          <ac:spMkLst>
            <pc:docMk/>
            <pc:sldMk cId="1723943342" sldId="7361587"/>
            <ac:spMk id="5" creationId="{2828CAA0-AE51-4781-82C3-807FE62312B2}"/>
          </ac:spMkLst>
        </pc:spChg>
        <pc:spChg chg="add mod">
          <ac:chgData name="Marco La Camera" userId="4aecf0af-a90c-4734-8e3f-fedc841b9da2" providerId="ADAL" clId="{3D69E17B-1499-4879-A835-4304FE64B229}" dt="2024-04-24T07:52:04.047" v="1775"/>
          <ac:spMkLst>
            <pc:docMk/>
            <pc:sldMk cId="1723943342" sldId="7361587"/>
            <ac:spMk id="6" creationId="{71C4298B-2894-B0AA-DDA8-450F24AF267D}"/>
          </ac:spMkLst>
        </pc:spChg>
        <pc:spChg chg="mod">
          <ac:chgData name="Marco La Camera" userId="4aecf0af-a90c-4734-8e3f-fedc841b9da2" providerId="ADAL" clId="{3D69E17B-1499-4879-A835-4304FE64B229}" dt="2024-04-24T07:52:27.522" v="1778" actId="108"/>
          <ac:spMkLst>
            <pc:docMk/>
            <pc:sldMk cId="1723943342" sldId="7361587"/>
            <ac:spMk id="10" creationId="{B855DC83-C3E3-F286-B010-EA0AE995D64B}"/>
          </ac:spMkLst>
        </pc:spChg>
        <pc:spChg chg="del mod">
          <ac:chgData name="Marco La Camera" userId="4aecf0af-a90c-4734-8e3f-fedc841b9da2" providerId="ADAL" clId="{3D69E17B-1499-4879-A835-4304FE64B229}" dt="2024-04-24T07:51:43.219" v="1771" actId="478"/>
          <ac:spMkLst>
            <pc:docMk/>
            <pc:sldMk cId="1723943342" sldId="7361587"/>
            <ac:spMk id="11" creationId="{B38C54BB-0E95-739D-75CA-0CE3930437FD}"/>
          </ac:spMkLst>
        </pc:spChg>
        <pc:spChg chg="del">
          <ac:chgData name="Marco La Camera" userId="4aecf0af-a90c-4734-8e3f-fedc841b9da2" providerId="ADAL" clId="{3D69E17B-1499-4879-A835-4304FE64B229}" dt="2024-04-24T07:04:35.134" v="9" actId="478"/>
          <ac:spMkLst>
            <pc:docMk/>
            <pc:sldMk cId="1723943342" sldId="7361587"/>
            <ac:spMk id="12" creationId="{7A65CE0B-94D9-C846-15FA-EC90993174AD}"/>
          </ac:spMkLst>
        </pc:spChg>
        <pc:spChg chg="del">
          <ac:chgData name="Marco La Camera" userId="4aecf0af-a90c-4734-8e3f-fedc841b9da2" providerId="ADAL" clId="{3D69E17B-1499-4879-A835-4304FE64B229}" dt="2024-04-24T07:04:38.404" v="12" actId="478"/>
          <ac:spMkLst>
            <pc:docMk/>
            <pc:sldMk cId="1723943342" sldId="7361587"/>
            <ac:spMk id="13" creationId="{FD68C98F-5D7D-C37C-4CCD-E1C8FA8A2B25}"/>
          </ac:spMkLst>
        </pc:spChg>
        <pc:spChg chg="del">
          <ac:chgData name="Marco La Camera" userId="4aecf0af-a90c-4734-8e3f-fedc841b9da2" providerId="ADAL" clId="{3D69E17B-1499-4879-A835-4304FE64B229}" dt="2024-04-24T07:04:21.082" v="2" actId="478"/>
          <ac:spMkLst>
            <pc:docMk/>
            <pc:sldMk cId="1723943342" sldId="7361587"/>
            <ac:spMk id="14" creationId="{9AA21922-EAEF-B310-EA43-FA89BCF02DE3}"/>
          </ac:spMkLst>
        </pc:spChg>
        <pc:spChg chg="del">
          <ac:chgData name="Marco La Camera" userId="4aecf0af-a90c-4734-8e3f-fedc841b9da2" providerId="ADAL" clId="{3D69E17B-1499-4879-A835-4304FE64B229}" dt="2024-04-24T07:04:23.944" v="4" actId="478"/>
          <ac:spMkLst>
            <pc:docMk/>
            <pc:sldMk cId="1723943342" sldId="7361587"/>
            <ac:spMk id="15" creationId="{8AF02BA9-3DBC-361A-4CA4-352505BE8F4E}"/>
          </ac:spMkLst>
        </pc:spChg>
        <pc:spChg chg="add">
          <ac:chgData name="Marco La Camera" userId="4aecf0af-a90c-4734-8e3f-fedc841b9da2" providerId="ADAL" clId="{3D69E17B-1499-4879-A835-4304FE64B229}" dt="2024-04-24T07:52:00.481" v="1773" actId="26606"/>
          <ac:spMkLst>
            <pc:docMk/>
            <pc:sldMk cId="1723943342" sldId="7361587"/>
            <ac:spMk id="21" creationId="{79BB35BC-D5C2-4C8B-A22A-A71E6191913B}"/>
          </ac:spMkLst>
        </pc:spChg>
        <pc:spChg chg="del">
          <ac:chgData name="Marco La Camera" userId="4aecf0af-a90c-4734-8e3f-fedc841b9da2" providerId="ADAL" clId="{3D69E17B-1499-4879-A835-4304FE64B229}" dt="2024-04-24T07:04:32.906" v="7" actId="478"/>
          <ac:spMkLst>
            <pc:docMk/>
            <pc:sldMk cId="1723943342" sldId="7361587"/>
            <ac:spMk id="22" creationId="{3D58BD81-E81E-53F6-F787-B484D8CF72B2}"/>
          </ac:spMkLst>
        </pc:spChg>
        <pc:spChg chg="add del">
          <ac:chgData name="Marco La Camera" userId="4aecf0af-a90c-4734-8e3f-fedc841b9da2" providerId="ADAL" clId="{3D69E17B-1499-4879-A835-4304FE64B229}" dt="2024-04-24T07:51:40.283" v="1770" actId="26606"/>
          <ac:spMkLst>
            <pc:docMk/>
            <pc:sldMk cId="1723943342" sldId="7361587"/>
            <ac:spMk id="24" creationId="{79BB35BC-D5C2-4C8B-A22A-A71E6191913B}"/>
          </ac:spMkLst>
        </pc:spChg>
        <pc:spChg chg="del">
          <ac:chgData name="Marco La Camera" userId="4aecf0af-a90c-4734-8e3f-fedc841b9da2" providerId="ADAL" clId="{3D69E17B-1499-4879-A835-4304FE64B229}" dt="2024-04-24T07:04:33.851" v="8" actId="478"/>
          <ac:spMkLst>
            <pc:docMk/>
            <pc:sldMk cId="1723943342" sldId="7361587"/>
            <ac:spMk id="30" creationId="{C18C355D-8C7F-EAAB-2278-9ECDCE4C3834}"/>
          </ac:spMkLst>
        </pc:spChg>
        <pc:spChg chg="del">
          <ac:chgData name="Marco La Camera" userId="4aecf0af-a90c-4734-8e3f-fedc841b9da2" providerId="ADAL" clId="{3D69E17B-1499-4879-A835-4304FE64B229}" dt="2024-04-24T07:04:30.850" v="5" actId="478"/>
          <ac:spMkLst>
            <pc:docMk/>
            <pc:sldMk cId="1723943342" sldId="7361587"/>
            <ac:spMk id="36" creationId="{287CE530-5E7C-C4C1-4969-8EE41D53832B}"/>
          </ac:spMkLst>
        </pc:spChg>
        <pc:grpChg chg="del">
          <ac:chgData name="Marco La Camera" userId="4aecf0af-a90c-4734-8e3f-fedc841b9da2" providerId="ADAL" clId="{3D69E17B-1499-4879-A835-4304FE64B229}" dt="2024-04-24T07:04:37.019" v="11" actId="478"/>
          <ac:grpSpMkLst>
            <pc:docMk/>
            <pc:sldMk cId="1723943342" sldId="7361587"/>
            <ac:grpSpMk id="23" creationId="{90E54285-67E4-29D8-E296-D60129894145}"/>
          </ac:grpSpMkLst>
        </pc:grpChg>
        <pc:grpChg chg="del">
          <ac:chgData name="Marco La Camera" userId="4aecf0af-a90c-4734-8e3f-fedc841b9da2" providerId="ADAL" clId="{3D69E17B-1499-4879-A835-4304FE64B229}" dt="2024-04-24T07:04:31.661" v="6" actId="478"/>
          <ac:grpSpMkLst>
            <pc:docMk/>
            <pc:sldMk cId="1723943342" sldId="7361587"/>
            <ac:grpSpMk id="26" creationId="{83789402-A95F-5437-AC81-ACE77E6EA435}"/>
          </ac:grpSpMkLst>
        </pc:grpChg>
        <pc:graphicFrameChg chg="del">
          <ac:chgData name="Marco La Camera" userId="4aecf0af-a90c-4734-8e3f-fedc841b9da2" providerId="ADAL" clId="{3D69E17B-1499-4879-A835-4304FE64B229}" dt="2024-04-24T07:04:17.034" v="1" actId="478"/>
          <ac:graphicFrameMkLst>
            <pc:docMk/>
            <pc:sldMk cId="1723943342" sldId="7361587"/>
            <ac:graphicFrameMk id="33" creationId="{1C9D4930-EC03-5B73-0F44-352EE7B6F116}"/>
          </ac:graphicFrameMkLst>
        </pc:graphicFrameChg>
        <pc:picChg chg="del">
          <ac:chgData name="Marco La Camera" userId="4aecf0af-a90c-4734-8e3f-fedc841b9da2" providerId="ADAL" clId="{3D69E17B-1499-4879-A835-4304FE64B229}" dt="2024-04-24T07:04:36.159" v="10" actId="478"/>
          <ac:picMkLst>
            <pc:docMk/>
            <pc:sldMk cId="1723943342" sldId="7361587"/>
            <ac:picMk id="2" creationId="{0904578A-4195-E42B-023C-880942BDD58B}"/>
          </ac:picMkLst>
        </pc:picChg>
        <pc:picChg chg="add mod ord">
          <ac:chgData name="Marco La Camera" userId="4aecf0af-a90c-4734-8e3f-fedc841b9da2" providerId="ADAL" clId="{3D69E17B-1499-4879-A835-4304FE64B229}" dt="2024-04-24T07:52:00.481" v="1773" actId="26606"/>
          <ac:picMkLst>
            <pc:docMk/>
            <pc:sldMk cId="1723943342" sldId="7361587"/>
            <ac:picMk id="4" creationId="{3B153116-B809-56B6-9E81-89C395936F57}"/>
          </ac:picMkLst>
        </pc:picChg>
        <pc:picChg chg="del">
          <ac:chgData name="Marco La Camera" userId="4aecf0af-a90c-4734-8e3f-fedc841b9da2" providerId="ADAL" clId="{3D69E17B-1499-4879-A835-4304FE64B229}" dt="2024-04-24T07:04:22.239" v="3" actId="478"/>
          <ac:picMkLst>
            <pc:docMk/>
            <pc:sldMk cId="1723943342" sldId="7361587"/>
            <ac:picMk id="17" creationId="{D8412C60-3D40-3C6A-F525-E8EF5F7952E0}"/>
          </ac:picMkLst>
        </pc:picChg>
        <pc:picChg chg="ord">
          <ac:chgData name="Marco La Camera" userId="4aecf0af-a90c-4734-8e3f-fedc841b9da2" providerId="ADAL" clId="{3D69E17B-1499-4879-A835-4304FE64B229}" dt="2024-04-24T07:52:00.481" v="1773" actId="26606"/>
          <ac:picMkLst>
            <pc:docMk/>
            <pc:sldMk cId="1723943342" sldId="7361587"/>
            <ac:picMk id="19" creationId="{85EC417C-19EB-6743-3353-79E0B2C17DAB}"/>
          </ac:picMkLst>
        </pc:picChg>
      </pc:sldChg>
      <pc:sldChg chg="addSp delSp modSp add mod setBg">
        <pc:chgData name="Marco La Camera" userId="4aecf0af-a90c-4734-8e3f-fedc841b9da2" providerId="ADAL" clId="{3D69E17B-1499-4879-A835-4304FE64B229}" dt="2024-04-24T07:53:06.277" v="1783" actId="1076"/>
        <pc:sldMkLst>
          <pc:docMk/>
          <pc:sldMk cId="1974061412" sldId="7361588"/>
        </pc:sldMkLst>
        <pc:spChg chg="add mod">
          <ac:chgData name="Marco La Camera" userId="4aecf0af-a90c-4734-8e3f-fedc841b9da2" providerId="ADAL" clId="{3D69E17B-1499-4879-A835-4304FE64B229}" dt="2024-04-24T07:53:06.277" v="1783" actId="1076"/>
          <ac:spMkLst>
            <pc:docMk/>
            <pc:sldMk cId="1974061412" sldId="7361588"/>
            <ac:spMk id="5" creationId="{D7F7497C-2A5A-3E38-B741-01BBEBA617D3}"/>
          </ac:spMkLst>
        </pc:spChg>
        <pc:spChg chg="add mod">
          <ac:chgData name="Marco La Camera" userId="4aecf0af-a90c-4734-8e3f-fedc841b9da2" providerId="ADAL" clId="{3D69E17B-1499-4879-A835-4304FE64B229}" dt="2024-04-24T07:53:06.277" v="1783" actId="1076"/>
          <ac:spMkLst>
            <pc:docMk/>
            <pc:sldMk cId="1974061412" sldId="7361588"/>
            <ac:spMk id="6" creationId="{3AC3F5B7-268A-E8D0-079F-ECA8CFD33A5D}"/>
          </ac:spMkLst>
        </pc:spChg>
        <pc:spChg chg="add mod">
          <ac:chgData name="Marco La Camera" userId="4aecf0af-a90c-4734-8e3f-fedc841b9da2" providerId="ADAL" clId="{3D69E17B-1499-4879-A835-4304FE64B229}" dt="2024-04-24T07:53:06.277" v="1783" actId="1076"/>
          <ac:spMkLst>
            <pc:docMk/>
            <pc:sldMk cId="1974061412" sldId="7361588"/>
            <ac:spMk id="7" creationId="{5331F6C6-AB72-9E66-FACA-F36952105B89}"/>
          </ac:spMkLst>
        </pc:spChg>
        <pc:spChg chg="add mod">
          <ac:chgData name="Marco La Camera" userId="4aecf0af-a90c-4734-8e3f-fedc841b9da2" providerId="ADAL" clId="{3D69E17B-1499-4879-A835-4304FE64B229}" dt="2024-04-24T07:53:06.277" v="1783" actId="1076"/>
          <ac:spMkLst>
            <pc:docMk/>
            <pc:sldMk cId="1974061412" sldId="7361588"/>
            <ac:spMk id="8" creationId="{A447E9B9-AEF1-6335-B809-016AD0F87DCD}"/>
          </ac:spMkLst>
        </pc:spChg>
        <pc:spChg chg="add mod">
          <ac:chgData name="Marco La Camera" userId="4aecf0af-a90c-4734-8e3f-fedc841b9da2" providerId="ADAL" clId="{3D69E17B-1499-4879-A835-4304FE64B229}" dt="2024-04-24T07:53:06.277" v="1783" actId="1076"/>
          <ac:spMkLst>
            <pc:docMk/>
            <pc:sldMk cId="1974061412" sldId="7361588"/>
            <ac:spMk id="9" creationId="{067A8C6F-983E-31BE-54DA-03C4CF24A65C}"/>
          </ac:spMkLst>
        </pc:spChg>
        <pc:spChg chg="mod">
          <ac:chgData name="Marco La Camera" userId="4aecf0af-a90c-4734-8e3f-fedc841b9da2" providerId="ADAL" clId="{3D69E17B-1499-4879-A835-4304FE64B229}" dt="2024-04-24T07:52:54.741" v="1782" actId="14100"/>
          <ac:spMkLst>
            <pc:docMk/>
            <pc:sldMk cId="1974061412" sldId="7361588"/>
            <ac:spMk id="10" creationId="{B855DC83-C3E3-F286-B010-EA0AE995D64B}"/>
          </ac:spMkLst>
        </pc:spChg>
        <pc:spChg chg="del mod">
          <ac:chgData name="Marco La Camera" userId="4aecf0af-a90c-4734-8e3f-fedc841b9da2" providerId="ADAL" clId="{3D69E17B-1499-4879-A835-4304FE64B229}" dt="2024-04-24T07:30:03.019" v="1202" actId="478"/>
          <ac:spMkLst>
            <pc:docMk/>
            <pc:sldMk cId="1974061412" sldId="7361588"/>
            <ac:spMk id="11" creationId="{B38C54BB-0E95-739D-75CA-0CE3930437FD}"/>
          </ac:spMkLst>
        </pc:spChg>
        <pc:spChg chg="add mod">
          <ac:chgData name="Marco La Camera" userId="4aecf0af-a90c-4734-8e3f-fedc841b9da2" providerId="ADAL" clId="{3D69E17B-1499-4879-A835-4304FE64B229}" dt="2024-04-24T07:53:06.277" v="1783" actId="1076"/>
          <ac:spMkLst>
            <pc:docMk/>
            <pc:sldMk cId="1974061412" sldId="7361588"/>
            <ac:spMk id="12" creationId="{845FB8D7-3621-698C-55E1-2D13FDEA7DE8}"/>
          </ac:spMkLst>
        </pc:spChg>
        <pc:spChg chg="add del">
          <ac:chgData name="Marco La Camera" userId="4aecf0af-a90c-4734-8e3f-fedc841b9da2" providerId="ADAL" clId="{3D69E17B-1499-4879-A835-4304FE64B229}" dt="2024-04-24T07:29:05.941" v="1175" actId="26606"/>
          <ac:spMkLst>
            <pc:docMk/>
            <pc:sldMk cId="1974061412" sldId="7361588"/>
            <ac:spMk id="24" creationId="{04812C46-200A-4DEB-A05E-3ED6C68C2387}"/>
          </ac:spMkLst>
        </pc:spChg>
        <pc:spChg chg="add del">
          <ac:chgData name="Marco La Camera" userId="4aecf0af-a90c-4734-8e3f-fedc841b9da2" providerId="ADAL" clId="{3D69E17B-1499-4879-A835-4304FE64B229}" dt="2024-04-24T07:29:05.941" v="1175" actId="26606"/>
          <ac:spMkLst>
            <pc:docMk/>
            <pc:sldMk cId="1974061412" sldId="7361588"/>
            <ac:spMk id="26" creationId="{D1EA859B-E555-4109-94F3-6700E046E008}"/>
          </ac:spMkLst>
        </pc:spChg>
        <pc:spChg chg="add">
          <ac:chgData name="Marco La Camera" userId="4aecf0af-a90c-4734-8e3f-fedc841b9da2" providerId="ADAL" clId="{3D69E17B-1499-4879-A835-4304FE64B229}" dt="2024-04-24T07:29:05.956" v="1176" actId="26606"/>
          <ac:spMkLst>
            <pc:docMk/>
            <pc:sldMk cId="1974061412" sldId="7361588"/>
            <ac:spMk id="28" creationId="{D009D6D5-DAC2-4A8B-A17A-E206B9012D09}"/>
          </ac:spMkLst>
        </pc:spChg>
        <pc:picChg chg="add mod ord">
          <ac:chgData name="Marco La Camera" userId="4aecf0af-a90c-4734-8e3f-fedc841b9da2" providerId="ADAL" clId="{3D69E17B-1499-4879-A835-4304FE64B229}" dt="2024-04-24T07:29:05.956" v="1176" actId="26606"/>
          <ac:picMkLst>
            <pc:docMk/>
            <pc:sldMk cId="1974061412" sldId="7361588"/>
            <ac:picMk id="3" creationId="{14B3B057-3F8B-1D20-54EA-E73738B957B0}"/>
          </ac:picMkLst>
        </pc:picChg>
        <pc:picChg chg="del">
          <ac:chgData name="Marco La Camera" userId="4aecf0af-a90c-4734-8e3f-fedc841b9da2" providerId="ADAL" clId="{3D69E17B-1499-4879-A835-4304FE64B229}" dt="2024-04-24T07:26:08.673" v="1148" actId="478"/>
          <ac:picMkLst>
            <pc:docMk/>
            <pc:sldMk cId="1974061412" sldId="7361588"/>
            <ac:picMk id="4" creationId="{3B153116-B809-56B6-9E81-89C395936F57}"/>
          </ac:picMkLst>
        </pc:picChg>
        <pc:picChg chg="ord">
          <ac:chgData name="Marco La Camera" userId="4aecf0af-a90c-4734-8e3f-fedc841b9da2" providerId="ADAL" clId="{3D69E17B-1499-4879-A835-4304FE64B229}" dt="2024-04-24T07:29:05.956" v="1176" actId="26606"/>
          <ac:picMkLst>
            <pc:docMk/>
            <pc:sldMk cId="1974061412" sldId="7361588"/>
            <ac:picMk id="19" creationId="{85EC417C-19EB-6743-3353-79E0B2C17DAB}"/>
          </ac:picMkLst>
        </pc:picChg>
      </pc:sldChg>
      <pc:sldChg chg="addSp delSp modSp add mod">
        <pc:chgData name="Marco La Camera" userId="4aecf0af-a90c-4734-8e3f-fedc841b9da2" providerId="ADAL" clId="{3D69E17B-1499-4879-A835-4304FE64B229}" dt="2024-04-24T08:02:58.412" v="2339" actId="1076"/>
        <pc:sldMkLst>
          <pc:docMk/>
          <pc:sldMk cId="2546739123" sldId="7361589"/>
        </pc:sldMkLst>
        <pc:spChg chg="add del mod">
          <ac:chgData name="Marco La Camera" userId="4aecf0af-a90c-4734-8e3f-fedc841b9da2" providerId="ADAL" clId="{3D69E17B-1499-4879-A835-4304FE64B229}" dt="2024-04-24T07:55:05.883" v="1797" actId="478"/>
          <ac:spMkLst>
            <pc:docMk/>
            <pc:sldMk cId="2546739123" sldId="7361589"/>
            <ac:spMk id="5" creationId="{D7F7497C-2A5A-3E38-B741-01BBEBA617D3}"/>
          </ac:spMkLst>
        </pc:spChg>
        <pc:spChg chg="del">
          <ac:chgData name="Marco La Camera" userId="4aecf0af-a90c-4734-8e3f-fedc841b9da2" providerId="ADAL" clId="{3D69E17B-1499-4879-A835-4304FE64B229}" dt="2024-04-24T07:53:44.988" v="1784" actId="478"/>
          <ac:spMkLst>
            <pc:docMk/>
            <pc:sldMk cId="2546739123" sldId="7361589"/>
            <ac:spMk id="6" creationId="{3AC3F5B7-268A-E8D0-079F-ECA8CFD33A5D}"/>
          </ac:spMkLst>
        </pc:spChg>
        <pc:spChg chg="del">
          <ac:chgData name="Marco La Camera" userId="4aecf0af-a90c-4734-8e3f-fedc841b9da2" providerId="ADAL" clId="{3D69E17B-1499-4879-A835-4304FE64B229}" dt="2024-04-24T07:53:45.902" v="1785" actId="478"/>
          <ac:spMkLst>
            <pc:docMk/>
            <pc:sldMk cId="2546739123" sldId="7361589"/>
            <ac:spMk id="7" creationId="{5331F6C6-AB72-9E66-FACA-F36952105B89}"/>
          </ac:spMkLst>
        </pc:spChg>
        <pc:spChg chg="del">
          <ac:chgData name="Marco La Camera" userId="4aecf0af-a90c-4734-8e3f-fedc841b9da2" providerId="ADAL" clId="{3D69E17B-1499-4879-A835-4304FE64B229}" dt="2024-04-24T07:53:46.607" v="1786" actId="478"/>
          <ac:spMkLst>
            <pc:docMk/>
            <pc:sldMk cId="2546739123" sldId="7361589"/>
            <ac:spMk id="8" creationId="{A447E9B9-AEF1-6335-B809-016AD0F87DCD}"/>
          </ac:spMkLst>
        </pc:spChg>
        <pc:spChg chg="del">
          <ac:chgData name="Marco La Camera" userId="4aecf0af-a90c-4734-8e3f-fedc841b9da2" providerId="ADAL" clId="{3D69E17B-1499-4879-A835-4304FE64B229}" dt="2024-04-24T07:53:47.358" v="1787" actId="478"/>
          <ac:spMkLst>
            <pc:docMk/>
            <pc:sldMk cId="2546739123" sldId="7361589"/>
            <ac:spMk id="9" creationId="{067A8C6F-983E-31BE-54DA-03C4CF24A65C}"/>
          </ac:spMkLst>
        </pc:spChg>
        <pc:spChg chg="mod">
          <ac:chgData name="Marco La Camera" userId="4aecf0af-a90c-4734-8e3f-fedc841b9da2" providerId="ADAL" clId="{3D69E17B-1499-4879-A835-4304FE64B229}" dt="2024-04-24T07:55:03.535" v="1796" actId="14100"/>
          <ac:spMkLst>
            <pc:docMk/>
            <pc:sldMk cId="2546739123" sldId="7361589"/>
            <ac:spMk id="10" creationId="{B855DC83-C3E3-F286-B010-EA0AE995D64B}"/>
          </ac:spMkLst>
        </pc:spChg>
        <pc:spChg chg="add mod">
          <ac:chgData name="Marco La Camera" userId="4aecf0af-a90c-4734-8e3f-fedc841b9da2" providerId="ADAL" clId="{3D69E17B-1499-4879-A835-4304FE64B229}" dt="2024-04-24T08:02:58.412" v="2339" actId="1076"/>
          <ac:spMkLst>
            <pc:docMk/>
            <pc:sldMk cId="2546739123" sldId="7361589"/>
            <ac:spMk id="11" creationId="{98845C32-9F88-5DDB-6326-32B15FC2AA64}"/>
          </ac:spMkLst>
        </pc:spChg>
        <pc:spChg chg="del">
          <ac:chgData name="Marco La Camera" userId="4aecf0af-a90c-4734-8e3f-fedc841b9da2" providerId="ADAL" clId="{3D69E17B-1499-4879-A835-4304FE64B229}" dt="2024-04-24T07:53:48.068" v="1788" actId="478"/>
          <ac:spMkLst>
            <pc:docMk/>
            <pc:sldMk cId="2546739123" sldId="7361589"/>
            <ac:spMk id="12" creationId="{845FB8D7-3621-698C-55E1-2D13FDEA7DE8}"/>
          </ac:spMkLst>
        </pc:spChg>
        <pc:spChg chg="del">
          <ac:chgData name="Marco La Camera" userId="4aecf0af-a90c-4734-8e3f-fedc841b9da2" providerId="ADAL" clId="{3D69E17B-1499-4879-A835-4304FE64B229}" dt="2024-04-24T07:54:00.934" v="1789" actId="26606"/>
          <ac:spMkLst>
            <pc:docMk/>
            <pc:sldMk cId="2546739123" sldId="7361589"/>
            <ac:spMk id="28" creationId="{D009D6D5-DAC2-4A8B-A17A-E206B9012D09}"/>
          </ac:spMkLst>
        </pc:spChg>
        <pc:spChg chg="add del">
          <ac:chgData name="Marco La Camera" userId="4aecf0af-a90c-4734-8e3f-fedc841b9da2" providerId="ADAL" clId="{3D69E17B-1499-4879-A835-4304FE64B229}" dt="2024-04-24T07:54:45.570" v="1794" actId="26606"/>
          <ac:spMkLst>
            <pc:docMk/>
            <pc:sldMk cId="2546739123" sldId="7361589"/>
            <ac:spMk id="33" creationId="{F13C74B1-5B17-4795-BED0-7140497B445A}"/>
          </ac:spMkLst>
        </pc:spChg>
        <pc:spChg chg="add del">
          <ac:chgData name="Marco La Camera" userId="4aecf0af-a90c-4734-8e3f-fedc841b9da2" providerId="ADAL" clId="{3D69E17B-1499-4879-A835-4304FE64B229}" dt="2024-04-24T07:54:45.570" v="1794" actId="26606"/>
          <ac:spMkLst>
            <pc:docMk/>
            <pc:sldMk cId="2546739123" sldId="7361589"/>
            <ac:spMk id="35" creationId="{D4974D33-8DC5-464E-8C6D-BE58F0669C17}"/>
          </ac:spMkLst>
        </pc:spChg>
        <pc:spChg chg="add">
          <ac:chgData name="Marco La Camera" userId="4aecf0af-a90c-4734-8e3f-fedc841b9da2" providerId="ADAL" clId="{3D69E17B-1499-4879-A835-4304FE64B229}" dt="2024-04-24T07:54:45.570" v="1794" actId="26606"/>
          <ac:spMkLst>
            <pc:docMk/>
            <pc:sldMk cId="2546739123" sldId="7361589"/>
            <ac:spMk id="40" creationId="{D009D6D5-DAC2-4A8B-A17A-E206B9012D09}"/>
          </ac:spMkLst>
        </pc:spChg>
        <pc:picChg chg="del">
          <ac:chgData name="Marco La Camera" userId="4aecf0af-a90c-4734-8e3f-fedc841b9da2" providerId="ADAL" clId="{3D69E17B-1499-4879-A835-4304FE64B229}" dt="2024-04-24T07:50:28.695" v="1766" actId="478"/>
          <ac:picMkLst>
            <pc:docMk/>
            <pc:sldMk cId="2546739123" sldId="7361589"/>
            <ac:picMk id="3" creationId="{14B3B057-3F8B-1D20-54EA-E73738B957B0}"/>
          </ac:picMkLst>
        </pc:picChg>
        <pc:picChg chg="add mod">
          <ac:chgData name="Marco La Camera" userId="4aecf0af-a90c-4734-8e3f-fedc841b9da2" providerId="ADAL" clId="{3D69E17B-1499-4879-A835-4304FE64B229}" dt="2024-04-24T07:54:45.570" v="1794" actId="26606"/>
          <ac:picMkLst>
            <pc:docMk/>
            <pc:sldMk cId="2546739123" sldId="7361589"/>
            <ac:picMk id="4" creationId="{19C04639-52A9-9C28-C936-23C5ED66ADDD}"/>
          </ac:picMkLst>
        </pc:picChg>
        <pc:picChg chg="ord">
          <ac:chgData name="Marco La Camera" userId="4aecf0af-a90c-4734-8e3f-fedc841b9da2" providerId="ADAL" clId="{3D69E17B-1499-4879-A835-4304FE64B229}" dt="2024-04-24T07:54:00.934" v="1789" actId="26606"/>
          <ac:picMkLst>
            <pc:docMk/>
            <pc:sldMk cId="2546739123" sldId="7361589"/>
            <ac:picMk id="19" creationId="{85EC417C-19EB-6743-3353-79E0B2C17DAB}"/>
          </ac:picMkLst>
        </pc:picChg>
      </pc:sldChg>
      <pc:sldChg chg="addSp delSp modSp add mod delAnim modAnim">
        <pc:chgData name="Marco La Camera" userId="4aecf0af-a90c-4734-8e3f-fedc841b9da2" providerId="ADAL" clId="{3D69E17B-1499-4879-A835-4304FE64B229}" dt="2024-04-24T08:16:25.962" v="2736" actId="1076"/>
        <pc:sldMkLst>
          <pc:docMk/>
          <pc:sldMk cId="1908731933" sldId="7361590"/>
        </pc:sldMkLst>
        <pc:spChg chg="add mod">
          <ac:chgData name="Marco La Camera" userId="4aecf0af-a90c-4734-8e3f-fedc841b9da2" providerId="ADAL" clId="{3D69E17B-1499-4879-A835-4304FE64B229}" dt="2024-04-24T08:16:25.962" v="2736" actId="1076"/>
          <ac:spMkLst>
            <pc:docMk/>
            <pc:sldMk cId="1908731933" sldId="7361590"/>
            <ac:spMk id="6" creationId="{7ECAE713-36AC-AC1E-47A1-4576F6EBA821}"/>
          </ac:spMkLst>
        </pc:spChg>
        <pc:spChg chg="add mod">
          <ac:chgData name="Marco La Camera" userId="4aecf0af-a90c-4734-8e3f-fedc841b9da2" providerId="ADAL" clId="{3D69E17B-1499-4879-A835-4304FE64B229}" dt="2024-04-24T08:16:21.226" v="2735" actId="1076"/>
          <ac:spMkLst>
            <pc:docMk/>
            <pc:sldMk cId="1908731933" sldId="7361590"/>
            <ac:spMk id="7" creationId="{8EF86AF6-BBA1-2A07-E59E-50E0C8B2054C}"/>
          </ac:spMkLst>
        </pc:spChg>
        <pc:spChg chg="add mod">
          <ac:chgData name="Marco La Camera" userId="4aecf0af-a90c-4734-8e3f-fedc841b9da2" providerId="ADAL" clId="{3D69E17B-1499-4879-A835-4304FE64B229}" dt="2024-04-24T08:16:21.226" v="2735" actId="1076"/>
          <ac:spMkLst>
            <pc:docMk/>
            <pc:sldMk cId="1908731933" sldId="7361590"/>
            <ac:spMk id="8" creationId="{81D6805F-D6EA-31C2-91B8-15B5FDEDDBEC}"/>
          </ac:spMkLst>
        </pc:spChg>
        <pc:spChg chg="add mod">
          <ac:chgData name="Marco La Camera" userId="4aecf0af-a90c-4734-8e3f-fedc841b9da2" providerId="ADAL" clId="{3D69E17B-1499-4879-A835-4304FE64B229}" dt="2024-04-24T08:16:21.226" v="2735" actId="1076"/>
          <ac:spMkLst>
            <pc:docMk/>
            <pc:sldMk cId="1908731933" sldId="7361590"/>
            <ac:spMk id="9" creationId="{F3EE1457-891A-6640-8491-0FCE6AC98870}"/>
          </ac:spMkLst>
        </pc:spChg>
        <pc:spChg chg="mod">
          <ac:chgData name="Marco La Camera" userId="4aecf0af-a90c-4734-8e3f-fedc841b9da2" providerId="ADAL" clId="{3D69E17B-1499-4879-A835-4304FE64B229}" dt="2024-04-24T08:06:00.322" v="2398" actId="14100"/>
          <ac:spMkLst>
            <pc:docMk/>
            <pc:sldMk cId="1908731933" sldId="7361590"/>
            <ac:spMk id="10" creationId="{B855DC83-C3E3-F286-B010-EA0AE995D64B}"/>
          </ac:spMkLst>
        </pc:spChg>
        <pc:spChg chg="mod">
          <ac:chgData name="Marco La Camera" userId="4aecf0af-a90c-4734-8e3f-fedc841b9da2" providerId="ADAL" clId="{3D69E17B-1499-4879-A835-4304FE64B229}" dt="2024-04-24T08:16:21.226" v="2735" actId="1076"/>
          <ac:spMkLst>
            <pc:docMk/>
            <pc:sldMk cId="1908731933" sldId="7361590"/>
            <ac:spMk id="11" creationId="{98845C32-9F88-5DDB-6326-32B15FC2AA64}"/>
          </ac:spMkLst>
        </pc:spChg>
        <pc:picChg chg="add del mod">
          <ac:chgData name="Marco La Camera" userId="4aecf0af-a90c-4734-8e3f-fedc841b9da2" providerId="ADAL" clId="{3D69E17B-1499-4879-A835-4304FE64B229}" dt="2024-04-24T08:04:29.414" v="2347" actId="478"/>
          <ac:picMkLst>
            <pc:docMk/>
            <pc:sldMk cId="1908731933" sldId="7361590"/>
            <ac:picMk id="2" creationId="{5F65495E-AFAE-A33C-273A-BE7684D0790A}"/>
          </ac:picMkLst>
        </pc:picChg>
        <pc:picChg chg="add mod">
          <ac:chgData name="Marco La Camera" userId="4aecf0af-a90c-4734-8e3f-fedc841b9da2" providerId="ADAL" clId="{3D69E17B-1499-4879-A835-4304FE64B229}" dt="2024-04-24T08:05:17.804" v="2350" actId="1076"/>
          <ac:picMkLst>
            <pc:docMk/>
            <pc:sldMk cId="1908731933" sldId="7361590"/>
            <ac:picMk id="3" creationId="{B1BAF2B4-EE06-9D3A-5E38-6F8B0875427E}"/>
          </ac:picMkLst>
        </pc:picChg>
        <pc:picChg chg="del">
          <ac:chgData name="Marco La Camera" userId="4aecf0af-a90c-4734-8e3f-fedc841b9da2" providerId="ADAL" clId="{3D69E17B-1499-4879-A835-4304FE64B229}" dt="2024-04-24T08:03:32.702" v="2341" actId="478"/>
          <ac:picMkLst>
            <pc:docMk/>
            <pc:sldMk cId="1908731933" sldId="7361590"/>
            <ac:picMk id="4" creationId="{19C04639-52A9-9C28-C936-23C5ED66ADDD}"/>
          </ac:picMkLst>
        </pc:picChg>
      </pc:sldChg>
      <pc:sldChg chg="addSp delSp modSp add mod delAnim">
        <pc:chgData name="Marco La Camera" userId="4aecf0af-a90c-4734-8e3f-fedc841b9da2" providerId="ADAL" clId="{3D69E17B-1499-4879-A835-4304FE64B229}" dt="2024-04-24T08:54:07.736" v="4309" actId="20577"/>
        <pc:sldMkLst>
          <pc:docMk/>
          <pc:sldMk cId="520622738" sldId="7361591"/>
        </pc:sldMkLst>
        <pc:spChg chg="del mod">
          <ac:chgData name="Marco La Camera" userId="4aecf0af-a90c-4734-8e3f-fedc841b9da2" providerId="ADAL" clId="{3D69E17B-1499-4879-A835-4304FE64B229}" dt="2024-04-24T08:53:07.617" v="4169" actId="478"/>
          <ac:spMkLst>
            <pc:docMk/>
            <pc:sldMk cId="520622738" sldId="7361591"/>
            <ac:spMk id="6" creationId="{7ECAE713-36AC-AC1E-47A1-4576F6EBA821}"/>
          </ac:spMkLst>
        </pc:spChg>
        <pc:spChg chg="del">
          <ac:chgData name="Marco La Camera" userId="4aecf0af-a90c-4734-8e3f-fedc841b9da2" providerId="ADAL" clId="{3D69E17B-1499-4879-A835-4304FE64B229}" dt="2024-04-24T08:17:23.640" v="2813" actId="478"/>
          <ac:spMkLst>
            <pc:docMk/>
            <pc:sldMk cId="520622738" sldId="7361591"/>
            <ac:spMk id="7" creationId="{8EF86AF6-BBA1-2A07-E59E-50E0C8B2054C}"/>
          </ac:spMkLst>
        </pc:spChg>
        <pc:spChg chg="del">
          <ac:chgData name="Marco La Camera" userId="4aecf0af-a90c-4734-8e3f-fedc841b9da2" providerId="ADAL" clId="{3D69E17B-1499-4879-A835-4304FE64B229}" dt="2024-04-24T08:17:24.391" v="2814" actId="478"/>
          <ac:spMkLst>
            <pc:docMk/>
            <pc:sldMk cId="520622738" sldId="7361591"/>
            <ac:spMk id="8" creationId="{81D6805F-D6EA-31C2-91B8-15B5FDEDDBEC}"/>
          </ac:spMkLst>
        </pc:spChg>
        <pc:spChg chg="del">
          <ac:chgData name="Marco La Camera" userId="4aecf0af-a90c-4734-8e3f-fedc841b9da2" providerId="ADAL" clId="{3D69E17B-1499-4879-A835-4304FE64B229}" dt="2024-04-24T08:17:25.055" v="2815" actId="478"/>
          <ac:spMkLst>
            <pc:docMk/>
            <pc:sldMk cId="520622738" sldId="7361591"/>
            <ac:spMk id="9" creationId="{F3EE1457-891A-6640-8491-0FCE6AC98870}"/>
          </ac:spMkLst>
        </pc:spChg>
        <pc:spChg chg="mod">
          <ac:chgData name="Marco La Camera" userId="4aecf0af-a90c-4734-8e3f-fedc841b9da2" providerId="ADAL" clId="{3D69E17B-1499-4879-A835-4304FE64B229}" dt="2024-04-24T08:53:35.525" v="4201" actId="20577"/>
          <ac:spMkLst>
            <pc:docMk/>
            <pc:sldMk cId="520622738" sldId="7361591"/>
            <ac:spMk id="10" creationId="{B855DC83-C3E3-F286-B010-EA0AE995D64B}"/>
          </ac:spMkLst>
        </pc:spChg>
        <pc:spChg chg="mod">
          <ac:chgData name="Marco La Camera" userId="4aecf0af-a90c-4734-8e3f-fedc841b9da2" providerId="ADAL" clId="{3D69E17B-1499-4879-A835-4304FE64B229}" dt="2024-04-24T08:54:07.736" v="4309" actId="20577"/>
          <ac:spMkLst>
            <pc:docMk/>
            <pc:sldMk cId="520622738" sldId="7361591"/>
            <ac:spMk id="11" creationId="{98845C32-9F88-5DDB-6326-32B15FC2AA64}"/>
          </ac:spMkLst>
        </pc:spChg>
        <pc:picChg chg="del">
          <ac:chgData name="Marco La Camera" userId="4aecf0af-a90c-4734-8e3f-fedc841b9da2" providerId="ADAL" clId="{3D69E17B-1499-4879-A835-4304FE64B229}" dt="2024-04-24T08:19:44.681" v="3166" actId="478"/>
          <ac:picMkLst>
            <pc:docMk/>
            <pc:sldMk cId="520622738" sldId="7361591"/>
            <ac:picMk id="3" creationId="{B1BAF2B4-EE06-9D3A-5E38-6F8B0875427E}"/>
          </ac:picMkLst>
        </pc:picChg>
        <pc:picChg chg="add mod">
          <ac:chgData name="Marco La Camera" userId="4aecf0af-a90c-4734-8e3f-fedc841b9da2" providerId="ADAL" clId="{3D69E17B-1499-4879-A835-4304FE64B229}" dt="2024-04-24T08:53:39.620" v="4202" actId="1076"/>
          <ac:picMkLst>
            <pc:docMk/>
            <pc:sldMk cId="520622738" sldId="7361591"/>
            <ac:picMk id="4" creationId="{CEA3462E-0CD7-E96A-838D-021EFCCCEF5D}"/>
          </ac:picMkLst>
        </pc:picChg>
      </pc:sldChg>
      <pc:sldChg chg="addSp delSp modSp add mod ord">
        <pc:chgData name="Marco La Camera" userId="4aecf0af-a90c-4734-8e3f-fedc841b9da2" providerId="ADAL" clId="{3D69E17B-1499-4879-A835-4304FE64B229}" dt="2024-04-24T08:26:56.947" v="3583" actId="6549"/>
        <pc:sldMkLst>
          <pc:docMk/>
          <pc:sldMk cId="569223178" sldId="7361592"/>
        </pc:sldMkLst>
        <pc:spChg chg="add mod">
          <ac:chgData name="Marco La Camera" userId="4aecf0af-a90c-4734-8e3f-fedc841b9da2" providerId="ADAL" clId="{3D69E17B-1499-4879-A835-4304FE64B229}" dt="2024-04-24T08:21:03.422" v="3171"/>
          <ac:spMkLst>
            <pc:docMk/>
            <pc:sldMk cId="569223178" sldId="7361592"/>
            <ac:spMk id="2" creationId="{989EF586-EB47-A912-18A2-6A4E2E92C2F8}"/>
          </ac:spMkLst>
        </pc:spChg>
        <pc:spChg chg="add mod">
          <ac:chgData name="Marco La Camera" userId="4aecf0af-a90c-4734-8e3f-fedc841b9da2" providerId="ADAL" clId="{3D69E17B-1499-4879-A835-4304FE64B229}" dt="2024-04-24T08:21:21.020" v="3179" actId="1076"/>
          <ac:spMkLst>
            <pc:docMk/>
            <pc:sldMk cId="569223178" sldId="7361592"/>
            <ac:spMk id="4" creationId="{CFCB1582-F528-BACA-80A2-AA548540C082}"/>
          </ac:spMkLst>
        </pc:spChg>
        <pc:spChg chg="del">
          <ac:chgData name="Marco La Camera" userId="4aecf0af-a90c-4734-8e3f-fedc841b9da2" providerId="ADAL" clId="{3D69E17B-1499-4879-A835-4304FE64B229}" dt="2024-04-24T08:21:06.944" v="3172" actId="478"/>
          <ac:spMkLst>
            <pc:docMk/>
            <pc:sldMk cId="569223178" sldId="7361592"/>
            <ac:spMk id="5" creationId="{D7F7497C-2A5A-3E38-B741-01BBEBA617D3}"/>
          </ac:spMkLst>
        </pc:spChg>
        <pc:spChg chg="del">
          <ac:chgData name="Marco La Camera" userId="4aecf0af-a90c-4734-8e3f-fedc841b9da2" providerId="ADAL" clId="{3D69E17B-1499-4879-A835-4304FE64B229}" dt="2024-04-24T08:21:08.672" v="3173" actId="478"/>
          <ac:spMkLst>
            <pc:docMk/>
            <pc:sldMk cId="569223178" sldId="7361592"/>
            <ac:spMk id="6" creationId="{3AC3F5B7-268A-E8D0-079F-ECA8CFD33A5D}"/>
          </ac:spMkLst>
        </pc:spChg>
        <pc:spChg chg="del">
          <ac:chgData name="Marco La Camera" userId="4aecf0af-a90c-4734-8e3f-fedc841b9da2" providerId="ADAL" clId="{3D69E17B-1499-4879-A835-4304FE64B229}" dt="2024-04-24T08:21:09.446" v="3174" actId="478"/>
          <ac:spMkLst>
            <pc:docMk/>
            <pc:sldMk cId="569223178" sldId="7361592"/>
            <ac:spMk id="7" creationId="{5331F6C6-AB72-9E66-FACA-F36952105B89}"/>
          </ac:spMkLst>
        </pc:spChg>
        <pc:spChg chg="del">
          <ac:chgData name="Marco La Camera" userId="4aecf0af-a90c-4734-8e3f-fedc841b9da2" providerId="ADAL" clId="{3D69E17B-1499-4879-A835-4304FE64B229}" dt="2024-04-24T08:21:10" v="3175" actId="478"/>
          <ac:spMkLst>
            <pc:docMk/>
            <pc:sldMk cId="569223178" sldId="7361592"/>
            <ac:spMk id="8" creationId="{A447E9B9-AEF1-6335-B809-016AD0F87DCD}"/>
          </ac:spMkLst>
        </pc:spChg>
        <pc:spChg chg="del">
          <ac:chgData name="Marco La Camera" userId="4aecf0af-a90c-4734-8e3f-fedc841b9da2" providerId="ADAL" clId="{3D69E17B-1499-4879-A835-4304FE64B229}" dt="2024-04-24T08:21:10.508" v="3176" actId="478"/>
          <ac:spMkLst>
            <pc:docMk/>
            <pc:sldMk cId="569223178" sldId="7361592"/>
            <ac:spMk id="9" creationId="{067A8C6F-983E-31BE-54DA-03C4CF24A65C}"/>
          </ac:spMkLst>
        </pc:spChg>
        <pc:spChg chg="del">
          <ac:chgData name="Marco La Camera" userId="4aecf0af-a90c-4734-8e3f-fedc841b9da2" providerId="ADAL" clId="{3D69E17B-1499-4879-A835-4304FE64B229}" dt="2024-04-24T08:21:02.998" v="3170" actId="478"/>
          <ac:spMkLst>
            <pc:docMk/>
            <pc:sldMk cId="569223178" sldId="7361592"/>
            <ac:spMk id="10" creationId="{B855DC83-C3E3-F286-B010-EA0AE995D64B}"/>
          </ac:spMkLst>
        </pc:spChg>
        <pc:spChg chg="add mod">
          <ac:chgData name="Marco La Camera" userId="4aecf0af-a90c-4734-8e3f-fedc841b9da2" providerId="ADAL" clId="{3D69E17B-1499-4879-A835-4304FE64B229}" dt="2024-04-24T08:21:24.836" v="3180" actId="1076"/>
          <ac:spMkLst>
            <pc:docMk/>
            <pc:sldMk cId="569223178" sldId="7361592"/>
            <ac:spMk id="11" creationId="{E5FA847F-9084-D275-368E-061F6C62E8D0}"/>
          </ac:spMkLst>
        </pc:spChg>
        <pc:spChg chg="del">
          <ac:chgData name="Marco La Camera" userId="4aecf0af-a90c-4734-8e3f-fedc841b9da2" providerId="ADAL" clId="{3D69E17B-1499-4879-A835-4304FE64B229}" dt="2024-04-24T08:21:11.051" v="3177" actId="478"/>
          <ac:spMkLst>
            <pc:docMk/>
            <pc:sldMk cId="569223178" sldId="7361592"/>
            <ac:spMk id="12" creationId="{845FB8D7-3621-698C-55E1-2D13FDEA7DE8}"/>
          </ac:spMkLst>
        </pc:spChg>
        <pc:spChg chg="add mod">
          <ac:chgData name="Marco La Camera" userId="4aecf0af-a90c-4734-8e3f-fedc841b9da2" providerId="ADAL" clId="{3D69E17B-1499-4879-A835-4304FE64B229}" dt="2024-04-24T08:26:56.947" v="3583" actId="6549"/>
          <ac:spMkLst>
            <pc:docMk/>
            <pc:sldMk cId="569223178" sldId="7361592"/>
            <ac:spMk id="13" creationId="{CB73E2DE-18E7-D0B3-4FFA-B609ED712669}"/>
          </ac:spMkLst>
        </pc:spChg>
        <pc:spChg chg="add mod">
          <ac:chgData name="Marco La Camera" userId="4aecf0af-a90c-4734-8e3f-fedc841b9da2" providerId="ADAL" clId="{3D69E17B-1499-4879-A835-4304FE64B229}" dt="2024-04-24T08:25:58.195" v="3548" actId="20577"/>
          <ac:spMkLst>
            <pc:docMk/>
            <pc:sldMk cId="569223178" sldId="7361592"/>
            <ac:spMk id="14" creationId="{BF420003-A24D-0C51-CABD-772F7169E0EA}"/>
          </ac:spMkLst>
        </pc:spChg>
        <pc:spChg chg="add mod">
          <ac:chgData name="Marco La Camera" userId="4aecf0af-a90c-4734-8e3f-fedc841b9da2" providerId="ADAL" clId="{3D69E17B-1499-4879-A835-4304FE64B229}" dt="2024-04-24T08:26:10.868" v="3550" actId="1076"/>
          <ac:spMkLst>
            <pc:docMk/>
            <pc:sldMk cId="569223178" sldId="7361592"/>
            <ac:spMk id="15" creationId="{1B4E45D1-1A87-7294-19A0-AECCB07E1519}"/>
          </ac:spMkLst>
        </pc:spChg>
      </pc:sldChg>
      <pc:sldChg chg="addSp delSp modSp add mod ord delAnim">
        <pc:chgData name="Marco La Camera" userId="4aecf0af-a90c-4734-8e3f-fedc841b9da2" providerId="ADAL" clId="{3D69E17B-1499-4879-A835-4304FE64B229}" dt="2024-04-24T08:48:59.338" v="3946" actId="207"/>
        <pc:sldMkLst>
          <pc:docMk/>
          <pc:sldMk cId="702997138" sldId="7361593"/>
        </pc:sldMkLst>
        <pc:spChg chg="mod">
          <ac:chgData name="Marco La Camera" userId="4aecf0af-a90c-4734-8e3f-fedc841b9da2" providerId="ADAL" clId="{3D69E17B-1499-4879-A835-4304FE64B229}" dt="2024-04-24T08:28:32.795" v="3618" actId="20577"/>
          <ac:spMkLst>
            <pc:docMk/>
            <pc:sldMk cId="702997138" sldId="7361593"/>
            <ac:spMk id="6" creationId="{7ECAE713-36AC-AC1E-47A1-4576F6EBA821}"/>
          </ac:spMkLst>
        </pc:spChg>
        <pc:spChg chg="mod">
          <ac:chgData name="Marco La Camera" userId="4aecf0af-a90c-4734-8e3f-fedc841b9da2" providerId="ADAL" clId="{3D69E17B-1499-4879-A835-4304FE64B229}" dt="2024-04-24T08:48:19.625" v="3850" actId="1076"/>
          <ac:spMkLst>
            <pc:docMk/>
            <pc:sldMk cId="702997138" sldId="7361593"/>
            <ac:spMk id="7" creationId="{8EF86AF6-BBA1-2A07-E59E-50E0C8B2054C}"/>
          </ac:spMkLst>
        </pc:spChg>
        <pc:spChg chg="mod">
          <ac:chgData name="Marco La Camera" userId="4aecf0af-a90c-4734-8e3f-fedc841b9da2" providerId="ADAL" clId="{3D69E17B-1499-4879-A835-4304FE64B229}" dt="2024-04-24T08:48:22.689" v="3851" actId="1076"/>
          <ac:spMkLst>
            <pc:docMk/>
            <pc:sldMk cId="702997138" sldId="7361593"/>
            <ac:spMk id="8" creationId="{81D6805F-D6EA-31C2-91B8-15B5FDEDDBEC}"/>
          </ac:spMkLst>
        </pc:spChg>
        <pc:spChg chg="del">
          <ac:chgData name="Marco La Camera" userId="4aecf0af-a90c-4734-8e3f-fedc841b9da2" providerId="ADAL" clId="{3D69E17B-1499-4879-A835-4304FE64B229}" dt="2024-04-24T08:48:24.131" v="3852" actId="478"/>
          <ac:spMkLst>
            <pc:docMk/>
            <pc:sldMk cId="702997138" sldId="7361593"/>
            <ac:spMk id="9" creationId="{F3EE1457-891A-6640-8491-0FCE6AC98870}"/>
          </ac:spMkLst>
        </pc:spChg>
        <pc:spChg chg="mod">
          <ac:chgData name="Marco La Camera" userId="4aecf0af-a90c-4734-8e3f-fedc841b9da2" providerId="ADAL" clId="{3D69E17B-1499-4879-A835-4304FE64B229}" dt="2024-04-24T08:48:59.338" v="3946" actId="207"/>
          <ac:spMkLst>
            <pc:docMk/>
            <pc:sldMk cId="702997138" sldId="7361593"/>
            <ac:spMk id="11" creationId="{98845C32-9F88-5DDB-6326-32B15FC2AA64}"/>
          </ac:spMkLst>
        </pc:spChg>
        <pc:picChg chg="del">
          <ac:chgData name="Marco La Camera" userId="4aecf0af-a90c-4734-8e3f-fedc841b9da2" providerId="ADAL" clId="{3D69E17B-1499-4879-A835-4304FE64B229}" dt="2024-04-24T08:46:43.338" v="3619" actId="478"/>
          <ac:picMkLst>
            <pc:docMk/>
            <pc:sldMk cId="702997138" sldId="7361593"/>
            <ac:picMk id="3" creationId="{B1BAF2B4-EE06-9D3A-5E38-6F8B0875427E}"/>
          </ac:picMkLst>
        </pc:picChg>
        <pc:picChg chg="add mod">
          <ac:chgData name="Marco La Camera" userId="4aecf0af-a90c-4734-8e3f-fedc841b9da2" providerId="ADAL" clId="{3D69E17B-1499-4879-A835-4304FE64B229}" dt="2024-04-24T08:46:57.124" v="3623" actId="1076"/>
          <ac:picMkLst>
            <pc:docMk/>
            <pc:sldMk cId="702997138" sldId="7361593"/>
            <ac:picMk id="4" creationId="{46C1D50A-BA89-D1A6-E7BB-3BF5ADCED7B3}"/>
          </ac:picMkLst>
        </pc:picChg>
      </pc:sldChg>
      <pc:sldChg chg="addSp delSp modSp add mod">
        <pc:chgData name="Marco La Camera" userId="4aecf0af-a90c-4734-8e3f-fedc841b9da2" providerId="ADAL" clId="{3D69E17B-1499-4879-A835-4304FE64B229}" dt="2024-04-24T09:10:25.041" v="5036" actId="20577"/>
        <pc:sldMkLst>
          <pc:docMk/>
          <pc:sldMk cId="3412521137" sldId="7361594"/>
        </pc:sldMkLst>
        <pc:spChg chg="add mod">
          <ac:chgData name="Marco La Camera" userId="4aecf0af-a90c-4734-8e3f-fedc841b9da2" providerId="ADAL" clId="{3D69E17B-1499-4879-A835-4304FE64B229}" dt="2024-04-24T08:58:14.870" v="4704" actId="1076"/>
          <ac:spMkLst>
            <pc:docMk/>
            <pc:sldMk cId="3412521137" sldId="7361594"/>
            <ac:spMk id="3" creationId="{6D791E66-B931-814C-5097-43AFDD0A813D}"/>
          </ac:spMkLst>
        </pc:spChg>
        <pc:spChg chg="add del mod">
          <ac:chgData name="Marco La Camera" userId="4aecf0af-a90c-4734-8e3f-fedc841b9da2" providerId="ADAL" clId="{3D69E17B-1499-4879-A835-4304FE64B229}" dt="2024-04-24T08:59:04.789" v="4776" actId="478"/>
          <ac:spMkLst>
            <pc:docMk/>
            <pc:sldMk cId="3412521137" sldId="7361594"/>
            <ac:spMk id="5" creationId="{5B295C19-DCFC-61D8-2458-81C632B42F0F}"/>
          </ac:spMkLst>
        </pc:spChg>
        <pc:spChg chg="mod">
          <ac:chgData name="Marco La Camera" userId="4aecf0af-a90c-4734-8e3f-fedc841b9da2" providerId="ADAL" clId="{3D69E17B-1499-4879-A835-4304FE64B229}" dt="2024-04-24T09:10:25.041" v="5036" actId="20577"/>
          <ac:spMkLst>
            <pc:docMk/>
            <pc:sldMk cId="3412521137" sldId="7361594"/>
            <ac:spMk id="10" creationId="{B855DC83-C3E3-F286-B010-EA0AE995D64B}"/>
          </ac:spMkLst>
        </pc:spChg>
        <pc:spChg chg="mod">
          <ac:chgData name="Marco La Camera" userId="4aecf0af-a90c-4734-8e3f-fedc841b9da2" providerId="ADAL" clId="{3D69E17B-1499-4879-A835-4304FE64B229}" dt="2024-04-24T08:56:29.248" v="4586" actId="108"/>
          <ac:spMkLst>
            <pc:docMk/>
            <pc:sldMk cId="3412521137" sldId="7361594"/>
            <ac:spMk id="11" creationId="{98845C32-9F88-5DDB-6326-32B15FC2AA64}"/>
          </ac:spMkLst>
        </pc:spChg>
        <pc:picChg chg="add mod">
          <ac:chgData name="Marco La Camera" userId="4aecf0af-a90c-4734-8e3f-fedc841b9da2" providerId="ADAL" clId="{3D69E17B-1499-4879-A835-4304FE64B229}" dt="2024-04-24T08:56:42.139" v="4587" actId="1076"/>
          <ac:picMkLst>
            <pc:docMk/>
            <pc:sldMk cId="3412521137" sldId="7361594"/>
            <ac:picMk id="2" creationId="{08265CEB-FA5F-7410-0F55-6B27C696B495}"/>
          </ac:picMkLst>
        </pc:picChg>
        <pc:picChg chg="del">
          <ac:chgData name="Marco La Camera" userId="4aecf0af-a90c-4734-8e3f-fedc841b9da2" providerId="ADAL" clId="{3D69E17B-1499-4879-A835-4304FE64B229}" dt="2024-04-24T08:54:42.627" v="4331" actId="478"/>
          <ac:picMkLst>
            <pc:docMk/>
            <pc:sldMk cId="3412521137" sldId="7361594"/>
            <ac:picMk id="4" creationId="{CEA3462E-0CD7-E96A-838D-021EFCCCEF5D}"/>
          </ac:picMkLst>
        </pc:picChg>
      </pc:sldChg>
      <pc:sldChg chg="addSp delSp modSp add mod">
        <pc:chgData name="Marco La Camera" userId="4aecf0af-a90c-4734-8e3f-fedc841b9da2" providerId="ADAL" clId="{3D69E17B-1499-4879-A835-4304FE64B229}" dt="2024-04-24T09:28:42.739" v="5429" actId="20577"/>
        <pc:sldMkLst>
          <pc:docMk/>
          <pc:sldMk cId="385477069" sldId="7361595"/>
        </pc:sldMkLst>
        <pc:spChg chg="mod">
          <ac:chgData name="Marco La Camera" userId="4aecf0af-a90c-4734-8e3f-fedc841b9da2" providerId="ADAL" clId="{3D69E17B-1499-4879-A835-4304FE64B229}" dt="2024-04-24T09:08:36.576" v="5034" actId="1076"/>
          <ac:spMkLst>
            <pc:docMk/>
            <pc:sldMk cId="385477069" sldId="7361595"/>
            <ac:spMk id="3" creationId="{6D791E66-B931-814C-5097-43AFDD0A813D}"/>
          </ac:spMkLst>
        </pc:spChg>
        <pc:spChg chg="mod">
          <ac:chgData name="Marco La Camera" userId="4aecf0af-a90c-4734-8e3f-fedc841b9da2" providerId="ADAL" clId="{3D69E17B-1499-4879-A835-4304FE64B229}" dt="2024-04-24T08:59:16.986" v="4790" actId="20577"/>
          <ac:spMkLst>
            <pc:docMk/>
            <pc:sldMk cId="385477069" sldId="7361595"/>
            <ac:spMk id="10" creationId="{B855DC83-C3E3-F286-B010-EA0AE995D64B}"/>
          </ac:spMkLst>
        </pc:spChg>
        <pc:spChg chg="mod">
          <ac:chgData name="Marco La Camera" userId="4aecf0af-a90c-4734-8e3f-fedc841b9da2" providerId="ADAL" clId="{3D69E17B-1499-4879-A835-4304FE64B229}" dt="2024-04-24T09:28:42.739" v="5429" actId="20577"/>
          <ac:spMkLst>
            <pc:docMk/>
            <pc:sldMk cId="385477069" sldId="7361595"/>
            <ac:spMk id="11" creationId="{98845C32-9F88-5DDB-6326-32B15FC2AA64}"/>
          </ac:spMkLst>
        </pc:spChg>
        <pc:picChg chg="del">
          <ac:chgData name="Marco La Camera" userId="4aecf0af-a90c-4734-8e3f-fedc841b9da2" providerId="ADAL" clId="{3D69E17B-1499-4879-A835-4304FE64B229}" dt="2024-04-24T08:59:19.963" v="4791" actId="478"/>
          <ac:picMkLst>
            <pc:docMk/>
            <pc:sldMk cId="385477069" sldId="7361595"/>
            <ac:picMk id="2" creationId="{08265CEB-FA5F-7410-0F55-6B27C696B495}"/>
          </ac:picMkLst>
        </pc:picChg>
        <pc:picChg chg="add mod">
          <ac:chgData name="Marco La Camera" userId="4aecf0af-a90c-4734-8e3f-fedc841b9da2" providerId="ADAL" clId="{3D69E17B-1499-4879-A835-4304FE64B229}" dt="2024-04-24T09:04:31.776" v="4795" actId="1076"/>
          <ac:picMkLst>
            <pc:docMk/>
            <pc:sldMk cId="385477069" sldId="7361595"/>
            <ac:picMk id="5" creationId="{373AB4BD-9224-9947-A87A-9A7C288DDB94}"/>
          </ac:picMkLst>
        </pc:picChg>
      </pc:sldChg>
      <pc:sldChg chg="addSp delSp modSp add mod modAnim">
        <pc:chgData name="Marco La Camera" userId="4aecf0af-a90c-4734-8e3f-fedc841b9da2" providerId="ADAL" clId="{3D69E17B-1499-4879-A835-4304FE64B229}" dt="2024-04-24T09:31:39.746" v="5472" actId="1076"/>
        <pc:sldMkLst>
          <pc:docMk/>
          <pc:sldMk cId="1165503091" sldId="7361596"/>
        </pc:sldMkLst>
        <pc:spChg chg="del">
          <ac:chgData name="Marco La Camera" userId="4aecf0af-a90c-4734-8e3f-fedc841b9da2" providerId="ADAL" clId="{3D69E17B-1499-4879-A835-4304FE64B229}" dt="2024-04-24T09:28:59.995" v="5433" actId="478"/>
          <ac:spMkLst>
            <pc:docMk/>
            <pc:sldMk cId="1165503091" sldId="7361596"/>
            <ac:spMk id="3" creationId="{6D791E66-B931-814C-5097-43AFDD0A813D}"/>
          </ac:spMkLst>
        </pc:spChg>
        <pc:spChg chg="add mod">
          <ac:chgData name="Marco La Camera" userId="4aecf0af-a90c-4734-8e3f-fedc841b9da2" providerId="ADAL" clId="{3D69E17B-1499-4879-A835-4304FE64B229}" dt="2024-04-24T09:31:39.746" v="5472" actId="1076"/>
          <ac:spMkLst>
            <pc:docMk/>
            <pc:sldMk cId="1165503091" sldId="7361596"/>
            <ac:spMk id="7" creationId="{0D674205-E619-9340-145F-0D53E1EFB7FE}"/>
          </ac:spMkLst>
        </pc:spChg>
        <pc:spChg chg="mod">
          <ac:chgData name="Marco La Camera" userId="4aecf0af-a90c-4734-8e3f-fedc841b9da2" providerId="ADAL" clId="{3D69E17B-1499-4879-A835-4304FE64B229}" dt="2024-04-24T09:30:33.413" v="5439" actId="2711"/>
          <ac:spMkLst>
            <pc:docMk/>
            <pc:sldMk cId="1165503091" sldId="7361596"/>
            <ac:spMk id="10" creationId="{B855DC83-C3E3-F286-B010-EA0AE995D64B}"/>
          </ac:spMkLst>
        </pc:spChg>
        <pc:spChg chg="del">
          <ac:chgData name="Marco La Camera" userId="4aecf0af-a90c-4734-8e3f-fedc841b9da2" providerId="ADAL" clId="{3D69E17B-1499-4879-A835-4304FE64B229}" dt="2024-04-24T09:29:01.354" v="5434" actId="478"/>
          <ac:spMkLst>
            <pc:docMk/>
            <pc:sldMk cId="1165503091" sldId="7361596"/>
            <ac:spMk id="11" creationId="{98845C32-9F88-5DDB-6326-32B15FC2AA64}"/>
          </ac:spMkLst>
        </pc:spChg>
        <pc:spChg chg="del">
          <ac:chgData name="Marco La Camera" userId="4aecf0af-a90c-4734-8e3f-fedc841b9da2" providerId="ADAL" clId="{3D69E17B-1499-4879-A835-4304FE64B229}" dt="2024-04-24T09:29:54.721" v="5438" actId="26606"/>
          <ac:spMkLst>
            <pc:docMk/>
            <pc:sldMk cId="1165503091" sldId="7361596"/>
            <ac:spMk id="40" creationId="{D009D6D5-DAC2-4A8B-A17A-E206B9012D09}"/>
          </ac:spMkLst>
        </pc:spChg>
        <pc:spChg chg="add">
          <ac:chgData name="Marco La Camera" userId="4aecf0af-a90c-4734-8e3f-fedc841b9da2" providerId="ADAL" clId="{3D69E17B-1499-4879-A835-4304FE64B229}" dt="2024-04-24T09:29:54.721" v="5438" actId="26606"/>
          <ac:spMkLst>
            <pc:docMk/>
            <pc:sldMk cId="1165503091" sldId="7361596"/>
            <ac:spMk id="45" creationId="{5F18414D-1626-4996-AACB-23D3DE45B03B}"/>
          </ac:spMkLst>
        </pc:spChg>
        <pc:spChg chg="add">
          <ac:chgData name="Marco La Camera" userId="4aecf0af-a90c-4734-8e3f-fedc841b9da2" providerId="ADAL" clId="{3D69E17B-1499-4879-A835-4304FE64B229}" dt="2024-04-24T09:29:54.721" v="5438" actId="26606"/>
          <ac:spMkLst>
            <pc:docMk/>
            <pc:sldMk cId="1165503091" sldId="7361596"/>
            <ac:spMk id="49" creationId="{D84C2E9E-0B5D-4B5F-9A1F-70EBDCE39034}"/>
          </ac:spMkLst>
        </pc:spChg>
        <pc:picChg chg="add mod">
          <ac:chgData name="Marco La Camera" userId="4aecf0af-a90c-4734-8e3f-fedc841b9da2" providerId="ADAL" clId="{3D69E17B-1499-4879-A835-4304FE64B229}" dt="2024-04-24T09:29:54.721" v="5438" actId="26606"/>
          <ac:picMkLst>
            <pc:docMk/>
            <pc:sldMk cId="1165503091" sldId="7361596"/>
            <ac:picMk id="2" creationId="{FA5C2446-C135-5410-5DD2-6555A892C92B}"/>
          </ac:picMkLst>
        </pc:picChg>
        <pc:picChg chg="del">
          <ac:chgData name="Marco La Camera" userId="4aecf0af-a90c-4734-8e3f-fedc841b9da2" providerId="ADAL" clId="{3D69E17B-1499-4879-A835-4304FE64B229}" dt="2024-04-24T09:28:54.449" v="5431" actId="478"/>
          <ac:picMkLst>
            <pc:docMk/>
            <pc:sldMk cId="1165503091" sldId="7361596"/>
            <ac:picMk id="5" creationId="{373AB4BD-9224-9947-A87A-9A7C288DDB94}"/>
          </ac:picMkLst>
        </pc:picChg>
        <pc:picChg chg="add del">
          <ac:chgData name="Marco La Camera" userId="4aecf0af-a90c-4734-8e3f-fedc841b9da2" providerId="ADAL" clId="{3D69E17B-1499-4879-A835-4304FE64B229}" dt="2024-04-24T09:30:49.373" v="5441" actId="478"/>
          <ac:picMkLst>
            <pc:docMk/>
            <pc:sldMk cId="1165503091" sldId="7361596"/>
            <ac:picMk id="6" creationId="{FD30F92D-2C6A-9D8E-D072-7E058DB63E1A}"/>
          </ac:picMkLst>
        </pc:picChg>
        <pc:picChg chg="ord">
          <ac:chgData name="Marco La Camera" userId="4aecf0af-a90c-4734-8e3f-fedc841b9da2" providerId="ADAL" clId="{3D69E17B-1499-4879-A835-4304FE64B229}" dt="2024-04-24T09:29:54.721" v="5438" actId="26606"/>
          <ac:picMkLst>
            <pc:docMk/>
            <pc:sldMk cId="1165503091" sldId="7361596"/>
            <ac:picMk id="19" creationId="{85EC417C-19EB-6743-3353-79E0B2C17DAB}"/>
          </ac:picMkLst>
        </pc:picChg>
        <pc:cxnChg chg="add">
          <ac:chgData name="Marco La Camera" userId="4aecf0af-a90c-4734-8e3f-fedc841b9da2" providerId="ADAL" clId="{3D69E17B-1499-4879-A835-4304FE64B229}" dt="2024-04-24T09:29:54.721" v="5438" actId="26606"/>
          <ac:cxnSpMkLst>
            <pc:docMk/>
            <pc:sldMk cId="1165503091" sldId="7361596"/>
            <ac:cxnSpMk id="47" creationId="{07A9243D-8FC3-4B36-874B-55906B03F484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5CEAB-7699-49E3-B3C0-265BCA29A1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FA2908B0-5918-4E10-9C70-2153C78242D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Analisi</a:t>
          </a:r>
          <a:endParaRPr lang="en-US"/>
        </a:p>
      </dgm:t>
    </dgm:pt>
    <dgm:pt modelId="{293537DF-04D7-49BB-B18B-F421ED827D09}" type="parTrans" cxnId="{D924E5E0-C47D-4E16-BD8E-45BEC916068B}">
      <dgm:prSet/>
      <dgm:spPr/>
      <dgm:t>
        <a:bodyPr/>
        <a:lstStyle/>
        <a:p>
          <a:endParaRPr lang="en-US"/>
        </a:p>
      </dgm:t>
    </dgm:pt>
    <dgm:pt modelId="{11E27124-BDF9-4EA6-A49B-127DAA966EBF}" type="sibTrans" cxnId="{D924E5E0-C47D-4E16-BD8E-45BEC916068B}">
      <dgm:prSet/>
      <dgm:spPr/>
      <dgm:t>
        <a:bodyPr/>
        <a:lstStyle/>
        <a:p>
          <a:endParaRPr lang="en-US"/>
        </a:p>
      </dgm:t>
    </dgm:pt>
    <dgm:pt modelId="{4A3EB0C8-F697-4A74-9729-38D3C161A70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Implementazioni</a:t>
          </a:r>
          <a:endParaRPr lang="en-US"/>
        </a:p>
      </dgm:t>
    </dgm:pt>
    <dgm:pt modelId="{326FC7A7-6216-4E6C-A24C-0F57754AB551}" type="parTrans" cxnId="{039F063B-9C19-4F89-A046-CA3E8F1B0BD9}">
      <dgm:prSet/>
      <dgm:spPr/>
      <dgm:t>
        <a:bodyPr/>
        <a:lstStyle/>
        <a:p>
          <a:endParaRPr lang="en-US"/>
        </a:p>
      </dgm:t>
    </dgm:pt>
    <dgm:pt modelId="{0927E640-7C30-42B7-9298-2FAAA467374E}" type="sibTrans" cxnId="{039F063B-9C19-4F89-A046-CA3E8F1B0BD9}">
      <dgm:prSet/>
      <dgm:spPr/>
      <dgm:t>
        <a:bodyPr/>
        <a:lstStyle/>
        <a:p>
          <a:endParaRPr lang="en-US"/>
        </a:p>
      </dgm:t>
    </dgm:pt>
    <dgm:pt modelId="{F9254ED4-2D8D-459A-8208-D2DA7E94070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Raccolta dati</a:t>
          </a:r>
          <a:endParaRPr lang="en-US"/>
        </a:p>
      </dgm:t>
    </dgm:pt>
    <dgm:pt modelId="{4B7D51B9-AFFE-4D37-9222-3D4166E29F26}" type="parTrans" cxnId="{C44231F9-466E-4331-8067-936095913677}">
      <dgm:prSet/>
      <dgm:spPr/>
      <dgm:t>
        <a:bodyPr/>
        <a:lstStyle/>
        <a:p>
          <a:endParaRPr lang="en-US"/>
        </a:p>
      </dgm:t>
    </dgm:pt>
    <dgm:pt modelId="{3AC71C9C-1159-452C-8647-10920E4DC611}" type="sibTrans" cxnId="{C44231F9-466E-4331-8067-936095913677}">
      <dgm:prSet/>
      <dgm:spPr/>
      <dgm:t>
        <a:bodyPr/>
        <a:lstStyle/>
        <a:p>
          <a:endParaRPr lang="en-US"/>
        </a:p>
      </dgm:t>
    </dgm:pt>
    <dgm:pt modelId="{0518B0DD-0B57-46F0-ACC9-481A04C63D1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Scrittura di Codice</a:t>
          </a:r>
          <a:endParaRPr lang="en-US"/>
        </a:p>
      </dgm:t>
    </dgm:pt>
    <dgm:pt modelId="{5D9FD2EC-C1A5-452B-8886-91E3586546A9}" type="parTrans" cxnId="{20230EC2-C3AA-4A91-A534-496AE27CABF3}">
      <dgm:prSet/>
      <dgm:spPr/>
      <dgm:t>
        <a:bodyPr/>
        <a:lstStyle/>
        <a:p>
          <a:endParaRPr lang="en-US"/>
        </a:p>
      </dgm:t>
    </dgm:pt>
    <dgm:pt modelId="{3AF3780A-221B-4997-B4A5-4A88645F7583}" type="sibTrans" cxnId="{20230EC2-C3AA-4A91-A534-496AE27CABF3}">
      <dgm:prSet/>
      <dgm:spPr/>
      <dgm:t>
        <a:bodyPr/>
        <a:lstStyle/>
        <a:p>
          <a:endParaRPr lang="en-US"/>
        </a:p>
      </dgm:t>
    </dgm:pt>
    <dgm:pt modelId="{338EBCF3-1685-4180-AC88-FD19265A1A9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Testing</a:t>
          </a:r>
          <a:endParaRPr lang="en-US"/>
        </a:p>
      </dgm:t>
    </dgm:pt>
    <dgm:pt modelId="{4466A501-39A0-4560-8CCB-6A41A355E360}" type="parTrans" cxnId="{B40CB31D-EF23-4A72-840C-FC41E36F6499}">
      <dgm:prSet/>
      <dgm:spPr/>
      <dgm:t>
        <a:bodyPr/>
        <a:lstStyle/>
        <a:p>
          <a:endParaRPr lang="en-US"/>
        </a:p>
      </dgm:t>
    </dgm:pt>
    <dgm:pt modelId="{15175440-F6FD-4B4B-87E7-21AFF12F5811}" type="sibTrans" cxnId="{B40CB31D-EF23-4A72-840C-FC41E36F6499}">
      <dgm:prSet/>
      <dgm:spPr/>
      <dgm:t>
        <a:bodyPr/>
        <a:lstStyle/>
        <a:p>
          <a:endParaRPr lang="en-US"/>
        </a:p>
      </dgm:t>
    </dgm:pt>
    <dgm:pt modelId="{2215DCA5-3A6A-4552-BB9D-0FF269B2DEB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Ottimizzazione</a:t>
          </a:r>
          <a:endParaRPr lang="en-US"/>
        </a:p>
      </dgm:t>
    </dgm:pt>
    <dgm:pt modelId="{0419E790-EEF8-4AB6-8F11-39125E59AEB0}" type="parTrans" cxnId="{F24C841A-DF84-4FDA-902B-A35461FAA192}">
      <dgm:prSet/>
      <dgm:spPr/>
      <dgm:t>
        <a:bodyPr/>
        <a:lstStyle/>
        <a:p>
          <a:endParaRPr lang="en-US"/>
        </a:p>
      </dgm:t>
    </dgm:pt>
    <dgm:pt modelId="{0998D7C3-F417-4DC9-B7B9-9EFA545A60EE}" type="sibTrans" cxnId="{F24C841A-DF84-4FDA-902B-A35461FAA192}">
      <dgm:prSet/>
      <dgm:spPr/>
      <dgm:t>
        <a:bodyPr/>
        <a:lstStyle/>
        <a:p>
          <a:endParaRPr lang="en-US"/>
        </a:p>
      </dgm:t>
    </dgm:pt>
    <dgm:pt modelId="{EEA8B637-1BA3-4D25-8154-B47D0E659DD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Infrastruttura</a:t>
          </a:r>
          <a:endParaRPr lang="en-US"/>
        </a:p>
      </dgm:t>
    </dgm:pt>
    <dgm:pt modelId="{947E5373-0437-47E9-B829-B95478BEDE68}" type="parTrans" cxnId="{B443553C-5D96-45B3-8BE9-5C3B7B0441B5}">
      <dgm:prSet/>
      <dgm:spPr/>
      <dgm:t>
        <a:bodyPr/>
        <a:lstStyle/>
        <a:p>
          <a:endParaRPr lang="en-US"/>
        </a:p>
      </dgm:t>
    </dgm:pt>
    <dgm:pt modelId="{B54C9BB3-F9F7-4DED-84C8-37763BDF0A10}" type="sibTrans" cxnId="{B443553C-5D96-45B3-8BE9-5C3B7B0441B5}">
      <dgm:prSet/>
      <dgm:spPr/>
      <dgm:t>
        <a:bodyPr/>
        <a:lstStyle/>
        <a:p>
          <a:endParaRPr lang="en-US"/>
        </a:p>
      </dgm:t>
    </dgm:pt>
    <dgm:pt modelId="{371DC41C-2607-453D-8609-46C42D495DE0}" type="pres">
      <dgm:prSet presAssocID="{0BD5CEAB-7699-49E3-B3C0-265BCA29A11A}" presName="root" presStyleCnt="0">
        <dgm:presLayoutVars>
          <dgm:dir/>
          <dgm:resizeHandles val="exact"/>
        </dgm:presLayoutVars>
      </dgm:prSet>
      <dgm:spPr/>
    </dgm:pt>
    <dgm:pt modelId="{66F651BE-6B74-4A9B-92A6-6D26B27A4E4A}" type="pres">
      <dgm:prSet presAssocID="{FA2908B0-5918-4E10-9C70-2153C78242D7}" presName="compNode" presStyleCnt="0"/>
      <dgm:spPr/>
    </dgm:pt>
    <dgm:pt modelId="{570AACED-E70D-4B1D-B568-DC299684CBAC}" type="pres">
      <dgm:prSet presAssocID="{FA2908B0-5918-4E10-9C70-2153C78242D7}" presName="bgRect" presStyleLbl="bgShp" presStyleIdx="0" presStyleCnt="7" custLinFactY="-78370" custLinFactNeighborX="-4702" custLinFactNeighborY="-100000"/>
      <dgm:spPr/>
    </dgm:pt>
    <dgm:pt modelId="{159D26E8-365D-4341-9F37-BFFE3743A180}" type="pres">
      <dgm:prSet presAssocID="{FA2908B0-5918-4E10-9C70-2153C78242D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455A7607-92B2-463D-A0B8-4AED9475562C}" type="pres">
      <dgm:prSet presAssocID="{FA2908B0-5918-4E10-9C70-2153C78242D7}" presName="spaceRect" presStyleCnt="0"/>
      <dgm:spPr/>
    </dgm:pt>
    <dgm:pt modelId="{313E45B6-E6A6-4B7F-9652-5CD1CC1D34C7}" type="pres">
      <dgm:prSet presAssocID="{FA2908B0-5918-4E10-9C70-2153C78242D7}" presName="parTx" presStyleLbl="revTx" presStyleIdx="0" presStyleCnt="7">
        <dgm:presLayoutVars>
          <dgm:chMax val="0"/>
          <dgm:chPref val="0"/>
        </dgm:presLayoutVars>
      </dgm:prSet>
      <dgm:spPr/>
    </dgm:pt>
    <dgm:pt modelId="{8445F13B-D8AC-4657-AF35-F30AC26AA5FE}" type="pres">
      <dgm:prSet presAssocID="{11E27124-BDF9-4EA6-A49B-127DAA966EBF}" presName="sibTrans" presStyleCnt="0"/>
      <dgm:spPr/>
    </dgm:pt>
    <dgm:pt modelId="{483441BB-6077-443F-AAA7-32412DA34EB3}" type="pres">
      <dgm:prSet presAssocID="{4A3EB0C8-F697-4A74-9729-38D3C161A709}" presName="compNode" presStyleCnt="0"/>
      <dgm:spPr/>
    </dgm:pt>
    <dgm:pt modelId="{508180EF-43A2-4D36-A162-D59039B3129F}" type="pres">
      <dgm:prSet presAssocID="{4A3EB0C8-F697-4A74-9729-38D3C161A709}" presName="bgRect" presStyleLbl="bgShp" presStyleIdx="1" presStyleCnt="7"/>
      <dgm:spPr/>
    </dgm:pt>
    <dgm:pt modelId="{F21C4C4A-EA3E-4823-8DE0-3954FB92BE3A}" type="pres">
      <dgm:prSet presAssocID="{4A3EB0C8-F697-4A74-9729-38D3C161A70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40EB07B-197A-4036-A122-AC629F5C518F}" type="pres">
      <dgm:prSet presAssocID="{4A3EB0C8-F697-4A74-9729-38D3C161A709}" presName="spaceRect" presStyleCnt="0"/>
      <dgm:spPr/>
    </dgm:pt>
    <dgm:pt modelId="{2ACC017C-793F-45C5-B7F6-4B5F432B201F}" type="pres">
      <dgm:prSet presAssocID="{4A3EB0C8-F697-4A74-9729-38D3C161A709}" presName="parTx" presStyleLbl="revTx" presStyleIdx="1" presStyleCnt="7">
        <dgm:presLayoutVars>
          <dgm:chMax val="0"/>
          <dgm:chPref val="0"/>
        </dgm:presLayoutVars>
      </dgm:prSet>
      <dgm:spPr/>
    </dgm:pt>
    <dgm:pt modelId="{27293000-5893-4077-B108-D5331A7F7231}" type="pres">
      <dgm:prSet presAssocID="{0927E640-7C30-42B7-9298-2FAAA467374E}" presName="sibTrans" presStyleCnt="0"/>
      <dgm:spPr/>
    </dgm:pt>
    <dgm:pt modelId="{A8F559C8-A03C-4D41-A2B9-86E68D5D8048}" type="pres">
      <dgm:prSet presAssocID="{F9254ED4-2D8D-459A-8208-D2DA7E94070A}" presName="compNode" presStyleCnt="0"/>
      <dgm:spPr/>
    </dgm:pt>
    <dgm:pt modelId="{E7219CEA-8722-4A45-AED8-6AFBA8DF998B}" type="pres">
      <dgm:prSet presAssocID="{F9254ED4-2D8D-459A-8208-D2DA7E94070A}" presName="bgRect" presStyleLbl="bgShp" presStyleIdx="2" presStyleCnt="7"/>
      <dgm:spPr/>
    </dgm:pt>
    <dgm:pt modelId="{59616DB9-C7C9-4B10-9F70-61BBC83F043C}" type="pres">
      <dgm:prSet presAssocID="{F9254ED4-2D8D-459A-8208-D2DA7E94070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419655-8328-4F90-9872-2790C93BBE3A}" type="pres">
      <dgm:prSet presAssocID="{F9254ED4-2D8D-459A-8208-D2DA7E94070A}" presName="spaceRect" presStyleCnt="0"/>
      <dgm:spPr/>
    </dgm:pt>
    <dgm:pt modelId="{06025514-6EC3-4F2B-89F3-B2B24051A621}" type="pres">
      <dgm:prSet presAssocID="{F9254ED4-2D8D-459A-8208-D2DA7E94070A}" presName="parTx" presStyleLbl="revTx" presStyleIdx="2" presStyleCnt="7">
        <dgm:presLayoutVars>
          <dgm:chMax val="0"/>
          <dgm:chPref val="0"/>
        </dgm:presLayoutVars>
      </dgm:prSet>
      <dgm:spPr/>
    </dgm:pt>
    <dgm:pt modelId="{048895AB-34F5-4C05-BD9E-CDAA4F9F72BA}" type="pres">
      <dgm:prSet presAssocID="{3AC71C9C-1159-452C-8647-10920E4DC611}" presName="sibTrans" presStyleCnt="0"/>
      <dgm:spPr/>
    </dgm:pt>
    <dgm:pt modelId="{A2B56B73-97E4-4608-BD0E-BD14EA355A0E}" type="pres">
      <dgm:prSet presAssocID="{0518B0DD-0B57-46F0-ACC9-481A04C63D10}" presName="compNode" presStyleCnt="0"/>
      <dgm:spPr/>
    </dgm:pt>
    <dgm:pt modelId="{652840F9-11E8-4C26-8450-5A6870740BC5}" type="pres">
      <dgm:prSet presAssocID="{0518B0DD-0B57-46F0-ACC9-481A04C63D10}" presName="bgRect" presStyleLbl="bgShp" presStyleIdx="3" presStyleCnt="7"/>
      <dgm:spPr/>
    </dgm:pt>
    <dgm:pt modelId="{257BE77B-F38A-483D-9678-D64CE239069D}" type="pres">
      <dgm:prSet presAssocID="{0518B0DD-0B57-46F0-ACC9-481A04C63D1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ita"/>
        </a:ext>
      </dgm:extLst>
    </dgm:pt>
    <dgm:pt modelId="{759E7AFC-D07A-437B-81AD-EED5259A9A1D}" type="pres">
      <dgm:prSet presAssocID="{0518B0DD-0B57-46F0-ACC9-481A04C63D10}" presName="spaceRect" presStyleCnt="0"/>
      <dgm:spPr/>
    </dgm:pt>
    <dgm:pt modelId="{3F4A8421-7DDE-4419-892F-DEB826E41E1A}" type="pres">
      <dgm:prSet presAssocID="{0518B0DD-0B57-46F0-ACC9-481A04C63D10}" presName="parTx" presStyleLbl="revTx" presStyleIdx="3" presStyleCnt="7">
        <dgm:presLayoutVars>
          <dgm:chMax val="0"/>
          <dgm:chPref val="0"/>
        </dgm:presLayoutVars>
      </dgm:prSet>
      <dgm:spPr/>
    </dgm:pt>
    <dgm:pt modelId="{9374F277-A649-4375-A91E-69CB4636F442}" type="pres">
      <dgm:prSet presAssocID="{3AF3780A-221B-4997-B4A5-4A88645F7583}" presName="sibTrans" presStyleCnt="0"/>
      <dgm:spPr/>
    </dgm:pt>
    <dgm:pt modelId="{D63F91FB-5906-4A37-8250-46AEA2E1B76E}" type="pres">
      <dgm:prSet presAssocID="{338EBCF3-1685-4180-AC88-FD19265A1A9C}" presName="compNode" presStyleCnt="0"/>
      <dgm:spPr/>
    </dgm:pt>
    <dgm:pt modelId="{501AE856-6376-4769-9E76-3DDAEBCF9787}" type="pres">
      <dgm:prSet presAssocID="{338EBCF3-1685-4180-AC88-FD19265A1A9C}" presName="bgRect" presStyleLbl="bgShp" presStyleIdx="4" presStyleCnt="7"/>
      <dgm:spPr/>
    </dgm:pt>
    <dgm:pt modelId="{53B6CB71-6E84-44C3-B7DC-09641950018E}" type="pres">
      <dgm:prSet presAssocID="{338EBCF3-1685-4180-AC88-FD19265A1A9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AD40324-089B-4910-BB84-CAC209C2AF62}" type="pres">
      <dgm:prSet presAssocID="{338EBCF3-1685-4180-AC88-FD19265A1A9C}" presName="spaceRect" presStyleCnt="0"/>
      <dgm:spPr/>
    </dgm:pt>
    <dgm:pt modelId="{EAEB2FC9-CCEF-4929-94D6-4D99E5EA477F}" type="pres">
      <dgm:prSet presAssocID="{338EBCF3-1685-4180-AC88-FD19265A1A9C}" presName="parTx" presStyleLbl="revTx" presStyleIdx="4" presStyleCnt="7">
        <dgm:presLayoutVars>
          <dgm:chMax val="0"/>
          <dgm:chPref val="0"/>
        </dgm:presLayoutVars>
      </dgm:prSet>
      <dgm:spPr/>
    </dgm:pt>
    <dgm:pt modelId="{BDF4E21E-633D-45E3-ABDD-EB00C5B5676D}" type="pres">
      <dgm:prSet presAssocID="{15175440-F6FD-4B4B-87E7-21AFF12F5811}" presName="sibTrans" presStyleCnt="0"/>
      <dgm:spPr/>
    </dgm:pt>
    <dgm:pt modelId="{212BEE94-4CA6-43C7-A662-87889F609CF3}" type="pres">
      <dgm:prSet presAssocID="{2215DCA5-3A6A-4552-BB9D-0FF269B2DEBC}" presName="compNode" presStyleCnt="0"/>
      <dgm:spPr/>
    </dgm:pt>
    <dgm:pt modelId="{301A162D-F457-4C72-8783-EFB708B2BF2A}" type="pres">
      <dgm:prSet presAssocID="{2215DCA5-3A6A-4552-BB9D-0FF269B2DEBC}" presName="bgRect" presStyleLbl="bgShp" presStyleIdx="5" presStyleCnt="7"/>
      <dgm:spPr/>
    </dgm:pt>
    <dgm:pt modelId="{58A77304-0AB8-4101-8ABB-843CA64025C0}" type="pres">
      <dgm:prSet presAssocID="{2215DCA5-3A6A-4552-BB9D-0FF269B2DEB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46AAE9A1-2352-4835-A9E7-ABA7F4E873A4}" type="pres">
      <dgm:prSet presAssocID="{2215DCA5-3A6A-4552-BB9D-0FF269B2DEBC}" presName="spaceRect" presStyleCnt="0"/>
      <dgm:spPr/>
    </dgm:pt>
    <dgm:pt modelId="{2A75768E-F9A0-48EF-93E9-997523F8A97C}" type="pres">
      <dgm:prSet presAssocID="{2215DCA5-3A6A-4552-BB9D-0FF269B2DEBC}" presName="parTx" presStyleLbl="revTx" presStyleIdx="5" presStyleCnt="7">
        <dgm:presLayoutVars>
          <dgm:chMax val="0"/>
          <dgm:chPref val="0"/>
        </dgm:presLayoutVars>
      </dgm:prSet>
      <dgm:spPr/>
    </dgm:pt>
    <dgm:pt modelId="{A3F148E3-D693-465E-A88C-A85C2DBA6049}" type="pres">
      <dgm:prSet presAssocID="{0998D7C3-F417-4DC9-B7B9-9EFA545A60EE}" presName="sibTrans" presStyleCnt="0"/>
      <dgm:spPr/>
    </dgm:pt>
    <dgm:pt modelId="{0CF33838-5B87-4DEF-9012-130CB28661E9}" type="pres">
      <dgm:prSet presAssocID="{EEA8B637-1BA3-4D25-8154-B47D0E659DD8}" presName="compNode" presStyleCnt="0"/>
      <dgm:spPr/>
    </dgm:pt>
    <dgm:pt modelId="{3D435AC3-4C76-4FFB-B5C1-774B8CBBCEF6}" type="pres">
      <dgm:prSet presAssocID="{EEA8B637-1BA3-4D25-8154-B47D0E659DD8}" presName="bgRect" presStyleLbl="bgShp" presStyleIdx="6" presStyleCnt="7"/>
      <dgm:spPr/>
    </dgm:pt>
    <dgm:pt modelId="{F9E0E673-2B50-41FF-BDD0-1A0D0C5F8157}" type="pres">
      <dgm:prSet presAssocID="{EEA8B637-1BA3-4D25-8154-B47D0E659DD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tà"/>
        </a:ext>
      </dgm:extLst>
    </dgm:pt>
    <dgm:pt modelId="{754550B3-B384-4F1D-AE53-4EE8B3EA74BC}" type="pres">
      <dgm:prSet presAssocID="{EEA8B637-1BA3-4D25-8154-B47D0E659DD8}" presName="spaceRect" presStyleCnt="0"/>
      <dgm:spPr/>
    </dgm:pt>
    <dgm:pt modelId="{0D167FBA-AD89-4994-9735-3E3DC3FC86E0}" type="pres">
      <dgm:prSet presAssocID="{EEA8B637-1BA3-4D25-8154-B47D0E659DD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19CF20E-C01B-41A8-800E-0DB14805864A}" type="presOf" srcId="{0518B0DD-0B57-46F0-ACC9-481A04C63D10}" destId="{3F4A8421-7DDE-4419-892F-DEB826E41E1A}" srcOrd="0" destOrd="0" presId="urn:microsoft.com/office/officeart/2018/2/layout/IconVerticalSolidList"/>
    <dgm:cxn modelId="{F24C841A-DF84-4FDA-902B-A35461FAA192}" srcId="{0BD5CEAB-7699-49E3-B3C0-265BCA29A11A}" destId="{2215DCA5-3A6A-4552-BB9D-0FF269B2DEBC}" srcOrd="5" destOrd="0" parTransId="{0419E790-EEF8-4AB6-8F11-39125E59AEB0}" sibTransId="{0998D7C3-F417-4DC9-B7B9-9EFA545A60EE}"/>
    <dgm:cxn modelId="{B40CB31D-EF23-4A72-840C-FC41E36F6499}" srcId="{0BD5CEAB-7699-49E3-B3C0-265BCA29A11A}" destId="{338EBCF3-1685-4180-AC88-FD19265A1A9C}" srcOrd="4" destOrd="0" parTransId="{4466A501-39A0-4560-8CCB-6A41A355E360}" sibTransId="{15175440-F6FD-4B4B-87E7-21AFF12F5811}"/>
    <dgm:cxn modelId="{84F3C42A-3066-4C71-95BC-8CFCB465C0E5}" type="presOf" srcId="{338EBCF3-1685-4180-AC88-FD19265A1A9C}" destId="{EAEB2FC9-CCEF-4929-94D6-4D99E5EA477F}" srcOrd="0" destOrd="0" presId="urn:microsoft.com/office/officeart/2018/2/layout/IconVerticalSolidList"/>
    <dgm:cxn modelId="{039F063B-9C19-4F89-A046-CA3E8F1B0BD9}" srcId="{0BD5CEAB-7699-49E3-B3C0-265BCA29A11A}" destId="{4A3EB0C8-F697-4A74-9729-38D3C161A709}" srcOrd="1" destOrd="0" parTransId="{326FC7A7-6216-4E6C-A24C-0F57754AB551}" sibTransId="{0927E640-7C30-42B7-9298-2FAAA467374E}"/>
    <dgm:cxn modelId="{B443553C-5D96-45B3-8BE9-5C3B7B0441B5}" srcId="{0BD5CEAB-7699-49E3-B3C0-265BCA29A11A}" destId="{EEA8B637-1BA3-4D25-8154-B47D0E659DD8}" srcOrd="6" destOrd="0" parTransId="{947E5373-0437-47E9-B829-B95478BEDE68}" sibTransId="{B54C9BB3-F9F7-4DED-84C8-37763BDF0A10}"/>
    <dgm:cxn modelId="{75439A42-CC1D-4E4B-8A55-B97FF577EEEB}" type="presOf" srcId="{4A3EB0C8-F697-4A74-9729-38D3C161A709}" destId="{2ACC017C-793F-45C5-B7F6-4B5F432B201F}" srcOrd="0" destOrd="0" presId="urn:microsoft.com/office/officeart/2018/2/layout/IconVerticalSolidList"/>
    <dgm:cxn modelId="{69920C7F-5D00-43A2-981E-CCC6A3CEE878}" type="presOf" srcId="{EEA8B637-1BA3-4D25-8154-B47D0E659DD8}" destId="{0D167FBA-AD89-4994-9735-3E3DC3FC86E0}" srcOrd="0" destOrd="0" presId="urn:microsoft.com/office/officeart/2018/2/layout/IconVerticalSolidList"/>
    <dgm:cxn modelId="{746AC390-25EE-4A74-94F0-C87C44A6E7FA}" type="presOf" srcId="{FA2908B0-5918-4E10-9C70-2153C78242D7}" destId="{313E45B6-E6A6-4B7F-9652-5CD1CC1D34C7}" srcOrd="0" destOrd="0" presId="urn:microsoft.com/office/officeart/2018/2/layout/IconVerticalSolidList"/>
    <dgm:cxn modelId="{20230EC2-C3AA-4A91-A534-496AE27CABF3}" srcId="{0BD5CEAB-7699-49E3-B3C0-265BCA29A11A}" destId="{0518B0DD-0B57-46F0-ACC9-481A04C63D10}" srcOrd="3" destOrd="0" parTransId="{5D9FD2EC-C1A5-452B-8886-91E3586546A9}" sibTransId="{3AF3780A-221B-4997-B4A5-4A88645F7583}"/>
    <dgm:cxn modelId="{6962B1C7-62BE-4031-B18B-BE3C22C8FA38}" type="presOf" srcId="{2215DCA5-3A6A-4552-BB9D-0FF269B2DEBC}" destId="{2A75768E-F9A0-48EF-93E9-997523F8A97C}" srcOrd="0" destOrd="0" presId="urn:microsoft.com/office/officeart/2018/2/layout/IconVerticalSolidList"/>
    <dgm:cxn modelId="{D924E5E0-C47D-4E16-BD8E-45BEC916068B}" srcId="{0BD5CEAB-7699-49E3-B3C0-265BCA29A11A}" destId="{FA2908B0-5918-4E10-9C70-2153C78242D7}" srcOrd="0" destOrd="0" parTransId="{293537DF-04D7-49BB-B18B-F421ED827D09}" sibTransId="{11E27124-BDF9-4EA6-A49B-127DAA966EBF}"/>
    <dgm:cxn modelId="{142CCDE9-6C9C-453A-AED9-4AA998FC3AE1}" type="presOf" srcId="{F9254ED4-2D8D-459A-8208-D2DA7E94070A}" destId="{06025514-6EC3-4F2B-89F3-B2B24051A621}" srcOrd="0" destOrd="0" presId="urn:microsoft.com/office/officeart/2018/2/layout/IconVerticalSolidList"/>
    <dgm:cxn modelId="{59405EF7-17C8-48F5-B192-7BFBB2FD0B8A}" type="presOf" srcId="{0BD5CEAB-7699-49E3-B3C0-265BCA29A11A}" destId="{371DC41C-2607-453D-8609-46C42D495DE0}" srcOrd="0" destOrd="0" presId="urn:microsoft.com/office/officeart/2018/2/layout/IconVerticalSolidList"/>
    <dgm:cxn modelId="{C44231F9-466E-4331-8067-936095913677}" srcId="{0BD5CEAB-7699-49E3-B3C0-265BCA29A11A}" destId="{F9254ED4-2D8D-459A-8208-D2DA7E94070A}" srcOrd="2" destOrd="0" parTransId="{4B7D51B9-AFFE-4D37-9222-3D4166E29F26}" sibTransId="{3AC71C9C-1159-452C-8647-10920E4DC611}"/>
    <dgm:cxn modelId="{5F3294DD-2807-44FD-85EC-F50A536576C8}" type="presParOf" srcId="{371DC41C-2607-453D-8609-46C42D495DE0}" destId="{66F651BE-6B74-4A9B-92A6-6D26B27A4E4A}" srcOrd="0" destOrd="0" presId="urn:microsoft.com/office/officeart/2018/2/layout/IconVerticalSolidList"/>
    <dgm:cxn modelId="{6A35852F-6758-410D-9E88-5DCD87B3FEC7}" type="presParOf" srcId="{66F651BE-6B74-4A9B-92A6-6D26B27A4E4A}" destId="{570AACED-E70D-4B1D-B568-DC299684CBAC}" srcOrd="0" destOrd="0" presId="urn:microsoft.com/office/officeart/2018/2/layout/IconVerticalSolidList"/>
    <dgm:cxn modelId="{CD946824-9853-449C-B315-8F19DC2AE491}" type="presParOf" srcId="{66F651BE-6B74-4A9B-92A6-6D26B27A4E4A}" destId="{159D26E8-365D-4341-9F37-BFFE3743A180}" srcOrd="1" destOrd="0" presId="urn:microsoft.com/office/officeart/2018/2/layout/IconVerticalSolidList"/>
    <dgm:cxn modelId="{46FE5E26-2AF8-4296-8C60-A048B2DDE215}" type="presParOf" srcId="{66F651BE-6B74-4A9B-92A6-6D26B27A4E4A}" destId="{455A7607-92B2-463D-A0B8-4AED9475562C}" srcOrd="2" destOrd="0" presId="urn:microsoft.com/office/officeart/2018/2/layout/IconVerticalSolidList"/>
    <dgm:cxn modelId="{BA90A0FC-5A6B-49A1-83C9-A98034DEC245}" type="presParOf" srcId="{66F651BE-6B74-4A9B-92A6-6D26B27A4E4A}" destId="{313E45B6-E6A6-4B7F-9652-5CD1CC1D34C7}" srcOrd="3" destOrd="0" presId="urn:microsoft.com/office/officeart/2018/2/layout/IconVerticalSolidList"/>
    <dgm:cxn modelId="{372C37DA-23E3-47D0-91C8-86AB3EDC4CCB}" type="presParOf" srcId="{371DC41C-2607-453D-8609-46C42D495DE0}" destId="{8445F13B-D8AC-4657-AF35-F30AC26AA5FE}" srcOrd="1" destOrd="0" presId="urn:microsoft.com/office/officeart/2018/2/layout/IconVerticalSolidList"/>
    <dgm:cxn modelId="{0AFFEAB0-D648-4FBD-974B-375FBB262733}" type="presParOf" srcId="{371DC41C-2607-453D-8609-46C42D495DE0}" destId="{483441BB-6077-443F-AAA7-32412DA34EB3}" srcOrd="2" destOrd="0" presId="urn:microsoft.com/office/officeart/2018/2/layout/IconVerticalSolidList"/>
    <dgm:cxn modelId="{BFA9F3AD-F788-41B0-879C-13C4E431A847}" type="presParOf" srcId="{483441BB-6077-443F-AAA7-32412DA34EB3}" destId="{508180EF-43A2-4D36-A162-D59039B3129F}" srcOrd="0" destOrd="0" presId="urn:microsoft.com/office/officeart/2018/2/layout/IconVerticalSolidList"/>
    <dgm:cxn modelId="{24601B7A-BBA3-435E-A0A4-76891B554256}" type="presParOf" srcId="{483441BB-6077-443F-AAA7-32412DA34EB3}" destId="{F21C4C4A-EA3E-4823-8DE0-3954FB92BE3A}" srcOrd="1" destOrd="0" presId="urn:microsoft.com/office/officeart/2018/2/layout/IconVerticalSolidList"/>
    <dgm:cxn modelId="{4FD1DF2C-4ADC-4410-AFC3-FD0051DE642F}" type="presParOf" srcId="{483441BB-6077-443F-AAA7-32412DA34EB3}" destId="{640EB07B-197A-4036-A122-AC629F5C518F}" srcOrd="2" destOrd="0" presId="urn:microsoft.com/office/officeart/2018/2/layout/IconVerticalSolidList"/>
    <dgm:cxn modelId="{60859C72-E55D-4634-92F5-938638EE16D2}" type="presParOf" srcId="{483441BB-6077-443F-AAA7-32412DA34EB3}" destId="{2ACC017C-793F-45C5-B7F6-4B5F432B201F}" srcOrd="3" destOrd="0" presId="urn:microsoft.com/office/officeart/2018/2/layout/IconVerticalSolidList"/>
    <dgm:cxn modelId="{D5A15F7F-1E89-4D41-A999-D87A1DD04EC1}" type="presParOf" srcId="{371DC41C-2607-453D-8609-46C42D495DE0}" destId="{27293000-5893-4077-B108-D5331A7F7231}" srcOrd="3" destOrd="0" presId="urn:microsoft.com/office/officeart/2018/2/layout/IconVerticalSolidList"/>
    <dgm:cxn modelId="{1C088554-F503-441A-87DF-551E5BF020D2}" type="presParOf" srcId="{371DC41C-2607-453D-8609-46C42D495DE0}" destId="{A8F559C8-A03C-4D41-A2B9-86E68D5D8048}" srcOrd="4" destOrd="0" presId="urn:microsoft.com/office/officeart/2018/2/layout/IconVerticalSolidList"/>
    <dgm:cxn modelId="{0E1D0C93-D75F-48E3-ACB2-8850CAB6C2B3}" type="presParOf" srcId="{A8F559C8-A03C-4D41-A2B9-86E68D5D8048}" destId="{E7219CEA-8722-4A45-AED8-6AFBA8DF998B}" srcOrd="0" destOrd="0" presId="urn:microsoft.com/office/officeart/2018/2/layout/IconVerticalSolidList"/>
    <dgm:cxn modelId="{2BF7338A-9054-4263-A517-7CD6D6066DEE}" type="presParOf" srcId="{A8F559C8-A03C-4D41-A2B9-86E68D5D8048}" destId="{59616DB9-C7C9-4B10-9F70-61BBC83F043C}" srcOrd="1" destOrd="0" presId="urn:microsoft.com/office/officeart/2018/2/layout/IconVerticalSolidList"/>
    <dgm:cxn modelId="{9122F72C-CE43-425D-93BA-C5EF9D078794}" type="presParOf" srcId="{A8F559C8-A03C-4D41-A2B9-86E68D5D8048}" destId="{5D419655-8328-4F90-9872-2790C93BBE3A}" srcOrd="2" destOrd="0" presId="urn:microsoft.com/office/officeart/2018/2/layout/IconVerticalSolidList"/>
    <dgm:cxn modelId="{F0FD81BB-1A5C-4528-8497-528EF2AA3BDD}" type="presParOf" srcId="{A8F559C8-A03C-4D41-A2B9-86E68D5D8048}" destId="{06025514-6EC3-4F2B-89F3-B2B24051A621}" srcOrd="3" destOrd="0" presId="urn:microsoft.com/office/officeart/2018/2/layout/IconVerticalSolidList"/>
    <dgm:cxn modelId="{31CE3147-7171-4A93-858D-1191B4E6C50E}" type="presParOf" srcId="{371DC41C-2607-453D-8609-46C42D495DE0}" destId="{048895AB-34F5-4C05-BD9E-CDAA4F9F72BA}" srcOrd="5" destOrd="0" presId="urn:microsoft.com/office/officeart/2018/2/layout/IconVerticalSolidList"/>
    <dgm:cxn modelId="{52B54464-5E6B-4F28-94F6-F7257821C802}" type="presParOf" srcId="{371DC41C-2607-453D-8609-46C42D495DE0}" destId="{A2B56B73-97E4-4608-BD0E-BD14EA355A0E}" srcOrd="6" destOrd="0" presId="urn:microsoft.com/office/officeart/2018/2/layout/IconVerticalSolidList"/>
    <dgm:cxn modelId="{8C21E505-0AAA-4B3E-8CE5-B8D8499A3F79}" type="presParOf" srcId="{A2B56B73-97E4-4608-BD0E-BD14EA355A0E}" destId="{652840F9-11E8-4C26-8450-5A6870740BC5}" srcOrd="0" destOrd="0" presId="urn:microsoft.com/office/officeart/2018/2/layout/IconVerticalSolidList"/>
    <dgm:cxn modelId="{4D784B8D-0047-4329-883B-07B6C57707BE}" type="presParOf" srcId="{A2B56B73-97E4-4608-BD0E-BD14EA355A0E}" destId="{257BE77B-F38A-483D-9678-D64CE239069D}" srcOrd="1" destOrd="0" presId="urn:microsoft.com/office/officeart/2018/2/layout/IconVerticalSolidList"/>
    <dgm:cxn modelId="{80B52068-4287-4C17-9E5C-33F7E218BA38}" type="presParOf" srcId="{A2B56B73-97E4-4608-BD0E-BD14EA355A0E}" destId="{759E7AFC-D07A-437B-81AD-EED5259A9A1D}" srcOrd="2" destOrd="0" presId="urn:microsoft.com/office/officeart/2018/2/layout/IconVerticalSolidList"/>
    <dgm:cxn modelId="{958CF255-6FA9-4962-BD86-DB3B2FFB5CB6}" type="presParOf" srcId="{A2B56B73-97E4-4608-BD0E-BD14EA355A0E}" destId="{3F4A8421-7DDE-4419-892F-DEB826E41E1A}" srcOrd="3" destOrd="0" presId="urn:microsoft.com/office/officeart/2018/2/layout/IconVerticalSolidList"/>
    <dgm:cxn modelId="{F024EF7C-2053-4F0C-96C1-B5EF45673D84}" type="presParOf" srcId="{371DC41C-2607-453D-8609-46C42D495DE0}" destId="{9374F277-A649-4375-A91E-69CB4636F442}" srcOrd="7" destOrd="0" presId="urn:microsoft.com/office/officeart/2018/2/layout/IconVerticalSolidList"/>
    <dgm:cxn modelId="{89BC25EB-131A-4479-8913-EE0F5F4E2DFA}" type="presParOf" srcId="{371DC41C-2607-453D-8609-46C42D495DE0}" destId="{D63F91FB-5906-4A37-8250-46AEA2E1B76E}" srcOrd="8" destOrd="0" presId="urn:microsoft.com/office/officeart/2018/2/layout/IconVerticalSolidList"/>
    <dgm:cxn modelId="{3D72A6F8-C7D7-4985-AA7B-D331D39A943C}" type="presParOf" srcId="{D63F91FB-5906-4A37-8250-46AEA2E1B76E}" destId="{501AE856-6376-4769-9E76-3DDAEBCF9787}" srcOrd="0" destOrd="0" presId="urn:microsoft.com/office/officeart/2018/2/layout/IconVerticalSolidList"/>
    <dgm:cxn modelId="{764E38AC-E1EA-4533-ABF2-8E50B69B3FD4}" type="presParOf" srcId="{D63F91FB-5906-4A37-8250-46AEA2E1B76E}" destId="{53B6CB71-6E84-44C3-B7DC-09641950018E}" srcOrd="1" destOrd="0" presId="urn:microsoft.com/office/officeart/2018/2/layout/IconVerticalSolidList"/>
    <dgm:cxn modelId="{0BACE301-50A2-4B1C-80E3-3730DB2FA402}" type="presParOf" srcId="{D63F91FB-5906-4A37-8250-46AEA2E1B76E}" destId="{AAD40324-089B-4910-BB84-CAC209C2AF62}" srcOrd="2" destOrd="0" presId="urn:microsoft.com/office/officeart/2018/2/layout/IconVerticalSolidList"/>
    <dgm:cxn modelId="{7BD9EA89-9C48-4206-BBA1-DC5359C3AC79}" type="presParOf" srcId="{D63F91FB-5906-4A37-8250-46AEA2E1B76E}" destId="{EAEB2FC9-CCEF-4929-94D6-4D99E5EA477F}" srcOrd="3" destOrd="0" presId="urn:microsoft.com/office/officeart/2018/2/layout/IconVerticalSolidList"/>
    <dgm:cxn modelId="{2BF6AA38-4131-4D67-B7D1-4B1F5F16CB2C}" type="presParOf" srcId="{371DC41C-2607-453D-8609-46C42D495DE0}" destId="{BDF4E21E-633D-45E3-ABDD-EB00C5B5676D}" srcOrd="9" destOrd="0" presId="urn:microsoft.com/office/officeart/2018/2/layout/IconVerticalSolidList"/>
    <dgm:cxn modelId="{AF3580C3-222B-4A35-9D39-4543893A9BE8}" type="presParOf" srcId="{371DC41C-2607-453D-8609-46C42D495DE0}" destId="{212BEE94-4CA6-43C7-A662-87889F609CF3}" srcOrd="10" destOrd="0" presId="urn:microsoft.com/office/officeart/2018/2/layout/IconVerticalSolidList"/>
    <dgm:cxn modelId="{66E0D290-83A6-4531-812B-4430490115B4}" type="presParOf" srcId="{212BEE94-4CA6-43C7-A662-87889F609CF3}" destId="{301A162D-F457-4C72-8783-EFB708B2BF2A}" srcOrd="0" destOrd="0" presId="urn:microsoft.com/office/officeart/2018/2/layout/IconVerticalSolidList"/>
    <dgm:cxn modelId="{9E85DC07-7F57-4A4F-A80C-716298F76676}" type="presParOf" srcId="{212BEE94-4CA6-43C7-A662-87889F609CF3}" destId="{58A77304-0AB8-4101-8ABB-843CA64025C0}" srcOrd="1" destOrd="0" presId="urn:microsoft.com/office/officeart/2018/2/layout/IconVerticalSolidList"/>
    <dgm:cxn modelId="{F8806531-50B4-4A99-B998-05903A1F9510}" type="presParOf" srcId="{212BEE94-4CA6-43C7-A662-87889F609CF3}" destId="{46AAE9A1-2352-4835-A9E7-ABA7F4E873A4}" srcOrd="2" destOrd="0" presId="urn:microsoft.com/office/officeart/2018/2/layout/IconVerticalSolidList"/>
    <dgm:cxn modelId="{5A7617E9-E454-4DE3-9C57-7158EDF8606D}" type="presParOf" srcId="{212BEE94-4CA6-43C7-A662-87889F609CF3}" destId="{2A75768E-F9A0-48EF-93E9-997523F8A97C}" srcOrd="3" destOrd="0" presId="urn:microsoft.com/office/officeart/2018/2/layout/IconVerticalSolidList"/>
    <dgm:cxn modelId="{4C6A1EC2-ADFB-4307-8AF4-EB8DE63C275D}" type="presParOf" srcId="{371DC41C-2607-453D-8609-46C42D495DE0}" destId="{A3F148E3-D693-465E-A88C-A85C2DBA6049}" srcOrd="11" destOrd="0" presId="urn:microsoft.com/office/officeart/2018/2/layout/IconVerticalSolidList"/>
    <dgm:cxn modelId="{B4832E87-9079-4F69-B7B8-45A727B1BC48}" type="presParOf" srcId="{371DC41C-2607-453D-8609-46C42D495DE0}" destId="{0CF33838-5B87-4DEF-9012-130CB28661E9}" srcOrd="12" destOrd="0" presId="urn:microsoft.com/office/officeart/2018/2/layout/IconVerticalSolidList"/>
    <dgm:cxn modelId="{6A685339-4404-416C-9945-59B3385464E8}" type="presParOf" srcId="{0CF33838-5B87-4DEF-9012-130CB28661E9}" destId="{3D435AC3-4C76-4FFB-B5C1-774B8CBBCEF6}" srcOrd="0" destOrd="0" presId="urn:microsoft.com/office/officeart/2018/2/layout/IconVerticalSolidList"/>
    <dgm:cxn modelId="{24D0A102-E395-46D6-A3B5-B02E87E89774}" type="presParOf" srcId="{0CF33838-5B87-4DEF-9012-130CB28661E9}" destId="{F9E0E673-2B50-41FF-BDD0-1A0D0C5F8157}" srcOrd="1" destOrd="0" presId="urn:microsoft.com/office/officeart/2018/2/layout/IconVerticalSolidList"/>
    <dgm:cxn modelId="{91D544DE-97F8-431C-B15A-8251AA718B15}" type="presParOf" srcId="{0CF33838-5B87-4DEF-9012-130CB28661E9}" destId="{754550B3-B384-4F1D-AE53-4EE8B3EA74BC}" srcOrd="2" destOrd="0" presId="urn:microsoft.com/office/officeart/2018/2/layout/IconVerticalSolidList"/>
    <dgm:cxn modelId="{8F6E9C90-E5EE-4FD5-A4E1-92E9728FE228}" type="presParOf" srcId="{0CF33838-5B87-4DEF-9012-130CB28661E9}" destId="{0D167FBA-AD89-4994-9735-3E3DC3FC86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AACED-E70D-4B1D-B568-DC299684CBAC}">
      <dsp:nvSpPr>
        <dsp:cNvPr id="0" name=""/>
        <dsp:cNvSpPr/>
      </dsp:nvSpPr>
      <dsp:spPr>
        <a:xfrm>
          <a:off x="0" y="0"/>
          <a:ext cx="2489196" cy="30957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D26E8-365D-4341-9F37-BFFE3743A180}">
      <dsp:nvSpPr>
        <dsp:cNvPr id="0" name=""/>
        <dsp:cNvSpPr/>
      </dsp:nvSpPr>
      <dsp:spPr>
        <a:xfrm>
          <a:off x="93647" y="69879"/>
          <a:ext cx="170267" cy="17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E45B6-E6A6-4B7F-9652-5CD1CC1D34C7}">
      <dsp:nvSpPr>
        <dsp:cNvPr id="0" name=""/>
        <dsp:cNvSpPr/>
      </dsp:nvSpPr>
      <dsp:spPr>
        <a:xfrm>
          <a:off x="357562" y="224"/>
          <a:ext cx="2131633" cy="309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64" tIns="32764" rIns="32764" bIns="3276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Analisi</a:t>
          </a:r>
          <a:endParaRPr lang="en-US" sz="1500" kern="1200"/>
        </a:p>
      </dsp:txBody>
      <dsp:txXfrm>
        <a:off x="357562" y="224"/>
        <a:ext cx="2131633" cy="309577"/>
      </dsp:txXfrm>
    </dsp:sp>
    <dsp:sp modelId="{508180EF-43A2-4D36-A162-D59039B3129F}">
      <dsp:nvSpPr>
        <dsp:cNvPr id="0" name=""/>
        <dsp:cNvSpPr/>
      </dsp:nvSpPr>
      <dsp:spPr>
        <a:xfrm>
          <a:off x="0" y="387197"/>
          <a:ext cx="2489196" cy="30957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C4C4A-EA3E-4823-8DE0-3954FB92BE3A}">
      <dsp:nvSpPr>
        <dsp:cNvPr id="0" name=""/>
        <dsp:cNvSpPr/>
      </dsp:nvSpPr>
      <dsp:spPr>
        <a:xfrm>
          <a:off x="93647" y="456852"/>
          <a:ext cx="170267" cy="17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C017C-793F-45C5-B7F6-4B5F432B201F}">
      <dsp:nvSpPr>
        <dsp:cNvPr id="0" name=""/>
        <dsp:cNvSpPr/>
      </dsp:nvSpPr>
      <dsp:spPr>
        <a:xfrm>
          <a:off x="357562" y="387197"/>
          <a:ext cx="2131633" cy="309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64" tIns="32764" rIns="32764" bIns="3276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Implementazioni</a:t>
          </a:r>
          <a:endParaRPr lang="en-US" sz="1500" kern="1200"/>
        </a:p>
      </dsp:txBody>
      <dsp:txXfrm>
        <a:off x="357562" y="387197"/>
        <a:ext cx="2131633" cy="309577"/>
      </dsp:txXfrm>
    </dsp:sp>
    <dsp:sp modelId="{E7219CEA-8722-4A45-AED8-6AFBA8DF998B}">
      <dsp:nvSpPr>
        <dsp:cNvPr id="0" name=""/>
        <dsp:cNvSpPr/>
      </dsp:nvSpPr>
      <dsp:spPr>
        <a:xfrm>
          <a:off x="0" y="774169"/>
          <a:ext cx="2489196" cy="30957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16DB9-C7C9-4B10-9F70-61BBC83F043C}">
      <dsp:nvSpPr>
        <dsp:cNvPr id="0" name=""/>
        <dsp:cNvSpPr/>
      </dsp:nvSpPr>
      <dsp:spPr>
        <a:xfrm>
          <a:off x="93647" y="843824"/>
          <a:ext cx="170267" cy="17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25514-6EC3-4F2B-89F3-B2B24051A621}">
      <dsp:nvSpPr>
        <dsp:cNvPr id="0" name=""/>
        <dsp:cNvSpPr/>
      </dsp:nvSpPr>
      <dsp:spPr>
        <a:xfrm>
          <a:off x="357562" y="774169"/>
          <a:ext cx="2131633" cy="309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64" tIns="32764" rIns="32764" bIns="3276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Raccolta dati</a:t>
          </a:r>
          <a:endParaRPr lang="en-US" sz="1500" kern="1200"/>
        </a:p>
      </dsp:txBody>
      <dsp:txXfrm>
        <a:off x="357562" y="774169"/>
        <a:ext cx="2131633" cy="309577"/>
      </dsp:txXfrm>
    </dsp:sp>
    <dsp:sp modelId="{652840F9-11E8-4C26-8450-5A6870740BC5}">
      <dsp:nvSpPr>
        <dsp:cNvPr id="0" name=""/>
        <dsp:cNvSpPr/>
      </dsp:nvSpPr>
      <dsp:spPr>
        <a:xfrm>
          <a:off x="0" y="1161141"/>
          <a:ext cx="2489196" cy="30957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BE77B-F38A-483D-9678-D64CE239069D}">
      <dsp:nvSpPr>
        <dsp:cNvPr id="0" name=""/>
        <dsp:cNvSpPr/>
      </dsp:nvSpPr>
      <dsp:spPr>
        <a:xfrm>
          <a:off x="93647" y="1230796"/>
          <a:ext cx="170267" cy="17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A8421-7DDE-4419-892F-DEB826E41E1A}">
      <dsp:nvSpPr>
        <dsp:cNvPr id="0" name=""/>
        <dsp:cNvSpPr/>
      </dsp:nvSpPr>
      <dsp:spPr>
        <a:xfrm>
          <a:off x="357562" y="1161141"/>
          <a:ext cx="2131633" cy="309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64" tIns="32764" rIns="32764" bIns="3276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Scrittura di Codice</a:t>
          </a:r>
          <a:endParaRPr lang="en-US" sz="1500" kern="1200"/>
        </a:p>
      </dsp:txBody>
      <dsp:txXfrm>
        <a:off x="357562" y="1161141"/>
        <a:ext cx="2131633" cy="309577"/>
      </dsp:txXfrm>
    </dsp:sp>
    <dsp:sp modelId="{501AE856-6376-4769-9E76-3DDAEBCF9787}">
      <dsp:nvSpPr>
        <dsp:cNvPr id="0" name=""/>
        <dsp:cNvSpPr/>
      </dsp:nvSpPr>
      <dsp:spPr>
        <a:xfrm>
          <a:off x="0" y="1548113"/>
          <a:ext cx="2489196" cy="30957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6CB71-6E84-44C3-B7DC-09641950018E}">
      <dsp:nvSpPr>
        <dsp:cNvPr id="0" name=""/>
        <dsp:cNvSpPr/>
      </dsp:nvSpPr>
      <dsp:spPr>
        <a:xfrm>
          <a:off x="93647" y="1617768"/>
          <a:ext cx="170267" cy="1702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B2FC9-CCEF-4929-94D6-4D99E5EA477F}">
      <dsp:nvSpPr>
        <dsp:cNvPr id="0" name=""/>
        <dsp:cNvSpPr/>
      </dsp:nvSpPr>
      <dsp:spPr>
        <a:xfrm>
          <a:off x="357562" y="1548113"/>
          <a:ext cx="2131633" cy="309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64" tIns="32764" rIns="32764" bIns="3276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Testing</a:t>
          </a:r>
          <a:endParaRPr lang="en-US" sz="1500" kern="1200"/>
        </a:p>
      </dsp:txBody>
      <dsp:txXfrm>
        <a:off x="357562" y="1548113"/>
        <a:ext cx="2131633" cy="309577"/>
      </dsp:txXfrm>
    </dsp:sp>
    <dsp:sp modelId="{301A162D-F457-4C72-8783-EFB708B2BF2A}">
      <dsp:nvSpPr>
        <dsp:cNvPr id="0" name=""/>
        <dsp:cNvSpPr/>
      </dsp:nvSpPr>
      <dsp:spPr>
        <a:xfrm>
          <a:off x="0" y="1935086"/>
          <a:ext cx="2489196" cy="30957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77304-0AB8-4101-8ABB-843CA64025C0}">
      <dsp:nvSpPr>
        <dsp:cNvPr id="0" name=""/>
        <dsp:cNvSpPr/>
      </dsp:nvSpPr>
      <dsp:spPr>
        <a:xfrm>
          <a:off x="93647" y="2004741"/>
          <a:ext cx="170267" cy="1702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5768E-F9A0-48EF-93E9-997523F8A97C}">
      <dsp:nvSpPr>
        <dsp:cNvPr id="0" name=""/>
        <dsp:cNvSpPr/>
      </dsp:nvSpPr>
      <dsp:spPr>
        <a:xfrm>
          <a:off x="357562" y="1935086"/>
          <a:ext cx="2131633" cy="309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64" tIns="32764" rIns="32764" bIns="3276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Ottimizzazione</a:t>
          </a:r>
          <a:endParaRPr lang="en-US" sz="1500" kern="1200"/>
        </a:p>
      </dsp:txBody>
      <dsp:txXfrm>
        <a:off x="357562" y="1935086"/>
        <a:ext cx="2131633" cy="309577"/>
      </dsp:txXfrm>
    </dsp:sp>
    <dsp:sp modelId="{3D435AC3-4C76-4FFB-B5C1-774B8CBBCEF6}">
      <dsp:nvSpPr>
        <dsp:cNvPr id="0" name=""/>
        <dsp:cNvSpPr/>
      </dsp:nvSpPr>
      <dsp:spPr>
        <a:xfrm>
          <a:off x="0" y="2322058"/>
          <a:ext cx="2489196" cy="30957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0E673-2B50-41FF-BDD0-1A0D0C5F8157}">
      <dsp:nvSpPr>
        <dsp:cNvPr id="0" name=""/>
        <dsp:cNvSpPr/>
      </dsp:nvSpPr>
      <dsp:spPr>
        <a:xfrm>
          <a:off x="93647" y="2391713"/>
          <a:ext cx="170267" cy="1702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67FBA-AD89-4994-9735-3E3DC3FC86E0}">
      <dsp:nvSpPr>
        <dsp:cNvPr id="0" name=""/>
        <dsp:cNvSpPr/>
      </dsp:nvSpPr>
      <dsp:spPr>
        <a:xfrm>
          <a:off x="357562" y="2322058"/>
          <a:ext cx="2131633" cy="309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64" tIns="32764" rIns="32764" bIns="3276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Infrastruttura</a:t>
          </a:r>
          <a:endParaRPr lang="en-US" sz="1500" kern="1200"/>
        </a:p>
      </dsp:txBody>
      <dsp:txXfrm>
        <a:off x="357562" y="2322058"/>
        <a:ext cx="2131633" cy="309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F113-3D96-4061-B1D5-B7A6D178E6AD}" type="datetimeFigureOut">
              <a:t>4/24/2024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BAA6B-A8D9-4A63-AC65-8A419A2D6068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15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Farsi mandare logo con dimensione decente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67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Farsi mandare logo con dimensione decente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80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65550"/>
          </a:xfrm>
          <a:custGeom>
            <a:avLst/>
            <a:gdLst>
              <a:gd name="connsiteX0" fmla="*/ 0 w 12192000"/>
              <a:gd name="connsiteY0" fmla="*/ 0 h 3765550"/>
              <a:gd name="connsiteX1" fmla="*/ 12192000 w 12192000"/>
              <a:gd name="connsiteY1" fmla="*/ 0 h 3765550"/>
              <a:gd name="connsiteX2" fmla="*/ 12192000 w 12192000"/>
              <a:gd name="connsiteY2" fmla="*/ 2571750 h 3765550"/>
              <a:gd name="connsiteX3" fmla="*/ 0 w 12192000"/>
              <a:gd name="connsiteY3" fmla="*/ 2571750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65550">
                <a:moveTo>
                  <a:pt x="0" y="0"/>
                </a:moveTo>
                <a:lnTo>
                  <a:pt x="12192000" y="0"/>
                </a:lnTo>
                <a:lnTo>
                  <a:pt x="12192000" y="2571750"/>
                </a:lnTo>
                <a:cubicBezTo>
                  <a:pt x="9175750" y="5257800"/>
                  <a:pt x="4064000" y="2571750"/>
                  <a:pt x="0" y="2571750"/>
                </a:cubicBezTo>
                <a:close/>
              </a:path>
            </a:pathLst>
          </a:custGeom>
          <a:pattFill prst="solidDmnd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jpe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iaresearch.com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schermata, Elementi grafici, Carattere, design&#10;&#10;Descrizione generata automaticamente">
            <a:extLst>
              <a:ext uri="{FF2B5EF4-FFF2-40B4-BE49-F238E27FC236}">
                <a16:creationId xmlns:a16="http://schemas.microsoft.com/office/drawing/2014/main" id="{9F7259ED-CB9C-7DB4-BCA0-E19415E8F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47" y="1815383"/>
            <a:ext cx="8106505" cy="32272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73699" y="2497807"/>
            <a:ext cx="46755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>
                <a:solidFill>
                  <a:prstClr val="black"/>
                </a:solidFill>
                <a:latin typeface="Calibri Light" panose="020F0302020204030204"/>
              </a:rPr>
              <a:t>People beyond Innovation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Dyflowing Srl - 2022 - All rights Reserved.">
            <a:extLst>
              <a:ext uri="{FF2B5EF4-FFF2-40B4-BE49-F238E27FC236}">
                <a16:creationId xmlns:a16="http://schemas.microsoft.com/office/drawing/2014/main" id="{53F2F6C5-9AB9-3BA8-0EAF-0C96409A08D0}"/>
              </a:ext>
            </a:extLst>
          </p:cNvPr>
          <p:cNvSpPr txBox="1">
            <a:spLocks/>
          </p:cNvSpPr>
          <p:nvPr/>
        </p:nvSpPr>
        <p:spPr>
          <a:xfrm>
            <a:off x="3113269" y="5470198"/>
            <a:ext cx="5965460" cy="509685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91440" tIns="45720" rIns="91440" bIns="45720" anchor="t">
            <a:normAutofit/>
          </a:bodyPr>
          <a:lstStyle>
            <a:lvl1pPr marL="228600" indent="-228600" algn="l" defTabSz="75945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12" kern="1200">
                <a:solidFill>
                  <a:schemeClr val="tx1"/>
                </a:solidFill>
                <a:latin typeface="Graphik"/>
                <a:ea typeface="Graphik"/>
                <a:cs typeface="Graphik"/>
                <a:sym typeface="Graphi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it-IT" sz="1600">
                <a:latin typeface="+mj-lt"/>
              </a:rPr>
              <a:t>Presentazione Aziendale | ai4Sign @2024</a:t>
            </a:r>
          </a:p>
        </p:txBody>
      </p:sp>
    </p:spTree>
    <p:extLst>
      <p:ext uri="{BB962C8B-B14F-4D97-AF65-F5344CB8AC3E}">
        <p14:creationId xmlns:p14="http://schemas.microsoft.com/office/powerpoint/2010/main" val="16810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26">
            <a:extLst>
              <a:ext uri="{FF2B5EF4-FFF2-40B4-BE49-F238E27FC236}">
                <a16:creationId xmlns:a16="http://schemas.microsoft.com/office/drawing/2014/main" id="{BBB0A48F-0FC2-CB29-83E6-D5033C8FD241}"/>
              </a:ext>
            </a:extLst>
          </p:cNvPr>
          <p:cNvSpPr txBox="1"/>
          <p:nvPr/>
        </p:nvSpPr>
        <p:spPr>
          <a:xfrm>
            <a:off x="442830" y="1096916"/>
            <a:ext cx="989535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it-IT" sz="2000" b="1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Cloudia</a:t>
            </a:r>
            <a:r>
              <a:rPr lang="it-IT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it-IT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una</a:t>
            </a:r>
            <a:r>
              <a:rPr lang="it-IT" sz="2000" b="1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PMI innovativa </a:t>
            </a:r>
            <a:r>
              <a:rPr lang="it-IT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 opera nel settore IT </a:t>
            </a:r>
            <a:r>
              <a:rPr lang="it-IT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accompagna le aziende</a:t>
            </a:r>
            <a:r>
              <a:rPr lang="it-IT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fontAlgn="base"/>
            <a:r>
              <a:rPr lang="it-IT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nel controllo di gestione e nella digitalizzazione delle attività d’impresa.</a:t>
            </a:r>
            <a:endParaRPr lang="it-IT" sz="200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4" name="CasellaDiTesto 26">
            <a:extLst>
              <a:ext uri="{FF2B5EF4-FFF2-40B4-BE49-F238E27FC236}">
                <a16:creationId xmlns:a16="http://schemas.microsoft.com/office/drawing/2014/main" id="{9508C062-A9D0-0EFF-1E55-CD92A36D374E}"/>
              </a:ext>
            </a:extLst>
          </p:cNvPr>
          <p:cNvSpPr txBox="1"/>
          <p:nvPr/>
        </p:nvSpPr>
        <p:spPr>
          <a:xfrm>
            <a:off x="442830" y="2120205"/>
            <a:ext cx="759923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Abbiamo </a:t>
            </a:r>
            <a:r>
              <a:rPr lang="it-IT" sz="2000" b="1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team qualificati </a:t>
            </a:r>
            <a:r>
              <a:rPr lang="it-IT" sz="200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in area tecnica e funzionale e i consulenti sono specializzati e certificati in piattaforme</a:t>
            </a:r>
            <a:r>
              <a:rPr lang="it-IT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it-IT" b="1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Microsoft, ERP e CRM. </a:t>
            </a:r>
            <a:endParaRPr lang="it-IT" b="1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pic>
        <p:nvPicPr>
          <p:cNvPr id="3" name="Immagine 4">
            <a:extLst>
              <a:ext uri="{FF2B5EF4-FFF2-40B4-BE49-F238E27FC236}">
                <a16:creationId xmlns:a16="http://schemas.microsoft.com/office/drawing/2014/main" id="{24F7308C-9782-F105-98EE-9CAE75DDA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24" y="5270283"/>
            <a:ext cx="1210724" cy="1216156"/>
          </a:xfrm>
          <a:prstGeom prst="ellipse">
            <a:avLst/>
          </a:prstGeom>
          <a:ln w="127000" cap="rnd" cmpd="thinThick">
            <a:solidFill>
              <a:schemeClr val="bg1">
                <a:alpha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30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53A63847-B080-176F-C046-D39C2000B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98" y="4884738"/>
            <a:ext cx="1437291" cy="1443740"/>
          </a:xfrm>
          <a:prstGeom prst="ellipse">
            <a:avLst/>
          </a:prstGeom>
          <a:solidFill>
            <a:schemeClr val="tx1"/>
          </a:solidFill>
          <a:ln w="127000" cap="rnd" cmpd="thinThick">
            <a:solidFill>
              <a:schemeClr val="bg1">
                <a:alpha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30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magine 7">
            <a:extLst>
              <a:ext uri="{FF2B5EF4-FFF2-40B4-BE49-F238E27FC236}">
                <a16:creationId xmlns:a16="http://schemas.microsoft.com/office/drawing/2014/main" id="{99D404F8-7286-DD0A-F9AE-981E3FB3C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49" y="4421994"/>
            <a:ext cx="1669879" cy="1677371"/>
          </a:xfrm>
          <a:prstGeom prst="ellipse">
            <a:avLst/>
          </a:prstGeom>
          <a:ln w="127000" cap="rnd" cmpd="thinThick">
            <a:solidFill>
              <a:schemeClr val="bg1">
                <a:alpha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30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magine 8">
            <a:extLst>
              <a:ext uri="{FF2B5EF4-FFF2-40B4-BE49-F238E27FC236}">
                <a16:creationId xmlns:a16="http://schemas.microsoft.com/office/drawing/2014/main" id="{AB267CF7-3DB1-A907-75B3-13F1F8F70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11" y="3456646"/>
            <a:ext cx="2083232" cy="2092578"/>
          </a:xfrm>
          <a:prstGeom prst="ellipse">
            <a:avLst/>
          </a:prstGeom>
          <a:ln w="127000" cap="rnd" cmpd="thinThick">
            <a:solidFill>
              <a:schemeClr val="bg1">
                <a:alpha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30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ED90FF8-1FBA-E72A-E3EB-DFC7E5ABA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141" y="2213112"/>
            <a:ext cx="2624503" cy="2636279"/>
          </a:xfrm>
          <a:prstGeom prst="ellipse">
            <a:avLst/>
          </a:prstGeom>
          <a:ln w="127000" cap="rnd" cmpd="thinThick">
            <a:solidFill>
              <a:schemeClr val="bg1">
                <a:alpha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30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Elemento grafico 12" descr="Home">
            <a:extLst>
              <a:ext uri="{FF2B5EF4-FFF2-40B4-BE49-F238E27FC236}">
                <a16:creationId xmlns:a16="http://schemas.microsoft.com/office/drawing/2014/main" id="{78860EA6-A974-4EEC-D2DB-949572786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6769" y="5330204"/>
            <a:ext cx="630000" cy="630000"/>
          </a:xfrm>
          <a:prstGeom prst="rect">
            <a:avLst/>
          </a:prstGeom>
        </p:spPr>
      </p:pic>
      <p:pic>
        <p:nvPicPr>
          <p:cNvPr id="15" name="Elemento grafico 13" descr="Brainstorming di gruppo">
            <a:extLst>
              <a:ext uri="{FF2B5EF4-FFF2-40B4-BE49-F238E27FC236}">
                <a16:creationId xmlns:a16="http://schemas.microsoft.com/office/drawing/2014/main" id="{ECFC253E-6453-2E90-D02A-C741A714A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7351" y="4910522"/>
            <a:ext cx="847380" cy="847380"/>
          </a:xfrm>
          <a:prstGeom prst="rect">
            <a:avLst/>
          </a:prstGeom>
        </p:spPr>
      </p:pic>
      <p:pic>
        <p:nvPicPr>
          <p:cNvPr id="16" name="Elemento grafico 15" descr="Freccia: rotazione a sinistra">
            <a:extLst>
              <a:ext uri="{FF2B5EF4-FFF2-40B4-BE49-F238E27FC236}">
                <a16:creationId xmlns:a16="http://schemas.microsoft.com/office/drawing/2014/main" id="{572164B0-7C1C-11EE-E8DE-A24F22CE4D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9752699" y="2679947"/>
            <a:ext cx="1311857" cy="131185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CC68A8D-BA5E-1FBA-80CB-63E4F20BB765}"/>
              </a:ext>
            </a:extLst>
          </p:cNvPr>
          <p:cNvSpPr txBox="1"/>
          <p:nvPr/>
        </p:nvSpPr>
        <p:spPr>
          <a:xfrm>
            <a:off x="2657587" y="5903564"/>
            <a:ext cx="1147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2016</a:t>
            </a:r>
            <a:endParaRPr kumimoji="0" lang="it-IT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FA4616A-E9F5-7E81-DD3C-20B041DC858E}"/>
              </a:ext>
            </a:extLst>
          </p:cNvPr>
          <p:cNvSpPr txBox="1"/>
          <p:nvPr/>
        </p:nvSpPr>
        <p:spPr>
          <a:xfrm>
            <a:off x="4078975" y="5577025"/>
            <a:ext cx="118554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92+</a:t>
            </a:r>
            <a:endParaRPr kumimoji="0" lang="it-IT" sz="3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03CD341-89D1-7384-45B0-901C125694DB}"/>
              </a:ext>
            </a:extLst>
          </p:cNvPr>
          <p:cNvSpPr txBox="1"/>
          <p:nvPr/>
        </p:nvSpPr>
        <p:spPr>
          <a:xfrm>
            <a:off x="7008211" y="4485451"/>
            <a:ext cx="17265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76+</a:t>
            </a:r>
            <a:endParaRPr kumimoji="0" lang="it-IT" sz="4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1C5A33-0B3C-4B6A-8C01-58E9C8079C35}"/>
              </a:ext>
            </a:extLst>
          </p:cNvPr>
          <p:cNvSpPr txBox="1"/>
          <p:nvPr/>
        </p:nvSpPr>
        <p:spPr>
          <a:xfrm>
            <a:off x="8768441" y="2813120"/>
            <a:ext cx="156973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b="1"/>
              <a:t>95</a:t>
            </a:r>
            <a:r>
              <a:rPr kumimoji="0" lang="it-IT" sz="4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%</a:t>
            </a:r>
            <a:endParaRPr kumimoji="0" lang="it-IT" sz="4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C22D95C-D7A2-6578-24B1-9E003AE94152}"/>
              </a:ext>
            </a:extLst>
          </p:cNvPr>
          <p:cNvSpPr txBox="1"/>
          <p:nvPr/>
        </p:nvSpPr>
        <p:spPr>
          <a:xfrm>
            <a:off x="7114616" y="5008671"/>
            <a:ext cx="15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GO LIVE</a:t>
            </a:r>
            <a:endParaRPr kumimoji="0" lang="it-IT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355DFF5-8E01-2371-AF1E-BCEC39B4B1CE}"/>
              </a:ext>
            </a:extLst>
          </p:cNvPr>
          <p:cNvSpPr txBox="1"/>
          <p:nvPr/>
        </p:nvSpPr>
        <p:spPr>
          <a:xfrm>
            <a:off x="9047060" y="3950578"/>
            <a:ext cx="181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/>
              <a:t>CRESCITA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ANNUALE</a:t>
            </a:r>
            <a:endParaRPr kumimoji="0" lang="it-IT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3" name="Immagine 24">
            <a:extLst>
              <a:ext uri="{FF2B5EF4-FFF2-40B4-BE49-F238E27FC236}">
                <a16:creationId xmlns:a16="http://schemas.microsoft.com/office/drawing/2014/main" id="{AA16BAFF-1C49-25FC-631D-8564BFD451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22" y="4715813"/>
            <a:ext cx="747131" cy="747131"/>
          </a:xfrm>
          <a:prstGeom prst="rect">
            <a:avLst/>
          </a:prstGeom>
          <a:noFill/>
        </p:spPr>
      </p:pic>
      <p:sp>
        <p:nvSpPr>
          <p:cNvPr id="24" name="CasellaDiTesto 25">
            <a:extLst>
              <a:ext uri="{FF2B5EF4-FFF2-40B4-BE49-F238E27FC236}">
                <a16:creationId xmlns:a16="http://schemas.microsoft.com/office/drawing/2014/main" id="{CF52ED97-91FC-6932-500D-AC4A01A72AAE}"/>
              </a:ext>
            </a:extLst>
          </p:cNvPr>
          <p:cNvSpPr txBox="1"/>
          <p:nvPr/>
        </p:nvSpPr>
        <p:spPr>
          <a:xfrm>
            <a:off x="5344570" y="5463595"/>
            <a:ext cx="162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&lt;1,5%</a:t>
            </a:r>
            <a:endParaRPr kumimoji="0" lang="it-IT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5" name="Elemento grafico 14" descr="Avanzamento rapido">
            <a:extLst>
              <a:ext uri="{FF2B5EF4-FFF2-40B4-BE49-F238E27FC236}">
                <a16:creationId xmlns:a16="http://schemas.microsoft.com/office/drawing/2014/main" id="{4FD8B495-6A77-121D-536A-D5356720AA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97542" y="3441646"/>
            <a:ext cx="1407745" cy="140774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B307739-1002-5365-690D-50F09308D6A6}"/>
              </a:ext>
            </a:extLst>
          </p:cNvPr>
          <p:cNvSpPr txBox="1"/>
          <p:nvPr/>
        </p:nvSpPr>
        <p:spPr>
          <a:xfrm>
            <a:off x="374596" y="318454"/>
            <a:ext cx="482321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it-IT" sz="3200" b="1">
                <a:cs typeface="Calibri"/>
              </a:rPr>
              <a:t>Consulenti Dinamici</a:t>
            </a:r>
            <a:endParaRPr lang="it-IT"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F918DF2B-7343-4153-6A2F-4838A2221E39}"/>
              </a:ext>
            </a:extLst>
          </p:cNvPr>
          <p:cNvCxnSpPr>
            <a:cxnSpLocks/>
          </p:cNvCxnSpPr>
          <p:nvPr/>
        </p:nvCxnSpPr>
        <p:spPr>
          <a:xfrm>
            <a:off x="467883" y="910159"/>
            <a:ext cx="9960834" cy="0"/>
          </a:xfrm>
          <a:prstGeom prst="line">
            <a:avLst/>
          </a:prstGeom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cerchio, clipart, Elementi grafici, creatività&#10;&#10;Descrizione generata automaticamente">
            <a:extLst>
              <a:ext uri="{FF2B5EF4-FFF2-40B4-BE49-F238E27FC236}">
                <a16:creationId xmlns:a16="http://schemas.microsoft.com/office/drawing/2014/main" id="{AFFA6564-8925-E5C2-0E1B-1FDCFC26E7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187" y="320920"/>
            <a:ext cx="1040014" cy="1010596"/>
          </a:xfrm>
          <a:prstGeom prst="rect">
            <a:avLst/>
          </a:prstGeom>
        </p:spPr>
      </p:pic>
      <p:sp>
        <p:nvSpPr>
          <p:cNvPr id="10" name="CasellaDiTesto 26">
            <a:extLst>
              <a:ext uri="{FF2B5EF4-FFF2-40B4-BE49-F238E27FC236}">
                <a16:creationId xmlns:a16="http://schemas.microsoft.com/office/drawing/2014/main" id="{0C6AF020-21C5-15D3-3C7F-860FB1B02B06}"/>
              </a:ext>
            </a:extLst>
          </p:cNvPr>
          <p:cNvSpPr txBox="1"/>
          <p:nvPr/>
        </p:nvSpPr>
        <p:spPr>
          <a:xfrm>
            <a:off x="8875915" y="5757902"/>
            <a:ext cx="2193708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400" b="1" i="1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Dicembre 2023 </a:t>
            </a:r>
          </a:p>
          <a:p>
            <a:r>
              <a:rPr lang="it-IT" sz="1400" b="1" i="1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Quotazione Borsa Italiana </a:t>
            </a:r>
          </a:p>
          <a:p>
            <a:r>
              <a:rPr lang="it-IT" sz="1100" i="1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Euronext </a:t>
            </a:r>
            <a:r>
              <a:rPr lang="it-IT" sz="1100" i="1" err="1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Growth</a:t>
            </a:r>
            <a:r>
              <a:rPr lang="it-IT" sz="1100" i="1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Market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A9A47B6-319D-452B-19B1-1A57E0F39789}"/>
              </a:ext>
            </a:extLst>
          </p:cNvPr>
          <p:cNvSpPr txBox="1"/>
          <p:nvPr/>
        </p:nvSpPr>
        <p:spPr>
          <a:xfrm>
            <a:off x="389959" y="4491977"/>
            <a:ext cx="423376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2400" b="1" i="1">
                <a:solidFill>
                  <a:srgbClr val="A6A6A6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IA generativa</a:t>
            </a:r>
            <a:endParaRPr lang="it-IT">
              <a:solidFill>
                <a:srgbClr val="A6A6A6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4F2F1C4-A348-50AD-B592-35813D7E5798}"/>
              </a:ext>
            </a:extLst>
          </p:cNvPr>
          <p:cNvSpPr txBox="1"/>
          <p:nvPr/>
        </p:nvSpPr>
        <p:spPr>
          <a:xfrm>
            <a:off x="332213" y="4002916"/>
            <a:ext cx="2534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rtl="0" fontAlgn="base">
              <a:buNone/>
            </a:pPr>
            <a:r>
              <a:rPr lang="it-IT" sz="2400" b="1" i="1">
                <a:solidFill>
                  <a:srgbClr val="A6A6A6"/>
                </a:solidFill>
                <a:effectLst/>
                <a:latin typeface="Calibri" panose="020F0502020204030204" pitchFamily="34" charset="0"/>
              </a:rPr>
              <a:t>Cognitive Services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8935DA8-228A-46CB-F8C6-27F4215704C7}"/>
              </a:ext>
            </a:extLst>
          </p:cNvPr>
          <p:cNvSpPr txBox="1"/>
          <p:nvPr/>
        </p:nvSpPr>
        <p:spPr>
          <a:xfrm>
            <a:off x="374596" y="3564727"/>
            <a:ext cx="253450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2400" b="1" i="1">
                <a:solidFill>
                  <a:srgbClr val="A6A6A6"/>
                </a:solidFill>
                <a:latin typeface="Calibri"/>
                <a:cs typeface="Calibri"/>
              </a:rPr>
              <a:t>Machine Learning</a:t>
            </a:r>
            <a:endParaRPr lang="it-IT" sz="2400" b="1" i="1">
              <a:solidFill>
                <a:srgbClr val="A6A6A6"/>
              </a:solidFill>
              <a:cs typeface="Calibri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5746BA4-6755-8CA9-340F-3019ED4471CF}"/>
              </a:ext>
            </a:extLst>
          </p:cNvPr>
          <p:cNvSpPr txBox="1"/>
          <p:nvPr/>
        </p:nvSpPr>
        <p:spPr>
          <a:xfrm>
            <a:off x="430197" y="3167063"/>
            <a:ext cx="56881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it-IT" b="1">
                <a:cs typeface="Calibri"/>
              </a:rPr>
              <a:t>Svolgiamo Ricerca e Sviluppo con competenze su: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18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68286B3D-B625-D6D6-27DB-EE1B6EDAE986}"/>
              </a:ext>
            </a:extLst>
          </p:cNvPr>
          <p:cNvCxnSpPr>
            <a:cxnSpLocks/>
          </p:cNvCxnSpPr>
          <p:nvPr/>
        </p:nvCxnSpPr>
        <p:spPr>
          <a:xfrm>
            <a:off x="467883" y="910159"/>
            <a:ext cx="9960834" cy="0"/>
          </a:xfrm>
          <a:prstGeom prst="line">
            <a:avLst/>
          </a:prstGeom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cerchio, clipart, Elementi grafici, creatività&#10;&#10;Descrizione generata automaticamente">
            <a:extLst>
              <a:ext uri="{FF2B5EF4-FFF2-40B4-BE49-F238E27FC236}">
                <a16:creationId xmlns:a16="http://schemas.microsoft.com/office/drawing/2014/main" id="{3B75F215-30AD-A7C1-6FB8-6875CAD9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187" y="320920"/>
            <a:ext cx="1040014" cy="101059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AF813A-3CF2-E449-9A16-FC7A166880DC}"/>
              </a:ext>
            </a:extLst>
          </p:cNvPr>
          <p:cNvSpPr txBox="1"/>
          <p:nvPr/>
        </p:nvSpPr>
        <p:spPr>
          <a:xfrm>
            <a:off x="374596" y="318454"/>
            <a:ext cx="482321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it-IT" sz="3200" b="1">
                <a:cs typeface="Calibri"/>
              </a:rPr>
              <a:t>ai4…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53546F-7ADC-7F85-ECC7-58EFF101D052}"/>
              </a:ext>
            </a:extLst>
          </p:cNvPr>
          <p:cNvSpPr txBox="1"/>
          <p:nvPr/>
        </p:nvSpPr>
        <p:spPr>
          <a:xfrm>
            <a:off x="404853" y="1089092"/>
            <a:ext cx="1030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0" i="0" u="none" strike="noStrike">
                <a:effectLst/>
              </a:rPr>
              <a:t>Lavoriamo su diversi </a:t>
            </a:r>
            <a:r>
              <a:rPr lang="it-IT" sz="2400" b="1" i="0" u="none" strike="noStrike">
                <a:effectLst/>
              </a:rPr>
              <a:t>progetti di ricerca &amp; sviluppo </a:t>
            </a:r>
          </a:p>
          <a:p>
            <a:r>
              <a:rPr lang="it-IT" sz="2400" b="0" i="0" u="none" strike="noStrike">
                <a:effectLst/>
              </a:rPr>
              <a:t>che usano l'intelligenza artificiale per migliorare </a:t>
            </a:r>
          </a:p>
          <a:p>
            <a:r>
              <a:rPr lang="it-IT" sz="2400" b="0" i="0" u="none" strike="noStrike">
                <a:effectLst/>
              </a:rPr>
              <a:t>l'efficienza e la produttività.</a:t>
            </a:r>
          </a:p>
        </p:txBody>
      </p:sp>
      <p:pic>
        <p:nvPicPr>
          <p:cNvPr id="3" name="Immagine 2" descr="Immagine che contiene Elementi grafici, grafica, silhouette, creatività&#10;&#10;Descrizione generata automaticamente">
            <a:extLst>
              <a:ext uri="{FF2B5EF4-FFF2-40B4-BE49-F238E27FC236}">
                <a16:creationId xmlns:a16="http://schemas.microsoft.com/office/drawing/2014/main" id="{5F843A81-1B7C-705F-A7AE-4287D1D70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60" y="1865554"/>
            <a:ext cx="4190593" cy="433172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63E45FC-D784-E354-8FBC-812F72C38EF0}"/>
              </a:ext>
            </a:extLst>
          </p:cNvPr>
          <p:cNvSpPr txBox="1"/>
          <p:nvPr/>
        </p:nvSpPr>
        <p:spPr>
          <a:xfrm>
            <a:off x="467883" y="5345042"/>
            <a:ext cx="686855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i="0" u="none" strike="noStrike">
                <a:solidFill>
                  <a:srgbClr val="00B0F0"/>
                </a:solidFill>
                <a:effectLst/>
              </a:rPr>
              <a:t>Il nome</a:t>
            </a:r>
            <a:r>
              <a:rPr lang="it-IT" sz="1800" b="1" i="1" u="none" strike="noStrike">
                <a:solidFill>
                  <a:srgbClr val="00B0F0"/>
                </a:solidFill>
                <a:effectLst/>
              </a:rPr>
              <a:t> ai4 </a:t>
            </a:r>
            <a:r>
              <a:rPr lang="it-IT" sz="1800" b="1" i="0" u="none" strike="noStrike">
                <a:solidFill>
                  <a:srgbClr val="00B0F0"/>
                </a:solidFill>
                <a:effectLst/>
              </a:rPr>
              <a:t>deriva</a:t>
            </a:r>
            <a:r>
              <a:rPr lang="it-IT" sz="1800" b="1">
                <a:solidFill>
                  <a:srgbClr val="00B0F0"/>
                </a:solidFill>
              </a:rPr>
              <a:t> dall’integrazione dell’AI nei nostri prodotti </a:t>
            </a:r>
          </a:p>
          <a:p>
            <a:r>
              <a:rPr lang="it-IT" sz="1600"/>
              <a:t>unita all’infrastruttura Azure e Cloud per tutto il processo cognitivo.</a:t>
            </a:r>
          </a:p>
        </p:txBody>
      </p:sp>
      <p:sp>
        <p:nvSpPr>
          <p:cNvPr id="13" name="Segnaposto contenuto 3">
            <a:extLst>
              <a:ext uri="{FF2B5EF4-FFF2-40B4-BE49-F238E27FC236}">
                <a16:creationId xmlns:a16="http://schemas.microsoft.com/office/drawing/2014/main" id="{4A2C22E1-9E0F-D255-E23A-7EF654F88DBB}"/>
              </a:ext>
            </a:extLst>
          </p:cNvPr>
          <p:cNvSpPr txBox="1">
            <a:spLocks/>
          </p:cNvSpPr>
          <p:nvPr/>
        </p:nvSpPr>
        <p:spPr>
          <a:xfrm>
            <a:off x="374596" y="2823459"/>
            <a:ext cx="6673318" cy="174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err="1"/>
              <a:t>Ogni</a:t>
            </a:r>
            <a:r>
              <a:rPr lang="en-US" sz="2400"/>
              <a:t> </a:t>
            </a:r>
            <a:r>
              <a:rPr lang="en-US" sz="2400" err="1"/>
              <a:t>soluzione</a:t>
            </a:r>
            <a:r>
              <a:rPr lang="en-US" sz="2400"/>
              <a:t> fa </a:t>
            </a:r>
            <a:r>
              <a:rPr lang="en-US" sz="2400" err="1"/>
              <a:t>interagire</a:t>
            </a:r>
            <a:r>
              <a:rPr lang="en-US" sz="2400"/>
              <a:t> le </a:t>
            </a:r>
            <a:r>
              <a:rPr lang="en-US" sz="2400" err="1"/>
              <a:t>piattaforme</a:t>
            </a:r>
            <a:r>
              <a:rPr lang="en-US" sz="2400"/>
              <a:t> </a:t>
            </a:r>
            <a:r>
              <a:rPr lang="en-US" sz="2400" err="1"/>
              <a:t>esistenti</a:t>
            </a:r>
            <a:r>
              <a:rPr lang="en-US" sz="2400"/>
              <a:t> in un </a:t>
            </a:r>
            <a:r>
              <a:rPr lang="en-US" sz="2400" err="1"/>
              <a:t>singolo</a:t>
            </a:r>
            <a:r>
              <a:rPr lang="en-US" sz="2400"/>
              <a:t> </a:t>
            </a:r>
            <a:r>
              <a:rPr lang="en-US" sz="2400" err="1"/>
              <a:t>ambito</a:t>
            </a:r>
            <a:r>
              <a:rPr lang="en-US" sz="2400"/>
              <a:t>:</a:t>
            </a:r>
          </a:p>
          <a:p>
            <a:pPr marL="0" indent="0">
              <a:buNone/>
            </a:pPr>
            <a:r>
              <a:rPr lang="en-US" sz="2400" b="1"/>
              <a:t>- in modo semplice</a:t>
            </a:r>
          </a:p>
          <a:p>
            <a:pPr marL="0" indent="0">
              <a:buNone/>
            </a:pPr>
            <a:r>
              <a:rPr lang="en-US" sz="2400" b="1"/>
              <a:t>- </a:t>
            </a:r>
            <a:r>
              <a:rPr lang="en-US" sz="2400" b="1" err="1"/>
              <a:t>migliorando</a:t>
            </a:r>
            <a:r>
              <a:rPr lang="en-US" sz="2400" b="1"/>
              <a:t> le </a:t>
            </a:r>
            <a:r>
              <a:rPr lang="en-US" sz="2400" b="1" err="1"/>
              <a:t>priorità</a:t>
            </a:r>
            <a:r>
              <a:rPr lang="en-US" sz="2400" b="1"/>
              <a:t> e la </a:t>
            </a:r>
            <a:r>
              <a:rPr lang="en-US" sz="2400" b="1" err="1"/>
              <a:t>previsione</a:t>
            </a:r>
            <a:r>
              <a:rPr lang="en-US" sz="2400" b="1"/>
              <a:t> </a:t>
            </a:r>
            <a:r>
              <a:rPr lang="en-US" sz="2400" b="1" err="1"/>
              <a:t>dei</a:t>
            </a:r>
            <a:r>
              <a:rPr lang="en-US" sz="2400" b="1"/>
              <a:t> </a:t>
            </a:r>
            <a:r>
              <a:rPr lang="en-US" sz="2400" b="1" err="1"/>
              <a:t>dati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4669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9C197B-BA1B-09CF-2684-A4F7C2632581}"/>
              </a:ext>
            </a:extLst>
          </p:cNvPr>
          <p:cNvSpPr txBox="1"/>
          <p:nvPr/>
        </p:nvSpPr>
        <p:spPr>
          <a:xfrm>
            <a:off x="4699000" y="2715135"/>
            <a:ext cx="57297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endParaRPr lang="it-IT" b="0" i="0">
              <a:effectLst/>
            </a:endParaRPr>
          </a:p>
          <a:p>
            <a:pPr algn="just" fontAlgn="base"/>
            <a:r>
              <a:rPr lang="it-IT" b="0" i="0">
                <a:effectLst/>
              </a:rPr>
              <a:t>Le nostre App hanno funzioni prioritarie come:</a:t>
            </a:r>
          </a:p>
          <a:p>
            <a:pPr algn="just" fontAlgn="base"/>
            <a:endParaRPr lang="it-IT" b="0" i="0">
              <a:effectLst/>
            </a:endParaRPr>
          </a:p>
          <a:p>
            <a:pPr algn="just" fontAlgn="base"/>
            <a:r>
              <a:rPr lang="it-IT"/>
              <a:t>o</a:t>
            </a:r>
            <a:r>
              <a:rPr lang="it-IT" b="0" i="0">
                <a:effectLst/>
              </a:rPr>
              <a:t>ttimizzare i processi aziendali</a:t>
            </a:r>
          </a:p>
          <a:p>
            <a:pPr algn="just" fontAlgn="base"/>
            <a:endParaRPr lang="it-IT" b="0" i="0">
              <a:effectLst/>
            </a:endParaRPr>
          </a:p>
          <a:p>
            <a:pPr algn="just" fontAlgn="base"/>
            <a:r>
              <a:rPr lang="it-IT"/>
              <a:t>g</a:t>
            </a:r>
            <a:r>
              <a:rPr lang="it-IT" b="0" i="0">
                <a:effectLst/>
              </a:rPr>
              <a:t>estire lo scambio dati tra fonti eterogenee</a:t>
            </a:r>
          </a:p>
          <a:p>
            <a:pPr algn="just" fontAlgn="base"/>
            <a:endParaRPr lang="it-IT" b="0" i="0">
              <a:effectLst/>
            </a:endParaRPr>
          </a:p>
          <a:p>
            <a:pPr algn="just" fontAlgn="base"/>
            <a:r>
              <a:rPr lang="it-IT"/>
              <a:t>t</a:t>
            </a:r>
            <a:r>
              <a:rPr lang="it-IT" b="0" i="0">
                <a:effectLst/>
              </a:rPr>
              <a:t>enere sotto controllo le performance dell’organizzazione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9246CC-D74B-44AF-6C56-3DFEA8041C5F}"/>
              </a:ext>
            </a:extLst>
          </p:cNvPr>
          <p:cNvSpPr txBox="1"/>
          <p:nvPr/>
        </p:nvSpPr>
        <p:spPr>
          <a:xfrm>
            <a:off x="374596" y="318454"/>
            <a:ext cx="643260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it-IT" sz="3200" b="1">
                <a:cs typeface="Calibri"/>
              </a:rPr>
              <a:t>Soluzioni custom di proprietà</a:t>
            </a:r>
            <a:endParaRPr lang="it-IT"/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3678BBB6-6412-F877-ED7C-54AFDA7F5C62}"/>
              </a:ext>
            </a:extLst>
          </p:cNvPr>
          <p:cNvCxnSpPr>
            <a:cxnSpLocks/>
          </p:cNvCxnSpPr>
          <p:nvPr/>
        </p:nvCxnSpPr>
        <p:spPr>
          <a:xfrm>
            <a:off x="467883" y="910159"/>
            <a:ext cx="9960834" cy="0"/>
          </a:xfrm>
          <a:prstGeom prst="line">
            <a:avLst/>
          </a:prstGeom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cerchio, clipart, Elementi grafici, creatività&#10;&#10;Descrizione generata automaticamente">
            <a:extLst>
              <a:ext uri="{FF2B5EF4-FFF2-40B4-BE49-F238E27FC236}">
                <a16:creationId xmlns:a16="http://schemas.microsoft.com/office/drawing/2014/main" id="{C7CFE78C-1F91-4703-1D66-B318CDC2F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187" y="320920"/>
            <a:ext cx="1040014" cy="10105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EA274E-1A2A-1AA4-3EAF-ED30122E5C73}"/>
              </a:ext>
            </a:extLst>
          </p:cNvPr>
          <p:cNvSpPr txBox="1"/>
          <p:nvPr/>
        </p:nvSpPr>
        <p:spPr>
          <a:xfrm>
            <a:off x="385029" y="1194862"/>
            <a:ext cx="10043688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fontAlgn="base"/>
            <a:r>
              <a:rPr lang="it-IT" sz="2000" b="0" i="0">
                <a:effectLst/>
              </a:rPr>
              <a:t>Partendo da ambienti </a:t>
            </a:r>
            <a:r>
              <a:rPr lang="it-IT" sz="2000" b="1" i="1">
                <a:effectLst/>
              </a:rPr>
              <a:t>on premise</a:t>
            </a:r>
            <a:r>
              <a:rPr lang="it-IT" sz="2000" b="0" i="0">
                <a:effectLst/>
              </a:rPr>
              <a:t>, vengono disegnate </a:t>
            </a:r>
            <a:r>
              <a:rPr lang="it-IT" sz="2000" b="1" i="1">
                <a:effectLst/>
              </a:rPr>
              <a:t>soluzioni custom </a:t>
            </a:r>
            <a:r>
              <a:rPr lang="it-IT" sz="2000" b="0" i="0">
                <a:effectLst/>
              </a:rPr>
              <a:t>per portare </a:t>
            </a:r>
            <a:r>
              <a:rPr lang="it-IT" sz="2000" b="0" i="1">
                <a:effectLst/>
              </a:rPr>
              <a:t>in cloud</a:t>
            </a:r>
            <a:r>
              <a:rPr lang="it-IT" sz="2000" b="0" i="0">
                <a:effectLst/>
              </a:rPr>
              <a:t> tutti gli applicativi in modo sicuro.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71A00B4-BB60-A73D-A52E-57AC96E18D19}"/>
              </a:ext>
            </a:extLst>
          </p:cNvPr>
          <p:cNvSpPr/>
          <p:nvPr/>
        </p:nvSpPr>
        <p:spPr>
          <a:xfrm>
            <a:off x="4386946" y="3602445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FEA4D8A-70A1-8BF3-FCDA-93275C88580F}"/>
              </a:ext>
            </a:extLst>
          </p:cNvPr>
          <p:cNvSpPr/>
          <p:nvPr/>
        </p:nvSpPr>
        <p:spPr>
          <a:xfrm>
            <a:off x="4386946" y="4162325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D455F8C-D937-55F8-67CC-544B4ED45800}"/>
              </a:ext>
            </a:extLst>
          </p:cNvPr>
          <p:cNvSpPr/>
          <p:nvPr/>
        </p:nvSpPr>
        <p:spPr>
          <a:xfrm>
            <a:off x="4386946" y="4708425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object 64">
            <a:extLst>
              <a:ext uri="{FF2B5EF4-FFF2-40B4-BE49-F238E27FC236}">
                <a16:creationId xmlns:a16="http://schemas.microsoft.com/office/drawing/2014/main" id="{ED61425C-34C7-D227-1ACD-15E151F8A356}"/>
              </a:ext>
            </a:extLst>
          </p:cNvPr>
          <p:cNvGrpSpPr/>
          <p:nvPr/>
        </p:nvGrpSpPr>
        <p:grpSpPr>
          <a:xfrm>
            <a:off x="826263" y="2514598"/>
            <a:ext cx="3212337" cy="3322885"/>
            <a:chOff x="13432538" y="6588251"/>
            <a:chExt cx="5226050" cy="2818386"/>
          </a:xfrm>
        </p:grpSpPr>
        <p:sp>
          <p:nvSpPr>
            <p:cNvPr id="3" name="object 65">
              <a:extLst>
                <a:ext uri="{FF2B5EF4-FFF2-40B4-BE49-F238E27FC236}">
                  <a16:creationId xmlns:a16="http://schemas.microsoft.com/office/drawing/2014/main" id="{5FF838EC-C368-6307-ABDB-DF03C3F8788F}"/>
                </a:ext>
              </a:extLst>
            </p:cNvPr>
            <p:cNvSpPr/>
            <p:nvPr/>
          </p:nvSpPr>
          <p:spPr>
            <a:xfrm>
              <a:off x="13432538" y="6704077"/>
              <a:ext cx="5226050" cy="2702560"/>
            </a:xfrm>
            <a:custGeom>
              <a:avLst/>
              <a:gdLst/>
              <a:ahLst/>
              <a:cxnLst/>
              <a:rect l="l" t="t" r="r" b="b"/>
              <a:pathLst>
                <a:path w="5226050" h="2702559">
                  <a:moveTo>
                    <a:pt x="0" y="195198"/>
                  </a:moveTo>
                  <a:lnTo>
                    <a:pt x="5154" y="150436"/>
                  </a:lnTo>
                  <a:lnTo>
                    <a:pt x="19837" y="109347"/>
                  </a:lnTo>
                  <a:lnTo>
                    <a:pt x="42877" y="73104"/>
                  </a:lnTo>
                  <a:lnTo>
                    <a:pt x="73104" y="42877"/>
                  </a:lnTo>
                  <a:lnTo>
                    <a:pt x="109347" y="19837"/>
                  </a:lnTo>
                  <a:lnTo>
                    <a:pt x="150436" y="5154"/>
                  </a:lnTo>
                  <a:lnTo>
                    <a:pt x="195198" y="0"/>
                  </a:lnTo>
                  <a:lnTo>
                    <a:pt x="5030596" y="0"/>
                  </a:lnTo>
                  <a:lnTo>
                    <a:pt x="5075359" y="5154"/>
                  </a:lnTo>
                  <a:lnTo>
                    <a:pt x="5116448" y="19837"/>
                  </a:lnTo>
                  <a:lnTo>
                    <a:pt x="5152691" y="42877"/>
                  </a:lnTo>
                  <a:lnTo>
                    <a:pt x="5182918" y="73104"/>
                  </a:lnTo>
                  <a:lnTo>
                    <a:pt x="5205958" y="109347"/>
                  </a:lnTo>
                  <a:lnTo>
                    <a:pt x="5220641" y="150436"/>
                  </a:lnTo>
                  <a:lnTo>
                    <a:pt x="5225796" y="195198"/>
                  </a:lnTo>
                  <a:lnTo>
                    <a:pt x="5225796" y="2506852"/>
                  </a:lnTo>
                  <a:lnTo>
                    <a:pt x="5220641" y="2551615"/>
                  </a:lnTo>
                  <a:lnTo>
                    <a:pt x="5205958" y="2592704"/>
                  </a:lnTo>
                  <a:lnTo>
                    <a:pt x="5182918" y="2628947"/>
                  </a:lnTo>
                  <a:lnTo>
                    <a:pt x="5152691" y="2659174"/>
                  </a:lnTo>
                  <a:lnTo>
                    <a:pt x="5116448" y="2682214"/>
                  </a:lnTo>
                  <a:lnTo>
                    <a:pt x="5075359" y="2696897"/>
                  </a:lnTo>
                  <a:lnTo>
                    <a:pt x="5030596" y="2702051"/>
                  </a:lnTo>
                  <a:lnTo>
                    <a:pt x="195198" y="2702051"/>
                  </a:lnTo>
                  <a:lnTo>
                    <a:pt x="150436" y="2696897"/>
                  </a:lnTo>
                  <a:lnTo>
                    <a:pt x="109347" y="2682214"/>
                  </a:lnTo>
                  <a:lnTo>
                    <a:pt x="73104" y="2659174"/>
                  </a:lnTo>
                  <a:lnTo>
                    <a:pt x="42877" y="2628947"/>
                  </a:lnTo>
                  <a:lnTo>
                    <a:pt x="19837" y="2592704"/>
                  </a:lnTo>
                  <a:lnTo>
                    <a:pt x="5154" y="2551615"/>
                  </a:lnTo>
                  <a:lnTo>
                    <a:pt x="0" y="2506852"/>
                  </a:lnTo>
                  <a:lnTo>
                    <a:pt x="0" y="195198"/>
                  </a:lnTo>
                  <a:close/>
                </a:path>
              </a:pathLst>
            </a:custGeom>
            <a:ln w="28575" cap="rnd"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lIns="0" tIns="0" rIns="0" bIns="0" rtlCol="0"/>
            <a:lstStyle/>
            <a:p>
              <a:endParaRPr sz="1154">
                <a:latin typeface="Calibri" panose="020F0502020204030204" pitchFamily="34" charset="0"/>
              </a:endParaRPr>
            </a:p>
          </p:txBody>
        </p:sp>
        <p:sp>
          <p:nvSpPr>
            <p:cNvPr id="4" name="object 66">
              <a:extLst>
                <a:ext uri="{FF2B5EF4-FFF2-40B4-BE49-F238E27FC236}">
                  <a16:creationId xmlns:a16="http://schemas.microsoft.com/office/drawing/2014/main" id="{F3A17A30-0A42-6488-BA22-EF7A19BDD205}"/>
                </a:ext>
              </a:extLst>
            </p:cNvPr>
            <p:cNvSpPr/>
            <p:nvPr/>
          </p:nvSpPr>
          <p:spPr>
            <a:xfrm>
              <a:off x="14107667" y="6588251"/>
              <a:ext cx="3778249" cy="383669"/>
            </a:xfrm>
            <a:custGeom>
              <a:avLst/>
              <a:gdLst/>
              <a:ahLst/>
              <a:cxnLst/>
              <a:rect l="l" t="t" r="r" b="b"/>
              <a:pathLst>
                <a:path w="3778250" h="227329">
                  <a:moveTo>
                    <a:pt x="3777996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3777996" y="227075"/>
                  </a:lnTo>
                  <a:lnTo>
                    <a:pt x="3777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54">
                <a:latin typeface="Calibri" panose="020F0502020204030204" pitchFamily="34" charset="0"/>
              </a:endParaRPr>
            </a:p>
          </p:txBody>
        </p:sp>
      </p:grpSp>
      <p:sp>
        <p:nvSpPr>
          <p:cNvPr id="5" name="object 79">
            <a:extLst>
              <a:ext uri="{FF2B5EF4-FFF2-40B4-BE49-F238E27FC236}">
                <a16:creationId xmlns:a16="http://schemas.microsoft.com/office/drawing/2014/main" id="{F6AEC609-5C9C-363B-3DAC-FCA7C1023156}"/>
              </a:ext>
            </a:extLst>
          </p:cNvPr>
          <p:cNvSpPr txBox="1"/>
          <p:nvPr/>
        </p:nvSpPr>
        <p:spPr>
          <a:xfrm>
            <a:off x="928661" y="2442532"/>
            <a:ext cx="2947583" cy="45234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 algn="ctr">
              <a:spcBef>
                <a:spcPts val="67"/>
              </a:spcBef>
            </a:pPr>
            <a:r>
              <a:rPr lang="it-IT" sz="1400" b="1" spc="-32">
                <a:solidFill>
                  <a:srgbClr val="00B0F0"/>
                </a:solidFill>
                <a:uFill>
                  <a:solidFill>
                    <a:srgbClr val="C10D2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Brevetti</a:t>
            </a:r>
            <a:r>
              <a:rPr sz="1400" b="1" spc="-35">
                <a:solidFill>
                  <a:srgbClr val="00B0F0"/>
                </a:solidFill>
                <a:uFill>
                  <a:solidFill>
                    <a:srgbClr val="C10D2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>
                <a:solidFill>
                  <a:srgbClr val="00B0F0"/>
                </a:solidFill>
                <a:uFill>
                  <a:solidFill>
                    <a:srgbClr val="C10D2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endParaRPr lang="it-IT" sz="1400" b="1">
              <a:solidFill>
                <a:srgbClr val="00B0F0"/>
              </a:solidFill>
              <a:uFill>
                <a:solidFill>
                  <a:srgbClr val="C10D27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45" algn="ctr">
              <a:spcBef>
                <a:spcPts val="67"/>
              </a:spcBef>
            </a:pPr>
            <a:r>
              <a:rPr sz="1400" b="1" spc="-26">
                <a:solidFill>
                  <a:srgbClr val="00B0F0"/>
                </a:solidFill>
                <a:uFill>
                  <a:solidFill>
                    <a:srgbClr val="C10D2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6" err="1">
                <a:solidFill>
                  <a:srgbClr val="00B0F0"/>
                </a:solidFill>
                <a:uFill>
                  <a:solidFill>
                    <a:srgbClr val="C10D2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Implementa</a:t>
            </a:r>
            <a:r>
              <a:rPr lang="it-IT" sz="1400" b="1" spc="-6">
                <a:solidFill>
                  <a:srgbClr val="00B0F0"/>
                </a:solidFill>
                <a:uFill>
                  <a:solidFill>
                    <a:srgbClr val="C10D2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zioni commerciali</a:t>
            </a:r>
            <a:endParaRPr sz="14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96">
            <a:extLst>
              <a:ext uri="{FF2B5EF4-FFF2-40B4-BE49-F238E27FC236}">
                <a16:creationId xmlns:a16="http://schemas.microsoft.com/office/drawing/2014/main" id="{2196002F-DB3E-CBE0-D03E-3E88BD5D25ED}"/>
              </a:ext>
            </a:extLst>
          </p:cNvPr>
          <p:cNvSpPr txBox="1"/>
          <p:nvPr/>
        </p:nvSpPr>
        <p:spPr>
          <a:xfrm>
            <a:off x="1336468" y="3320396"/>
            <a:ext cx="2227188" cy="2009183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191803" indent="-183659">
              <a:spcBef>
                <a:spcPts val="67"/>
              </a:spcBef>
              <a:buFont typeface="Courier New"/>
              <a:buChar char="o"/>
              <a:tabLst>
                <a:tab pos="191803" algn="l"/>
              </a:tabLst>
            </a:pPr>
            <a:r>
              <a:rPr lang="it-IT" sz="2000" b="1" i="1" spc="26">
                <a:latin typeface="Calibri" panose="020F0502020204030204" pitchFamily="34" charset="0"/>
                <a:cs typeface="Calibri" panose="020F0502020204030204" pitchFamily="34" charset="0"/>
              </a:rPr>
              <a:t>ai4Orchestration</a:t>
            </a:r>
            <a:endParaRPr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91803" indent="-183659">
              <a:spcBef>
                <a:spcPts val="856"/>
              </a:spcBef>
              <a:buFont typeface="Courier New"/>
              <a:buChar char="o"/>
              <a:tabLst>
                <a:tab pos="191803" algn="l"/>
              </a:tabLst>
            </a:pPr>
            <a:r>
              <a:rPr lang="it-IT" sz="2000" b="1" i="1" spc="-6">
                <a:latin typeface="Calibri" panose="020F0502020204030204" pitchFamily="34" charset="0"/>
                <a:cs typeface="Calibri" panose="020F0502020204030204" pitchFamily="34" charset="0"/>
              </a:rPr>
              <a:t>ai4Sign</a:t>
            </a:r>
          </a:p>
          <a:p>
            <a:pPr marL="191803" indent="-183659">
              <a:spcBef>
                <a:spcPts val="856"/>
              </a:spcBef>
              <a:buFont typeface="Courier New"/>
              <a:buChar char="o"/>
              <a:tabLst>
                <a:tab pos="191803" algn="l"/>
              </a:tabLst>
            </a:pPr>
            <a:r>
              <a:rPr lang="it-IT" sz="2000" b="1" i="1" spc="-6">
                <a:latin typeface="Calibri" panose="020F0502020204030204" pitchFamily="34" charset="0"/>
                <a:cs typeface="Calibri" panose="020F0502020204030204" pitchFamily="34" charset="0"/>
              </a:rPr>
              <a:t>ai4Team</a:t>
            </a:r>
            <a:endParaRPr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91803" indent="-183659">
              <a:spcBef>
                <a:spcPts val="859"/>
              </a:spcBef>
              <a:buFont typeface="Courier New"/>
              <a:buChar char="o"/>
              <a:tabLst>
                <a:tab pos="191803" algn="l"/>
              </a:tabLst>
            </a:pPr>
            <a:r>
              <a:rPr lang="it-IT" sz="2000" b="1" i="1" spc="-6">
                <a:latin typeface="Calibri" panose="020F0502020204030204" pitchFamily="34" charset="0"/>
                <a:cs typeface="Calibri" panose="020F0502020204030204" pitchFamily="34" charset="0"/>
              </a:rPr>
              <a:t>ai4Support</a:t>
            </a:r>
            <a:endParaRPr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91803" indent="-183659">
              <a:spcBef>
                <a:spcPts val="856"/>
              </a:spcBef>
              <a:buFont typeface="Courier New"/>
              <a:buChar char="o"/>
              <a:tabLst>
                <a:tab pos="191803" algn="l"/>
              </a:tabLst>
            </a:pPr>
            <a:r>
              <a:rPr lang="it-IT" sz="2000" b="1" i="1" spc="-29">
                <a:latin typeface="Calibri" panose="020F0502020204030204" pitchFamily="34" charset="0"/>
                <a:cs typeface="Calibri" panose="020F0502020204030204" pitchFamily="34" charset="0"/>
              </a:rPr>
              <a:t>ai4Garden</a:t>
            </a:r>
            <a:endParaRPr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7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55DC83-C3E3-F286-B010-EA0AE995D64B}"/>
              </a:ext>
            </a:extLst>
          </p:cNvPr>
          <p:cNvSpPr txBox="1"/>
          <p:nvPr/>
        </p:nvSpPr>
        <p:spPr>
          <a:xfrm>
            <a:off x="467884" y="28387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>
                <a:latin typeface="Montserrat" pitchFamily="2" charset="77"/>
              </a:rPr>
              <a:t>ai4Sign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8C54BB-0E95-739D-75CA-0CE3930437FD}"/>
              </a:ext>
            </a:extLst>
          </p:cNvPr>
          <p:cNvSpPr txBox="1"/>
          <p:nvPr/>
        </p:nvSpPr>
        <p:spPr>
          <a:xfrm>
            <a:off x="6324180" y="1179725"/>
            <a:ext cx="54854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b="1">
                <a:latin typeface="Calibri" panose="020F0502020204030204" pitchFamily="34" charset="0"/>
                <a:cs typeface="Calibri" panose="020F0502020204030204" pitchFamily="34" charset="0"/>
              </a:rPr>
              <a:t>L’uso dell'Intelligenza Artificiale per la traduzione del linguaggio dei segni.</a:t>
            </a:r>
          </a:p>
          <a:p>
            <a:b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Grazie al </a:t>
            </a:r>
            <a:r>
              <a:rPr lang="it-IT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Cognitive AI </a:t>
            </a: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risolviamo il problema sociale della comunicazione telematica, permettendo la comunicazione dove non sia possibile utilizzare linguaggi verbali.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A65CE0B-94D9-C846-15FA-EC90993174AD}"/>
              </a:ext>
            </a:extLst>
          </p:cNvPr>
          <p:cNvSpPr txBox="1"/>
          <p:nvPr/>
        </p:nvSpPr>
        <p:spPr>
          <a:xfrm>
            <a:off x="513630" y="3381872"/>
            <a:ext cx="5562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Interlocutori con deficit verbale </a:t>
            </a: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possono partecipare, intervenire e presentare concetti espressi in linguaggio dei segni raggiungendo tutta l'utenza.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D68C98F-5D7D-C37C-4CCD-E1C8FA8A2B25}"/>
              </a:ext>
            </a:extLst>
          </p:cNvPr>
          <p:cNvSpPr txBox="1"/>
          <p:nvPr/>
        </p:nvSpPr>
        <p:spPr>
          <a:xfrm>
            <a:off x="530763" y="4946477"/>
            <a:ext cx="53171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err="1">
                <a:latin typeface="Calibri" panose="020F0502020204030204" pitchFamily="34" charset="0"/>
                <a:cs typeface="Calibri" panose="020F0502020204030204" pitchFamily="34" charset="0"/>
              </a:rPr>
              <a:t>Traduzione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 in tempo </a:t>
            </a:r>
            <a:r>
              <a:rPr lang="en-US" sz="1600" b="1" err="1">
                <a:latin typeface="Calibri" panose="020F0502020204030204" pitchFamily="34" charset="0"/>
                <a:cs typeface="Calibri" panose="020F0502020204030204" pitchFamily="34" charset="0"/>
              </a:rPr>
              <a:t>reale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sz="1600" b="1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err="1"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err="1">
                <a:latin typeface="Calibri" panose="020F0502020204030204" pitchFamily="34" charset="0"/>
                <a:cs typeface="Calibri" panose="020F0502020204030204" pitchFamily="34" charset="0"/>
              </a:rPr>
              <a:t>segni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 lingua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italiana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err="1">
                <a:latin typeface="Calibri" panose="020F0502020204030204" pitchFamily="34" charset="0"/>
                <a:cs typeface="Calibri" panose="020F0502020204030204" pitchFamily="34" charset="0"/>
              </a:rPr>
              <a:t>Piattaforma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 di videocall/meeting </a:t>
            </a:r>
            <a:r>
              <a:rPr lang="en-US" sz="1600" b="1" err="1">
                <a:latin typeface="Calibri" panose="020F0502020204030204" pitchFamily="34" charset="0"/>
                <a:cs typeface="Calibri" panose="020F0502020204030204" pitchFamily="34" charset="0"/>
              </a:rPr>
              <a:t>necessaria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US" sz="1600" b="1" err="1">
                <a:latin typeface="Calibri" panose="020F0502020204030204" pitchFamily="34" charset="0"/>
                <a:cs typeface="Calibri" panose="020F0502020204030204" pitchFamily="34" charset="0"/>
              </a:rPr>
              <a:t>l'interpretazione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sz="1600" b="1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 non verbale</a:t>
            </a:r>
          </a:p>
        </p:txBody>
      </p:sp>
      <p:pic>
        <p:nvPicPr>
          <p:cNvPr id="19" name="Immagine 18" descr="Immagine che contiene schermata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5EC417C-19EB-6743-3353-79E0B2C1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6" y="266768"/>
            <a:ext cx="1615279" cy="642050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3D58BD81-E81E-53F6-F787-B484D8CF72B2}"/>
              </a:ext>
            </a:extLst>
          </p:cNvPr>
          <p:cNvSpPr txBox="1">
            <a:spLocks/>
          </p:cNvSpPr>
          <p:nvPr/>
        </p:nvSpPr>
        <p:spPr>
          <a:xfrm>
            <a:off x="532577" y="1367227"/>
            <a:ext cx="5496105" cy="16056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b="1">
                <a:latin typeface="Calibri" panose="020F0502020204030204" pitchFamily="34" charset="0"/>
                <a:cs typeface="Calibri" panose="020F0502020204030204" pitchFamily="34" charset="0"/>
              </a:rPr>
              <a:t>Utilizza l’AI per ridurre le distanze comunicative tra le persone</a:t>
            </a:r>
          </a:p>
          <a:p>
            <a:r>
              <a:rPr lang="it-IT" sz="1600">
                <a:latin typeface="Calibri" panose="020F0502020204030204" pitchFamily="34" charset="0"/>
                <a:cs typeface="Calibri" panose="020F0502020204030204" pitchFamily="34" charset="0"/>
              </a:rPr>
              <a:t>Unifica il linguaggio di output in lingua</a:t>
            </a:r>
          </a:p>
          <a:p>
            <a:r>
              <a:rPr lang="it-IT" sz="1600">
                <a:latin typeface="Calibri" panose="020F0502020204030204" pitchFamily="34" charset="0"/>
                <a:cs typeface="Calibri" panose="020F0502020204030204" pitchFamily="34" charset="0"/>
              </a:rPr>
              <a:t>Partecipazione senza traduttore fisico a qualsiasi comunicazione condivisa in piattaforma telematica</a:t>
            </a:r>
          </a:p>
        </p:txBody>
      </p:sp>
      <p:grpSp>
        <p:nvGrpSpPr>
          <p:cNvPr id="23" name="object 64">
            <a:extLst>
              <a:ext uri="{FF2B5EF4-FFF2-40B4-BE49-F238E27FC236}">
                <a16:creationId xmlns:a16="http://schemas.microsoft.com/office/drawing/2014/main" id="{90E54285-67E4-29D8-E296-D60129894145}"/>
              </a:ext>
            </a:extLst>
          </p:cNvPr>
          <p:cNvGrpSpPr/>
          <p:nvPr/>
        </p:nvGrpSpPr>
        <p:grpSpPr>
          <a:xfrm>
            <a:off x="455996" y="4509868"/>
            <a:ext cx="5562728" cy="1887072"/>
            <a:chOff x="13432538" y="6588251"/>
            <a:chExt cx="5226050" cy="2818386"/>
          </a:xfrm>
        </p:grpSpPr>
        <p:sp>
          <p:nvSpPr>
            <p:cNvPr id="24" name="object 65">
              <a:extLst>
                <a:ext uri="{FF2B5EF4-FFF2-40B4-BE49-F238E27FC236}">
                  <a16:creationId xmlns:a16="http://schemas.microsoft.com/office/drawing/2014/main" id="{5899362D-F747-EA65-6796-7D10FCF5004D}"/>
                </a:ext>
              </a:extLst>
            </p:cNvPr>
            <p:cNvSpPr/>
            <p:nvPr/>
          </p:nvSpPr>
          <p:spPr>
            <a:xfrm>
              <a:off x="13432538" y="6704077"/>
              <a:ext cx="5226050" cy="2702560"/>
            </a:xfrm>
            <a:custGeom>
              <a:avLst/>
              <a:gdLst/>
              <a:ahLst/>
              <a:cxnLst/>
              <a:rect l="l" t="t" r="r" b="b"/>
              <a:pathLst>
                <a:path w="5226050" h="2702559">
                  <a:moveTo>
                    <a:pt x="0" y="195198"/>
                  </a:moveTo>
                  <a:lnTo>
                    <a:pt x="5154" y="150436"/>
                  </a:lnTo>
                  <a:lnTo>
                    <a:pt x="19837" y="109347"/>
                  </a:lnTo>
                  <a:lnTo>
                    <a:pt x="42877" y="73104"/>
                  </a:lnTo>
                  <a:lnTo>
                    <a:pt x="73104" y="42877"/>
                  </a:lnTo>
                  <a:lnTo>
                    <a:pt x="109347" y="19837"/>
                  </a:lnTo>
                  <a:lnTo>
                    <a:pt x="150436" y="5154"/>
                  </a:lnTo>
                  <a:lnTo>
                    <a:pt x="195198" y="0"/>
                  </a:lnTo>
                  <a:lnTo>
                    <a:pt x="5030596" y="0"/>
                  </a:lnTo>
                  <a:lnTo>
                    <a:pt x="5075359" y="5154"/>
                  </a:lnTo>
                  <a:lnTo>
                    <a:pt x="5116448" y="19837"/>
                  </a:lnTo>
                  <a:lnTo>
                    <a:pt x="5152691" y="42877"/>
                  </a:lnTo>
                  <a:lnTo>
                    <a:pt x="5182918" y="73104"/>
                  </a:lnTo>
                  <a:lnTo>
                    <a:pt x="5205958" y="109347"/>
                  </a:lnTo>
                  <a:lnTo>
                    <a:pt x="5220641" y="150436"/>
                  </a:lnTo>
                  <a:lnTo>
                    <a:pt x="5225796" y="195198"/>
                  </a:lnTo>
                  <a:lnTo>
                    <a:pt x="5225796" y="2506852"/>
                  </a:lnTo>
                  <a:lnTo>
                    <a:pt x="5220641" y="2551615"/>
                  </a:lnTo>
                  <a:lnTo>
                    <a:pt x="5205958" y="2592704"/>
                  </a:lnTo>
                  <a:lnTo>
                    <a:pt x="5182918" y="2628947"/>
                  </a:lnTo>
                  <a:lnTo>
                    <a:pt x="5152691" y="2659174"/>
                  </a:lnTo>
                  <a:lnTo>
                    <a:pt x="5116448" y="2682214"/>
                  </a:lnTo>
                  <a:lnTo>
                    <a:pt x="5075359" y="2696897"/>
                  </a:lnTo>
                  <a:lnTo>
                    <a:pt x="5030596" y="2702051"/>
                  </a:lnTo>
                  <a:lnTo>
                    <a:pt x="195198" y="2702051"/>
                  </a:lnTo>
                  <a:lnTo>
                    <a:pt x="150436" y="2696897"/>
                  </a:lnTo>
                  <a:lnTo>
                    <a:pt x="109347" y="2682214"/>
                  </a:lnTo>
                  <a:lnTo>
                    <a:pt x="73104" y="2659174"/>
                  </a:lnTo>
                  <a:lnTo>
                    <a:pt x="42877" y="2628947"/>
                  </a:lnTo>
                  <a:lnTo>
                    <a:pt x="19837" y="2592704"/>
                  </a:lnTo>
                  <a:lnTo>
                    <a:pt x="5154" y="2551615"/>
                  </a:lnTo>
                  <a:lnTo>
                    <a:pt x="0" y="2506852"/>
                  </a:lnTo>
                  <a:lnTo>
                    <a:pt x="0" y="195198"/>
                  </a:lnTo>
                  <a:close/>
                </a:path>
              </a:pathLst>
            </a:custGeom>
            <a:ln w="28575" cap="rnd"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lIns="0" tIns="0" rIns="0" bIns="0" rtlCol="0"/>
            <a:lstStyle/>
            <a:p>
              <a:endParaRPr sz="1154">
                <a:latin typeface="Calibri" panose="020F0502020204030204" pitchFamily="34" charset="0"/>
              </a:endParaRPr>
            </a:p>
          </p:txBody>
        </p:sp>
        <p:sp>
          <p:nvSpPr>
            <p:cNvPr id="25" name="object 66">
              <a:extLst>
                <a:ext uri="{FF2B5EF4-FFF2-40B4-BE49-F238E27FC236}">
                  <a16:creationId xmlns:a16="http://schemas.microsoft.com/office/drawing/2014/main" id="{92650340-3D25-B35C-751F-5066AB9FC48E}"/>
                </a:ext>
              </a:extLst>
            </p:cNvPr>
            <p:cNvSpPr/>
            <p:nvPr/>
          </p:nvSpPr>
          <p:spPr>
            <a:xfrm>
              <a:off x="14107667" y="6588251"/>
              <a:ext cx="3778249" cy="383669"/>
            </a:xfrm>
            <a:custGeom>
              <a:avLst/>
              <a:gdLst/>
              <a:ahLst/>
              <a:cxnLst/>
              <a:rect l="l" t="t" r="r" b="b"/>
              <a:pathLst>
                <a:path w="3778250" h="227329">
                  <a:moveTo>
                    <a:pt x="3777996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3777996" y="227075"/>
                  </a:lnTo>
                  <a:lnTo>
                    <a:pt x="3777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54">
                <a:latin typeface="Calibri" panose="020F0502020204030204" pitchFamily="34" charset="0"/>
              </a:endParaRPr>
            </a:p>
          </p:txBody>
        </p:sp>
      </p:grpSp>
      <p:grpSp>
        <p:nvGrpSpPr>
          <p:cNvPr id="26" name="object 64">
            <a:extLst>
              <a:ext uri="{FF2B5EF4-FFF2-40B4-BE49-F238E27FC236}">
                <a16:creationId xmlns:a16="http://schemas.microsoft.com/office/drawing/2014/main" id="{83789402-A95F-5437-AC81-ACE77E6EA435}"/>
              </a:ext>
            </a:extLst>
          </p:cNvPr>
          <p:cNvGrpSpPr/>
          <p:nvPr/>
        </p:nvGrpSpPr>
        <p:grpSpPr>
          <a:xfrm>
            <a:off x="465954" y="1124024"/>
            <a:ext cx="5562728" cy="1975629"/>
            <a:chOff x="13432538" y="6588251"/>
            <a:chExt cx="5226050" cy="2818386"/>
          </a:xfrm>
        </p:grpSpPr>
        <p:sp>
          <p:nvSpPr>
            <p:cNvPr id="27" name="object 65">
              <a:extLst>
                <a:ext uri="{FF2B5EF4-FFF2-40B4-BE49-F238E27FC236}">
                  <a16:creationId xmlns:a16="http://schemas.microsoft.com/office/drawing/2014/main" id="{07C34CE1-4814-120B-5DC6-24B03B611A45}"/>
                </a:ext>
              </a:extLst>
            </p:cNvPr>
            <p:cNvSpPr/>
            <p:nvPr/>
          </p:nvSpPr>
          <p:spPr>
            <a:xfrm>
              <a:off x="13432538" y="6704077"/>
              <a:ext cx="5226050" cy="2702560"/>
            </a:xfrm>
            <a:custGeom>
              <a:avLst/>
              <a:gdLst/>
              <a:ahLst/>
              <a:cxnLst/>
              <a:rect l="l" t="t" r="r" b="b"/>
              <a:pathLst>
                <a:path w="5226050" h="2702559">
                  <a:moveTo>
                    <a:pt x="0" y="195198"/>
                  </a:moveTo>
                  <a:lnTo>
                    <a:pt x="5154" y="150436"/>
                  </a:lnTo>
                  <a:lnTo>
                    <a:pt x="19837" y="109347"/>
                  </a:lnTo>
                  <a:lnTo>
                    <a:pt x="42877" y="73104"/>
                  </a:lnTo>
                  <a:lnTo>
                    <a:pt x="73104" y="42877"/>
                  </a:lnTo>
                  <a:lnTo>
                    <a:pt x="109347" y="19837"/>
                  </a:lnTo>
                  <a:lnTo>
                    <a:pt x="150436" y="5154"/>
                  </a:lnTo>
                  <a:lnTo>
                    <a:pt x="195198" y="0"/>
                  </a:lnTo>
                  <a:lnTo>
                    <a:pt x="5030596" y="0"/>
                  </a:lnTo>
                  <a:lnTo>
                    <a:pt x="5075359" y="5154"/>
                  </a:lnTo>
                  <a:lnTo>
                    <a:pt x="5116448" y="19837"/>
                  </a:lnTo>
                  <a:lnTo>
                    <a:pt x="5152691" y="42877"/>
                  </a:lnTo>
                  <a:lnTo>
                    <a:pt x="5182918" y="73104"/>
                  </a:lnTo>
                  <a:lnTo>
                    <a:pt x="5205958" y="109347"/>
                  </a:lnTo>
                  <a:lnTo>
                    <a:pt x="5220641" y="150436"/>
                  </a:lnTo>
                  <a:lnTo>
                    <a:pt x="5225796" y="195198"/>
                  </a:lnTo>
                  <a:lnTo>
                    <a:pt x="5225796" y="2506852"/>
                  </a:lnTo>
                  <a:lnTo>
                    <a:pt x="5220641" y="2551615"/>
                  </a:lnTo>
                  <a:lnTo>
                    <a:pt x="5205958" y="2592704"/>
                  </a:lnTo>
                  <a:lnTo>
                    <a:pt x="5182918" y="2628947"/>
                  </a:lnTo>
                  <a:lnTo>
                    <a:pt x="5152691" y="2659174"/>
                  </a:lnTo>
                  <a:lnTo>
                    <a:pt x="5116448" y="2682214"/>
                  </a:lnTo>
                  <a:lnTo>
                    <a:pt x="5075359" y="2696897"/>
                  </a:lnTo>
                  <a:lnTo>
                    <a:pt x="5030596" y="2702051"/>
                  </a:lnTo>
                  <a:lnTo>
                    <a:pt x="195198" y="2702051"/>
                  </a:lnTo>
                  <a:lnTo>
                    <a:pt x="150436" y="2696897"/>
                  </a:lnTo>
                  <a:lnTo>
                    <a:pt x="109347" y="2682214"/>
                  </a:lnTo>
                  <a:lnTo>
                    <a:pt x="73104" y="2659174"/>
                  </a:lnTo>
                  <a:lnTo>
                    <a:pt x="42877" y="2628947"/>
                  </a:lnTo>
                  <a:lnTo>
                    <a:pt x="19837" y="2592704"/>
                  </a:lnTo>
                  <a:lnTo>
                    <a:pt x="5154" y="2551615"/>
                  </a:lnTo>
                  <a:lnTo>
                    <a:pt x="0" y="2506852"/>
                  </a:lnTo>
                  <a:lnTo>
                    <a:pt x="0" y="195198"/>
                  </a:lnTo>
                  <a:close/>
                </a:path>
              </a:pathLst>
            </a:custGeom>
            <a:ln w="28575" cap="rnd"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lIns="0" tIns="0" rIns="0" bIns="0" rtlCol="0"/>
            <a:lstStyle/>
            <a:p>
              <a:endParaRPr sz="1154">
                <a:latin typeface="Calibri" panose="020F0502020204030204" pitchFamily="34" charset="0"/>
              </a:endParaRPr>
            </a:p>
          </p:txBody>
        </p:sp>
        <p:sp>
          <p:nvSpPr>
            <p:cNvPr id="28" name="object 66">
              <a:extLst>
                <a:ext uri="{FF2B5EF4-FFF2-40B4-BE49-F238E27FC236}">
                  <a16:creationId xmlns:a16="http://schemas.microsoft.com/office/drawing/2014/main" id="{A1CE4508-7AEA-982D-2B2D-08AF1407D7FE}"/>
                </a:ext>
              </a:extLst>
            </p:cNvPr>
            <p:cNvSpPr/>
            <p:nvPr/>
          </p:nvSpPr>
          <p:spPr>
            <a:xfrm>
              <a:off x="14107667" y="6588251"/>
              <a:ext cx="3778249" cy="383669"/>
            </a:xfrm>
            <a:custGeom>
              <a:avLst/>
              <a:gdLst/>
              <a:ahLst/>
              <a:cxnLst/>
              <a:rect l="l" t="t" r="r" b="b"/>
              <a:pathLst>
                <a:path w="3778250" h="227329">
                  <a:moveTo>
                    <a:pt x="3777996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3777996" y="227075"/>
                  </a:lnTo>
                  <a:lnTo>
                    <a:pt x="3777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54">
                <a:latin typeface="Calibri" panose="020F0502020204030204" pitchFamily="34" charset="0"/>
              </a:endParaRPr>
            </a:p>
          </p:txBody>
        </p:sp>
      </p:grpSp>
      <p:sp>
        <p:nvSpPr>
          <p:cNvPr id="30" name="object 65">
            <a:extLst>
              <a:ext uri="{FF2B5EF4-FFF2-40B4-BE49-F238E27FC236}">
                <a16:creationId xmlns:a16="http://schemas.microsoft.com/office/drawing/2014/main" id="{C18C355D-8C7F-EAAB-2278-9ECDCE4C3834}"/>
              </a:ext>
            </a:extLst>
          </p:cNvPr>
          <p:cNvSpPr/>
          <p:nvPr/>
        </p:nvSpPr>
        <p:spPr>
          <a:xfrm>
            <a:off x="465954" y="3224159"/>
            <a:ext cx="5562728" cy="1246933"/>
          </a:xfrm>
          <a:custGeom>
            <a:avLst/>
            <a:gdLst/>
            <a:ahLst/>
            <a:cxnLst/>
            <a:rect l="l" t="t" r="r" b="b"/>
            <a:pathLst>
              <a:path w="5226050" h="2702559">
                <a:moveTo>
                  <a:pt x="0" y="195198"/>
                </a:moveTo>
                <a:lnTo>
                  <a:pt x="5154" y="150436"/>
                </a:lnTo>
                <a:lnTo>
                  <a:pt x="19837" y="109347"/>
                </a:lnTo>
                <a:lnTo>
                  <a:pt x="42877" y="73104"/>
                </a:lnTo>
                <a:lnTo>
                  <a:pt x="73104" y="42877"/>
                </a:lnTo>
                <a:lnTo>
                  <a:pt x="109347" y="19837"/>
                </a:lnTo>
                <a:lnTo>
                  <a:pt x="150436" y="5154"/>
                </a:lnTo>
                <a:lnTo>
                  <a:pt x="195198" y="0"/>
                </a:lnTo>
                <a:lnTo>
                  <a:pt x="5030596" y="0"/>
                </a:lnTo>
                <a:lnTo>
                  <a:pt x="5075359" y="5154"/>
                </a:lnTo>
                <a:lnTo>
                  <a:pt x="5116448" y="19837"/>
                </a:lnTo>
                <a:lnTo>
                  <a:pt x="5152691" y="42877"/>
                </a:lnTo>
                <a:lnTo>
                  <a:pt x="5182918" y="73104"/>
                </a:lnTo>
                <a:lnTo>
                  <a:pt x="5205958" y="109347"/>
                </a:lnTo>
                <a:lnTo>
                  <a:pt x="5220641" y="150436"/>
                </a:lnTo>
                <a:lnTo>
                  <a:pt x="5225796" y="195198"/>
                </a:lnTo>
                <a:lnTo>
                  <a:pt x="5225796" y="2506852"/>
                </a:lnTo>
                <a:lnTo>
                  <a:pt x="5220641" y="2551615"/>
                </a:lnTo>
                <a:lnTo>
                  <a:pt x="5205958" y="2592704"/>
                </a:lnTo>
                <a:lnTo>
                  <a:pt x="5182918" y="2628947"/>
                </a:lnTo>
                <a:lnTo>
                  <a:pt x="5152691" y="2659174"/>
                </a:lnTo>
                <a:lnTo>
                  <a:pt x="5116448" y="2682214"/>
                </a:lnTo>
                <a:lnTo>
                  <a:pt x="5075359" y="2696897"/>
                </a:lnTo>
                <a:lnTo>
                  <a:pt x="5030596" y="2702051"/>
                </a:lnTo>
                <a:lnTo>
                  <a:pt x="195198" y="2702051"/>
                </a:lnTo>
                <a:lnTo>
                  <a:pt x="150436" y="2696897"/>
                </a:lnTo>
                <a:lnTo>
                  <a:pt x="109347" y="2682214"/>
                </a:lnTo>
                <a:lnTo>
                  <a:pt x="73104" y="2659174"/>
                </a:lnTo>
                <a:lnTo>
                  <a:pt x="42877" y="2628947"/>
                </a:lnTo>
                <a:lnTo>
                  <a:pt x="19837" y="2592704"/>
                </a:lnTo>
                <a:lnTo>
                  <a:pt x="5154" y="2551615"/>
                </a:lnTo>
                <a:lnTo>
                  <a:pt x="0" y="2506852"/>
                </a:lnTo>
                <a:lnTo>
                  <a:pt x="0" y="195198"/>
                </a:lnTo>
                <a:close/>
              </a:path>
            </a:pathLst>
          </a:custGeom>
          <a:ln w="28575" cap="rnd">
            <a:solidFill>
              <a:srgbClr val="00B0F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0" tIns="0" rIns="0" bIns="0" rtlCol="0"/>
          <a:lstStyle/>
          <a:p>
            <a:endParaRPr sz="1154">
              <a:latin typeface="Calibri" panose="020F0502020204030204" pitchFamily="34" charset="0"/>
            </a:endParaRPr>
          </a:p>
        </p:txBody>
      </p:sp>
      <p:graphicFrame>
        <p:nvGraphicFramePr>
          <p:cNvPr id="33" name="Segnaposto contenuto 2">
            <a:extLst>
              <a:ext uri="{FF2B5EF4-FFF2-40B4-BE49-F238E27FC236}">
                <a16:creationId xmlns:a16="http://schemas.microsoft.com/office/drawing/2014/main" id="{1C9D4930-EC03-5B73-0F44-352EE7B6F116}"/>
              </a:ext>
            </a:extLst>
          </p:cNvPr>
          <p:cNvGraphicFramePr>
            <a:graphicFrameLocks/>
          </p:cNvGraphicFramePr>
          <p:nvPr/>
        </p:nvGraphicFramePr>
        <p:xfrm>
          <a:off x="6848054" y="3747828"/>
          <a:ext cx="2489196" cy="263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87CE530-5E7C-C4C1-4969-8EE41D53832B}"/>
              </a:ext>
            </a:extLst>
          </p:cNvPr>
          <p:cNvSpPr txBox="1"/>
          <p:nvPr/>
        </p:nvSpPr>
        <p:spPr>
          <a:xfrm>
            <a:off x="2128778" y="991756"/>
            <a:ext cx="253450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2400" b="1" i="1">
                <a:solidFill>
                  <a:srgbClr val="A6A6A6"/>
                </a:solidFill>
                <a:latin typeface="Calibri"/>
                <a:cs typeface="Calibri"/>
              </a:rPr>
              <a:t>Funzionalità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904578A-4195-E42B-023C-880942BDD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0968" y="4490339"/>
            <a:ext cx="2552700" cy="6477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A21922-EAEF-B310-EA43-FA89BCF02DE3}"/>
              </a:ext>
            </a:extLst>
          </p:cNvPr>
          <p:cNvSpPr txBox="1"/>
          <p:nvPr/>
        </p:nvSpPr>
        <p:spPr>
          <a:xfrm rot="16200000">
            <a:off x="5208773" y="4942665"/>
            <a:ext cx="253450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2400" b="1" i="1">
                <a:solidFill>
                  <a:srgbClr val="A6A6A6"/>
                </a:solidFill>
                <a:latin typeface="Calibri"/>
                <a:cs typeface="Calibri"/>
              </a:rPr>
              <a:t>Attività previste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AF02BA9-3DBC-361A-4CA4-352505BE8F4E}"/>
              </a:ext>
            </a:extLst>
          </p:cNvPr>
          <p:cNvSpPr txBox="1"/>
          <p:nvPr/>
        </p:nvSpPr>
        <p:spPr>
          <a:xfrm>
            <a:off x="9373785" y="5014652"/>
            <a:ext cx="253450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2400" b="1" i="1">
                <a:solidFill>
                  <a:srgbClr val="A6A6A6"/>
                </a:solidFill>
                <a:latin typeface="Calibri"/>
                <a:cs typeface="Calibri"/>
              </a:rPr>
              <a:t>11 Risorse</a:t>
            </a:r>
          </a:p>
        </p:txBody>
      </p:sp>
      <p:pic>
        <p:nvPicPr>
          <p:cNvPr id="17" name="Elemento grafico 16" descr="Utenti con riempimento a tinta unita">
            <a:extLst>
              <a:ext uri="{FF2B5EF4-FFF2-40B4-BE49-F238E27FC236}">
                <a16:creationId xmlns:a16="http://schemas.microsoft.com/office/drawing/2014/main" id="{D8412C60-3D40-3C6A-F525-E8EF5F7952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571" y="4209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4F3AAE-6049-734E-3914-3FE78E10E22D}"/>
              </a:ext>
            </a:extLst>
          </p:cNvPr>
          <p:cNvSpPr txBox="1"/>
          <p:nvPr/>
        </p:nvSpPr>
        <p:spPr>
          <a:xfrm>
            <a:off x="374595" y="318454"/>
            <a:ext cx="1011957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it-IT" sz="3200" b="1" err="1">
                <a:cs typeface="Calibri"/>
              </a:rPr>
              <a:t>Un’App</a:t>
            </a:r>
            <a:r>
              <a:rPr lang="it-IT" sz="3200" b="1">
                <a:cs typeface="Calibri"/>
              </a:rPr>
              <a:t> per ogni esigenza – i nostri Clienti</a:t>
            </a:r>
            <a:endParaRPr lang="it-IT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B9BEFDD9-E774-C008-AECC-C8B3C1334F6B}"/>
              </a:ext>
            </a:extLst>
          </p:cNvPr>
          <p:cNvCxnSpPr>
            <a:cxnSpLocks/>
          </p:cNvCxnSpPr>
          <p:nvPr/>
        </p:nvCxnSpPr>
        <p:spPr>
          <a:xfrm>
            <a:off x="467883" y="910159"/>
            <a:ext cx="9960834" cy="0"/>
          </a:xfrm>
          <a:prstGeom prst="line">
            <a:avLst/>
          </a:prstGeom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cerchio, clipart, Elementi grafici, creatività&#10;&#10;Descrizione generata automaticamente">
            <a:extLst>
              <a:ext uri="{FF2B5EF4-FFF2-40B4-BE49-F238E27FC236}">
                <a16:creationId xmlns:a16="http://schemas.microsoft.com/office/drawing/2014/main" id="{FFA875B9-27C8-1ECA-29F2-BD211E0F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187" y="320920"/>
            <a:ext cx="1040014" cy="1010596"/>
          </a:xfrm>
          <a:prstGeom prst="rect">
            <a:avLst/>
          </a:prstGeom>
        </p:spPr>
      </p:pic>
      <p:pic>
        <p:nvPicPr>
          <p:cNvPr id="1026" name="Picture 2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FD852A8A-5069-4CBB-8BEF-F3F8FD229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66" y="5106437"/>
            <a:ext cx="2412187" cy="93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mmagine che contiene testo, logo, Carattere, Marchio&#10;&#10;Descrizione generata automaticamente">
            <a:extLst>
              <a:ext uri="{FF2B5EF4-FFF2-40B4-BE49-F238E27FC236}">
                <a16:creationId xmlns:a16="http://schemas.microsoft.com/office/drawing/2014/main" id="{AA5AE9B4-F565-83CF-B710-7F0E083AA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68" y="3701703"/>
            <a:ext cx="2092377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magine che contiene testo, Carattere, logo, Marchio&#10;&#10;Descrizione generata automaticamente">
            <a:extLst>
              <a:ext uri="{FF2B5EF4-FFF2-40B4-BE49-F238E27FC236}">
                <a16:creationId xmlns:a16="http://schemas.microsoft.com/office/drawing/2014/main" id="{D2F9E918-76DF-26B1-5CFD-0E8688C0E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00" y="3281701"/>
            <a:ext cx="2901140" cy="1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7D63163-25D2-BE09-704A-71C74AB3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83" y="3833971"/>
            <a:ext cx="3575573" cy="93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D1792E-571C-963A-E038-8723B172379A}"/>
              </a:ext>
            </a:extLst>
          </p:cNvPr>
          <p:cNvSpPr txBox="1"/>
          <p:nvPr/>
        </p:nvSpPr>
        <p:spPr>
          <a:xfrm>
            <a:off x="374595" y="1273391"/>
            <a:ext cx="10043688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fontAlgn="base"/>
            <a:r>
              <a:rPr lang="it-IT" sz="2000" b="1" i="0">
                <a:effectLst/>
              </a:rPr>
              <a:t>Ogni prodotto è sviluppato ad hoc in base a </a:t>
            </a:r>
            <a:r>
              <a:rPr lang="it-IT" sz="2000" b="1" i="0">
                <a:solidFill>
                  <a:srgbClr val="00B0F0"/>
                </a:solidFill>
                <a:effectLst/>
              </a:rPr>
              <a:t>esigenze specifiche del cliente.</a:t>
            </a:r>
          </a:p>
          <a:p>
            <a:pPr algn="l" fontAlgn="base"/>
            <a:endParaRPr lang="it-IT" sz="2000"/>
          </a:p>
          <a:p>
            <a:pPr algn="l" fontAlgn="base"/>
            <a:r>
              <a:rPr lang="it-IT" sz="2000" b="0" i="0">
                <a:effectLst/>
              </a:rPr>
              <a:t>Sono perfettamente integrate con gli strumenti di Microsoft Office.</a:t>
            </a:r>
          </a:p>
          <a:p>
            <a:pPr algn="l" fontAlgn="base"/>
            <a:endParaRPr lang="it-IT" sz="2000"/>
          </a:p>
          <a:p>
            <a:pPr algn="l" fontAlgn="base"/>
            <a:r>
              <a:rPr lang="it-IT" sz="2000" b="0" i="0">
                <a:effectLst/>
              </a:rPr>
              <a:t>Garantiscono interconnessione ed efficienza tecnologica a tutti i livelli.</a:t>
            </a:r>
          </a:p>
        </p:txBody>
      </p:sp>
      <p:pic>
        <p:nvPicPr>
          <p:cNvPr id="7" name="Picture 2" descr="Immagine che contiene testo, Carattere, logo, numero&#10;&#10;Descrizione generata automaticamente">
            <a:extLst>
              <a:ext uri="{FF2B5EF4-FFF2-40B4-BE49-F238E27FC236}">
                <a16:creationId xmlns:a16="http://schemas.microsoft.com/office/drawing/2014/main" id="{805CD376-E36F-7A29-85F6-69C4ADE8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2801" y="5274809"/>
            <a:ext cx="1998198" cy="7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2FE75943-E4E8-59DC-94E2-048BC1AB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03582" y="5284037"/>
            <a:ext cx="2778702" cy="70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AB45B125-5B30-AFDA-63B8-0BCD625B47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4711" y="5284037"/>
            <a:ext cx="2032689" cy="75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5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erchio, schermata, Policromia, Elementi grafici&#10;&#10;Descrizione generata automaticamente">
            <a:extLst>
              <a:ext uri="{FF2B5EF4-FFF2-40B4-BE49-F238E27FC236}">
                <a16:creationId xmlns:a16="http://schemas.microsoft.com/office/drawing/2014/main" id="{7B6D92D5-4CFD-D978-AFDF-221D9281E1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72" name="Rectangle 26">
            <a:extLst>
              <a:ext uri="{FF2B5EF4-FFF2-40B4-BE49-F238E27FC236}">
                <a16:creationId xmlns:a16="http://schemas.microsoft.com/office/drawing/2014/main" id="{8089AC91-70BB-D1DE-0D97-F98EB79E469F}"/>
              </a:ext>
            </a:extLst>
          </p:cNvPr>
          <p:cNvSpPr/>
          <p:nvPr/>
        </p:nvSpPr>
        <p:spPr>
          <a:xfrm>
            <a:off x="7583847" y="3029355"/>
            <a:ext cx="3380347" cy="14296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>
                <a:latin typeface="Calibri"/>
                <a:cs typeface="Calibri"/>
              </a:rPr>
              <a:t>sales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@</a:t>
            </a:r>
            <a:r>
              <a:rPr lang="en-US" sz="2000" err="1">
                <a:latin typeface="Calibri"/>
                <a:cs typeface="Calibri"/>
              </a:rPr>
              <a:t>cloudiaresearch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.com</a:t>
            </a:r>
            <a:r>
              <a:rPr lang="en-US" sz="2000">
                <a:latin typeface="Calibri"/>
                <a:cs typeface="Calibri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sz="2000">
                <a:solidFill>
                  <a:srgbClr val="00B0F0"/>
                </a:solidFill>
                <a:latin typeface="Calibri"/>
                <a:cs typeface="Calibri"/>
                <a:hlinkClick r:id="rId3"/>
              </a:rPr>
              <a:t>www.cloudiaresearch.com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>
                <a:solidFill>
                  <a:srgbClr val="44546A"/>
                </a:solidFill>
                <a:latin typeface="Calibri"/>
                <a:cs typeface="Calibri"/>
              </a:rPr>
              <a:t>@</a:t>
            </a:r>
            <a:r>
              <a:rPr lang="en-US" sz="2000" err="1">
                <a:solidFill>
                  <a:srgbClr val="44546A"/>
                </a:solidFill>
                <a:latin typeface="Calibri"/>
                <a:cs typeface="Calibri"/>
              </a:rPr>
              <a:t>cloudiaresearch</a:t>
            </a:r>
            <a:endParaRPr lang="en-US" sz="2000">
              <a:ea typeface="Calibri" panose="020F0502020204030204"/>
              <a:cs typeface="Calibri"/>
            </a:endParaRPr>
          </a:p>
        </p:txBody>
      </p:sp>
      <p:sp>
        <p:nvSpPr>
          <p:cNvPr id="89" name="Rectangle 26">
            <a:extLst>
              <a:ext uri="{FF2B5EF4-FFF2-40B4-BE49-F238E27FC236}">
                <a16:creationId xmlns:a16="http://schemas.microsoft.com/office/drawing/2014/main" id="{F2DD729A-4D6E-0AB6-49FA-BD6D80B8A08E}"/>
              </a:ext>
            </a:extLst>
          </p:cNvPr>
          <p:cNvSpPr/>
          <p:nvPr/>
        </p:nvSpPr>
        <p:spPr>
          <a:xfrm>
            <a:off x="988102" y="3527854"/>
            <a:ext cx="3905475" cy="88036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>
                <a:solidFill>
                  <a:srgbClr val="00B0F0"/>
                </a:solidFill>
                <a:sym typeface="Graphik"/>
              </a:rPr>
              <a:t>MILANO | </a:t>
            </a:r>
            <a:r>
              <a:rPr lang="en-US">
                <a:sym typeface="Graphik"/>
              </a:rPr>
              <a:t>Via E. </a:t>
            </a:r>
            <a:r>
              <a:rPr lang="en-US" err="1">
                <a:sym typeface="Graphik"/>
              </a:rPr>
              <a:t>Ciccotti</a:t>
            </a:r>
            <a:r>
              <a:rPr lang="en-US">
                <a:sym typeface="Graphik"/>
              </a:rPr>
              <a:t> 3</a:t>
            </a:r>
            <a:endParaRPr lang="en-US" sz="3600" b="1">
              <a:cs typeface="Calibri" panose="020F0502020204030204"/>
            </a:endParaRPr>
          </a:p>
          <a:p>
            <a:pPr>
              <a:lnSpc>
                <a:spcPct val="150000"/>
              </a:lnSpc>
              <a:defRPr/>
            </a:pPr>
            <a:r>
              <a:rPr lang="en-US" b="1">
                <a:solidFill>
                  <a:srgbClr val="00B0F0"/>
                </a:solidFill>
                <a:sym typeface="Graphik"/>
              </a:rPr>
              <a:t>MESSINA |</a:t>
            </a:r>
            <a:r>
              <a:rPr lang="en-US" b="1">
                <a:sym typeface="Graphik"/>
              </a:rPr>
              <a:t> </a:t>
            </a:r>
            <a:r>
              <a:rPr lang="en-US">
                <a:sym typeface="Graphik"/>
              </a:rPr>
              <a:t>Via G. La Farina 185</a:t>
            </a:r>
            <a:endParaRPr lang="en-US">
              <a:cs typeface="Calibri"/>
            </a:endParaRPr>
          </a:p>
        </p:txBody>
      </p:sp>
      <p:pic>
        <p:nvPicPr>
          <p:cNvPr id="5" name="Immagine 4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228FFE1D-9215-DA54-96F6-BFC145BB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5" y="1"/>
            <a:ext cx="4143375" cy="23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4e631bf-493f-4e29-b9fa-27342c299c7e" xsi:nil="true"/>
    <lcf76f155ced4ddcb4097134ff3c332f xmlns="b635c515-ab7d-4256-a074-5453ede9699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EF42CDE0E77F439A2FE66AD8A701F5" ma:contentTypeVersion="18" ma:contentTypeDescription="Creare un nuovo documento." ma:contentTypeScope="" ma:versionID="1f8f36eeb5a16456c639e79b3fb0ff0d">
  <xsd:schema xmlns:xsd="http://www.w3.org/2001/XMLSchema" xmlns:xs="http://www.w3.org/2001/XMLSchema" xmlns:p="http://schemas.microsoft.com/office/2006/metadata/properties" xmlns:ns2="b635c515-ab7d-4256-a074-5453ede9699b" xmlns:ns3="e4e631bf-493f-4e29-b9fa-27342c299c7e" targetNamespace="http://schemas.microsoft.com/office/2006/metadata/properties" ma:root="true" ma:fieldsID="55765b364f612b1e9287f3c0f8a665e0" ns2:_="" ns3:_="">
    <xsd:import namespace="b635c515-ab7d-4256-a074-5453ede9699b"/>
    <xsd:import namespace="e4e631bf-493f-4e29-b9fa-27342c299c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5c515-ab7d-4256-a074-5453ede969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a6a4c2f8-76be-4856-a43e-66dfa2f95c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631bf-493f-4e29-b9fa-27342c299c7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4f74ec2-7f96-4090-82c9-89eb24964ceb}" ma:internalName="TaxCatchAll" ma:showField="CatchAllData" ma:web="e4e631bf-493f-4e29-b9fa-27342c299c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E9CE72-F5C6-4B8A-A32B-8B677CEE8D7F}">
  <ds:schemaRefs>
    <ds:schemaRef ds:uri="b635c515-ab7d-4256-a074-5453ede9699b"/>
    <ds:schemaRef ds:uri="e4e631bf-493f-4e29-b9fa-27342c299c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F20D46-4ED6-454D-8802-CF08838199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B4613D-FF29-4668-BE86-2EEC27DCB65C}">
  <ds:schemaRefs>
    <ds:schemaRef ds:uri="b635c515-ab7d-4256-a074-5453ede9699b"/>
    <ds:schemaRef ds:uri="e4e631bf-493f-4e29-b9fa-27342c299c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2024-04-24T10:10:40Z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0x010100B7EF42CDE0E77F439A2FE66AD8A701F5</vt:lpwstr>
  </property>
  <property fmtid="{D5CDD505-2E9C-101B-9397-08002B2CF9AE}" pid="3" name="MediaServiceImageTags">
    <vt:lpwstr/>
  </property>
</Properties>
</file>