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76" r:id="rId2"/>
    <p:sldId id="257" r:id="rId3"/>
    <p:sldId id="259" r:id="rId4"/>
    <p:sldId id="260" r:id="rId5"/>
    <p:sldId id="261" r:id="rId6"/>
    <p:sldId id="262" r:id="rId7"/>
    <p:sldId id="279" r:id="rId8"/>
    <p:sldId id="263" r:id="rId9"/>
    <p:sldId id="264" r:id="rId10"/>
    <p:sldId id="267" r:id="rId11"/>
    <p:sldId id="271" r:id="rId12"/>
    <p:sldId id="272" r:id="rId13"/>
    <p:sldId id="273" r:id="rId14"/>
    <p:sldId id="278" r:id="rId15"/>
    <p:sldId id="265" r:id="rId16"/>
    <p:sldId id="277" r:id="rId17"/>
    <p:sldId id="26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7E001-24B9-4969-97B4-6CB4A27A6AE0}" v="52" dt="2022-09-26T14:31:4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C6E4E-AEC4-4A96-BFC7-2564472EE33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4EC287-4A07-4CDB-9884-F46471742854}">
      <dgm:prSet/>
      <dgm:spPr/>
      <dgm:t>
        <a:bodyPr/>
        <a:lstStyle/>
        <a:p>
          <a:r>
            <a:rPr lang="it-IT"/>
            <a:t>Ricerca etnografica</a:t>
          </a:r>
          <a:endParaRPr lang="en-US"/>
        </a:p>
      </dgm:t>
    </dgm:pt>
    <dgm:pt modelId="{1D0A2410-2E8D-457B-9EC4-161F80D7E975}" type="parTrans" cxnId="{3859C008-6909-46DD-8192-745E08517F4A}">
      <dgm:prSet/>
      <dgm:spPr/>
      <dgm:t>
        <a:bodyPr/>
        <a:lstStyle/>
        <a:p>
          <a:endParaRPr lang="en-US"/>
        </a:p>
      </dgm:t>
    </dgm:pt>
    <dgm:pt modelId="{840AD4DA-6D6F-4547-83DC-8B0CB20CE572}" type="sibTrans" cxnId="{3859C008-6909-46DD-8192-745E08517F4A}">
      <dgm:prSet/>
      <dgm:spPr/>
      <dgm:t>
        <a:bodyPr/>
        <a:lstStyle/>
        <a:p>
          <a:endParaRPr lang="en-US"/>
        </a:p>
      </dgm:t>
    </dgm:pt>
    <dgm:pt modelId="{ECEFE10E-1444-4BC5-8FA4-D1656516E5BC}">
      <dgm:prSet/>
      <dgm:spPr/>
      <dgm:t>
        <a:bodyPr/>
        <a:lstStyle/>
        <a:p>
          <a:r>
            <a:rPr lang="it-IT"/>
            <a:t>Segmentazione</a:t>
          </a:r>
          <a:endParaRPr lang="en-US"/>
        </a:p>
      </dgm:t>
    </dgm:pt>
    <dgm:pt modelId="{5B10CCF6-8304-4779-8400-20E06371E0FF}" type="parTrans" cxnId="{1A017A7D-EC5A-44CE-9CFA-6695AD2EBA35}">
      <dgm:prSet/>
      <dgm:spPr/>
      <dgm:t>
        <a:bodyPr/>
        <a:lstStyle/>
        <a:p>
          <a:endParaRPr lang="en-US"/>
        </a:p>
      </dgm:t>
    </dgm:pt>
    <dgm:pt modelId="{9F8C6A48-520A-4B17-9D67-C97061EC04AD}" type="sibTrans" cxnId="{1A017A7D-EC5A-44CE-9CFA-6695AD2EBA35}">
      <dgm:prSet/>
      <dgm:spPr/>
      <dgm:t>
        <a:bodyPr/>
        <a:lstStyle/>
        <a:p>
          <a:endParaRPr lang="en-US"/>
        </a:p>
      </dgm:t>
    </dgm:pt>
    <dgm:pt modelId="{A1806898-0504-4B8A-B1D7-F95152CD1F61}">
      <dgm:prSet/>
      <dgm:spPr/>
      <dgm:t>
        <a:bodyPr/>
        <a:lstStyle/>
        <a:p>
          <a:r>
            <a:rPr lang="it-IT"/>
            <a:t>Ricerca degli utenti</a:t>
          </a:r>
          <a:endParaRPr lang="en-US"/>
        </a:p>
      </dgm:t>
    </dgm:pt>
    <dgm:pt modelId="{655A84F0-5415-442F-B96D-4A9B44ECB198}" type="parTrans" cxnId="{477D86E2-32F9-4CD7-ACDC-07F41F769B07}">
      <dgm:prSet/>
      <dgm:spPr/>
      <dgm:t>
        <a:bodyPr/>
        <a:lstStyle/>
        <a:p>
          <a:endParaRPr lang="en-US"/>
        </a:p>
      </dgm:t>
    </dgm:pt>
    <dgm:pt modelId="{805993DF-D37D-47C8-B46F-9C55BDA71671}" type="sibTrans" cxnId="{477D86E2-32F9-4CD7-ACDC-07F41F769B07}">
      <dgm:prSet/>
      <dgm:spPr/>
      <dgm:t>
        <a:bodyPr/>
        <a:lstStyle/>
        <a:p>
          <a:endParaRPr lang="en-US"/>
        </a:p>
      </dgm:t>
    </dgm:pt>
    <dgm:pt modelId="{274969FF-C5CC-4011-8199-42E8FB78BA31}">
      <dgm:prSet/>
      <dgm:spPr/>
      <dgm:t>
        <a:bodyPr/>
        <a:lstStyle/>
        <a:p>
          <a:r>
            <a:rPr lang="it-IT"/>
            <a:t>Valutazione delle risorse esistenti</a:t>
          </a:r>
          <a:endParaRPr lang="en-US"/>
        </a:p>
      </dgm:t>
    </dgm:pt>
    <dgm:pt modelId="{C1C62E72-9225-4445-8E51-BE52A058042E}" type="parTrans" cxnId="{1B1571D0-C870-4D73-9712-E1B20F72847C}">
      <dgm:prSet/>
      <dgm:spPr/>
      <dgm:t>
        <a:bodyPr/>
        <a:lstStyle/>
        <a:p>
          <a:endParaRPr lang="en-US"/>
        </a:p>
      </dgm:t>
    </dgm:pt>
    <dgm:pt modelId="{BFD7C5B7-1DD6-416F-A2B7-9B43C240054A}" type="sibTrans" cxnId="{1B1571D0-C870-4D73-9712-E1B20F72847C}">
      <dgm:prSet/>
      <dgm:spPr/>
      <dgm:t>
        <a:bodyPr/>
        <a:lstStyle/>
        <a:p>
          <a:endParaRPr lang="en-US"/>
        </a:p>
      </dgm:t>
    </dgm:pt>
    <dgm:pt modelId="{B234AB34-A39B-44D8-8686-CEE0B60A2102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38B8A4DE-558A-42D4-A225-0EDB1F8E5D25}" type="parTrans" cxnId="{906AB5BC-1E84-4EA6-A36D-933EA2F237C3}">
      <dgm:prSet/>
      <dgm:spPr/>
      <dgm:t>
        <a:bodyPr/>
        <a:lstStyle/>
        <a:p>
          <a:endParaRPr lang="en-US"/>
        </a:p>
      </dgm:t>
    </dgm:pt>
    <dgm:pt modelId="{E193FF69-28C9-479F-85FF-E30A43795D15}" type="sibTrans" cxnId="{906AB5BC-1E84-4EA6-A36D-933EA2F237C3}">
      <dgm:prSet/>
      <dgm:spPr/>
      <dgm:t>
        <a:bodyPr/>
        <a:lstStyle/>
        <a:p>
          <a:endParaRPr lang="en-US"/>
        </a:p>
      </dgm:t>
    </dgm:pt>
    <dgm:pt modelId="{A2DE3CBB-5DEF-41B6-AFEF-440C25CA70F1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FFE5A6E-7C0B-4DFF-ABBB-CB3FD7207E70}" type="parTrans" cxnId="{47D77452-259F-458E-818F-0609CFF284F3}">
      <dgm:prSet/>
      <dgm:spPr/>
      <dgm:t>
        <a:bodyPr/>
        <a:lstStyle/>
        <a:p>
          <a:endParaRPr lang="en-US"/>
        </a:p>
      </dgm:t>
    </dgm:pt>
    <dgm:pt modelId="{81296745-1469-4458-B5B3-56AF1B56BABC}" type="sibTrans" cxnId="{47D77452-259F-458E-818F-0609CFF284F3}">
      <dgm:prSet/>
      <dgm:spPr/>
      <dgm:t>
        <a:bodyPr/>
        <a:lstStyle/>
        <a:p>
          <a:endParaRPr lang="en-US"/>
        </a:p>
      </dgm:t>
    </dgm:pt>
    <dgm:pt modelId="{51761F6B-0AFB-4CD7-A4A8-6C9248D79512}">
      <dgm:prSet/>
      <dgm:spPr/>
      <dgm:t>
        <a:bodyPr/>
        <a:lstStyle/>
        <a:p>
          <a:r>
            <a:rPr lang="it-IT"/>
            <a:t>Studio di fattibilitá</a:t>
          </a:r>
          <a:endParaRPr lang="en-US"/>
        </a:p>
      </dgm:t>
    </dgm:pt>
    <dgm:pt modelId="{F673EAE1-3895-4432-8A23-6150FE6F6543}" type="parTrans" cxnId="{F6AD0A58-F7C8-4A11-BF74-21DDB5894465}">
      <dgm:prSet/>
      <dgm:spPr/>
      <dgm:t>
        <a:bodyPr/>
        <a:lstStyle/>
        <a:p>
          <a:endParaRPr lang="en-US"/>
        </a:p>
      </dgm:t>
    </dgm:pt>
    <dgm:pt modelId="{345C15DF-8D56-417D-8AFF-5B6DF00071F2}" type="sibTrans" cxnId="{F6AD0A58-F7C8-4A11-BF74-21DDB5894465}">
      <dgm:prSet/>
      <dgm:spPr/>
      <dgm:t>
        <a:bodyPr/>
        <a:lstStyle/>
        <a:p>
          <a:endParaRPr lang="en-US"/>
        </a:p>
      </dgm:t>
    </dgm:pt>
    <dgm:pt modelId="{3CE74724-3B3A-483D-872F-C358DE3539FA}">
      <dgm:prSet/>
      <dgm:spPr/>
      <dgm:t>
        <a:bodyPr/>
        <a:lstStyle/>
        <a:p>
          <a:r>
            <a:rPr lang="it-IT"/>
            <a:t>Contesto d’uso</a:t>
          </a:r>
          <a:endParaRPr lang="en-US"/>
        </a:p>
      </dgm:t>
    </dgm:pt>
    <dgm:pt modelId="{52F6ABDF-854D-4A5E-AAE6-7318A90F7298}" type="parTrans" cxnId="{13E69446-AF26-4692-B8E7-D2EC47FD3E09}">
      <dgm:prSet/>
      <dgm:spPr/>
      <dgm:t>
        <a:bodyPr/>
        <a:lstStyle/>
        <a:p>
          <a:endParaRPr lang="en-US"/>
        </a:p>
      </dgm:t>
    </dgm:pt>
    <dgm:pt modelId="{19EA5F32-90D6-4B7E-B3B7-FD1AF807FBA0}" type="sibTrans" cxnId="{13E69446-AF26-4692-B8E7-D2EC47FD3E09}">
      <dgm:prSet/>
      <dgm:spPr/>
      <dgm:t>
        <a:bodyPr/>
        <a:lstStyle/>
        <a:p>
          <a:endParaRPr lang="en-US"/>
        </a:p>
      </dgm:t>
    </dgm:pt>
    <dgm:pt modelId="{35149409-3FB1-471A-BCC8-78916660EF82}">
      <dgm:prSet/>
      <dgm:spPr/>
      <dgm:t>
        <a:bodyPr/>
        <a:lstStyle/>
        <a:p>
          <a:r>
            <a:rPr lang="it-IT"/>
            <a:t>Scenarios</a:t>
          </a:r>
          <a:endParaRPr lang="en-US"/>
        </a:p>
      </dgm:t>
    </dgm:pt>
    <dgm:pt modelId="{9B04C0CF-108C-49CA-9C73-7BA23D4F67BD}" type="parTrans" cxnId="{EC3C65C1-739A-4137-B3C5-A495874E749C}">
      <dgm:prSet/>
      <dgm:spPr/>
      <dgm:t>
        <a:bodyPr/>
        <a:lstStyle/>
        <a:p>
          <a:endParaRPr lang="en-US"/>
        </a:p>
      </dgm:t>
    </dgm:pt>
    <dgm:pt modelId="{9EDAD96E-3572-41BF-A008-F89AEAD3B030}" type="sibTrans" cxnId="{EC3C65C1-739A-4137-B3C5-A495874E749C}">
      <dgm:prSet/>
      <dgm:spPr/>
      <dgm:t>
        <a:bodyPr/>
        <a:lstStyle/>
        <a:p>
          <a:endParaRPr lang="en-US"/>
        </a:p>
      </dgm:t>
    </dgm:pt>
    <dgm:pt modelId="{505811CB-CEF8-4988-B833-9960F8C6054B}">
      <dgm:prSet/>
      <dgm:spPr/>
      <dgm:t>
        <a:bodyPr/>
        <a:lstStyle/>
        <a:p>
          <a:r>
            <a:rPr lang="it-IT"/>
            <a:t>Personas</a:t>
          </a:r>
          <a:endParaRPr lang="en-US"/>
        </a:p>
      </dgm:t>
    </dgm:pt>
    <dgm:pt modelId="{FE2A853F-0FFC-4E21-BA17-E683227B1D6B}" type="parTrans" cxnId="{B8E81E01-FA45-4AE2-8D01-8BF924E64A79}">
      <dgm:prSet/>
      <dgm:spPr/>
      <dgm:t>
        <a:bodyPr/>
        <a:lstStyle/>
        <a:p>
          <a:endParaRPr lang="en-US"/>
        </a:p>
      </dgm:t>
    </dgm:pt>
    <dgm:pt modelId="{820352E4-8278-47B1-8A19-2D6970CA91F4}" type="sibTrans" cxnId="{B8E81E01-FA45-4AE2-8D01-8BF924E64A79}">
      <dgm:prSet/>
      <dgm:spPr/>
      <dgm:t>
        <a:bodyPr/>
        <a:lstStyle/>
        <a:p>
          <a:endParaRPr lang="en-US"/>
        </a:p>
      </dgm:t>
    </dgm:pt>
    <dgm:pt modelId="{62F0C297-1101-4EB1-840F-B454F9CE38CD}">
      <dgm:prSet/>
      <dgm:spPr/>
      <dgm:t>
        <a:bodyPr/>
        <a:lstStyle/>
        <a:p>
          <a:r>
            <a:rPr lang="it-IT" dirty="0"/>
            <a:t>Proposte di design</a:t>
          </a:r>
          <a:endParaRPr lang="en-US" dirty="0"/>
        </a:p>
      </dgm:t>
    </dgm:pt>
    <dgm:pt modelId="{4E8CE3FF-D15C-484C-911B-F5E0F60B5C63}" type="parTrans" cxnId="{48FE3BDB-CB30-4AD2-A844-13F03362EBD2}">
      <dgm:prSet/>
      <dgm:spPr/>
      <dgm:t>
        <a:bodyPr/>
        <a:lstStyle/>
        <a:p>
          <a:endParaRPr lang="en-US"/>
        </a:p>
      </dgm:t>
    </dgm:pt>
    <dgm:pt modelId="{573BB2B8-042A-4389-BE69-2881BB4B4635}" type="sibTrans" cxnId="{48FE3BDB-CB30-4AD2-A844-13F03362EBD2}">
      <dgm:prSet/>
      <dgm:spPr/>
      <dgm:t>
        <a:bodyPr/>
        <a:lstStyle/>
        <a:p>
          <a:endParaRPr lang="en-US"/>
        </a:p>
      </dgm:t>
    </dgm:pt>
    <dgm:pt modelId="{E61958FB-7087-4E84-8325-22D943398A22}">
      <dgm:prSet/>
      <dgm:spPr/>
      <dgm:t>
        <a:bodyPr/>
        <a:lstStyle/>
        <a:p>
          <a:r>
            <a:rPr lang="it-IT"/>
            <a:t>Architettura dell’informazione</a:t>
          </a:r>
          <a:endParaRPr lang="en-US"/>
        </a:p>
      </dgm:t>
    </dgm:pt>
    <dgm:pt modelId="{2AAB739A-B71C-4798-B988-83C9AB155768}" type="parTrans" cxnId="{50140502-5C56-458A-A0D9-8F93117462EA}">
      <dgm:prSet/>
      <dgm:spPr/>
      <dgm:t>
        <a:bodyPr/>
        <a:lstStyle/>
        <a:p>
          <a:endParaRPr lang="en-US"/>
        </a:p>
      </dgm:t>
    </dgm:pt>
    <dgm:pt modelId="{E186B040-2236-4F6D-B4A8-CBB6F88B1FE5}" type="sibTrans" cxnId="{50140502-5C56-458A-A0D9-8F93117462EA}">
      <dgm:prSet/>
      <dgm:spPr/>
      <dgm:t>
        <a:bodyPr/>
        <a:lstStyle/>
        <a:p>
          <a:endParaRPr lang="en-US"/>
        </a:p>
      </dgm:t>
    </dgm:pt>
    <dgm:pt modelId="{DC90BBA3-C7AA-4E1B-9F16-E5BD37DB22F3}">
      <dgm:prSet/>
      <dgm:spPr/>
      <dgm:t>
        <a:bodyPr/>
        <a:lstStyle/>
        <a:p>
          <a:r>
            <a:rPr lang="it-IT"/>
            <a:t>Modello CAO=S</a:t>
          </a:r>
          <a:endParaRPr lang="en-US"/>
        </a:p>
      </dgm:t>
    </dgm:pt>
    <dgm:pt modelId="{BCBBE734-D624-4C62-A8D3-1C547D6B15B1}" type="parTrans" cxnId="{87B33D7F-495E-4E6C-A5E7-E6E560BA08E4}">
      <dgm:prSet/>
      <dgm:spPr/>
      <dgm:t>
        <a:bodyPr/>
        <a:lstStyle/>
        <a:p>
          <a:endParaRPr lang="en-US"/>
        </a:p>
      </dgm:t>
    </dgm:pt>
    <dgm:pt modelId="{BE30DF02-AC64-4B7B-B6D9-378D41D054AB}" type="sibTrans" cxnId="{87B33D7F-495E-4E6C-A5E7-E6E560BA08E4}">
      <dgm:prSet/>
      <dgm:spPr/>
      <dgm:t>
        <a:bodyPr/>
        <a:lstStyle/>
        <a:p>
          <a:endParaRPr lang="en-US"/>
        </a:p>
      </dgm:t>
    </dgm:pt>
    <dgm:pt modelId="{3DB676BA-A98F-4809-97BD-581EFBA93F13}">
      <dgm:prSet/>
      <dgm:spPr/>
      <dgm:t>
        <a:bodyPr/>
        <a:lstStyle/>
        <a:p>
          <a:r>
            <a:rPr lang="it-IT"/>
            <a:t>Progettazione dell’Interazione</a:t>
          </a:r>
          <a:endParaRPr lang="en-US"/>
        </a:p>
      </dgm:t>
    </dgm:pt>
    <dgm:pt modelId="{24CDB808-A9CA-4A5A-AD04-E3C5A1460C59}" type="parTrans" cxnId="{BD2233AC-2D32-4D6E-AA67-E40241493E2D}">
      <dgm:prSet/>
      <dgm:spPr/>
      <dgm:t>
        <a:bodyPr/>
        <a:lstStyle/>
        <a:p>
          <a:endParaRPr lang="en-US"/>
        </a:p>
      </dgm:t>
    </dgm:pt>
    <dgm:pt modelId="{59059D6A-6268-41F6-85C6-A238E2ABCED0}" type="sibTrans" cxnId="{BD2233AC-2D32-4D6E-AA67-E40241493E2D}">
      <dgm:prSet/>
      <dgm:spPr/>
      <dgm:t>
        <a:bodyPr/>
        <a:lstStyle/>
        <a:p>
          <a:endParaRPr lang="en-US"/>
        </a:p>
      </dgm:t>
    </dgm:pt>
    <dgm:pt modelId="{87F9D73B-7267-46A7-B7FD-345820B728F1}">
      <dgm:prSet/>
      <dgm:spPr/>
      <dgm:t>
        <a:bodyPr/>
        <a:lstStyle/>
        <a:p>
          <a:r>
            <a:rPr lang="it-IT"/>
            <a:t>Blueprint</a:t>
          </a:r>
          <a:endParaRPr lang="en-US"/>
        </a:p>
      </dgm:t>
    </dgm:pt>
    <dgm:pt modelId="{353443E2-187B-4350-A0F1-D3E32F9E12A3}" type="parTrans" cxnId="{5E37C3F9-42B7-4661-B05C-E8A861D24AC1}">
      <dgm:prSet/>
      <dgm:spPr/>
      <dgm:t>
        <a:bodyPr/>
        <a:lstStyle/>
        <a:p>
          <a:endParaRPr lang="en-US"/>
        </a:p>
      </dgm:t>
    </dgm:pt>
    <dgm:pt modelId="{13D39609-4432-4004-BC44-E8C9C58F8356}" type="sibTrans" cxnId="{5E37C3F9-42B7-4661-B05C-E8A861D24AC1}">
      <dgm:prSet/>
      <dgm:spPr/>
      <dgm:t>
        <a:bodyPr/>
        <a:lstStyle/>
        <a:p>
          <a:endParaRPr lang="en-US"/>
        </a:p>
      </dgm:t>
    </dgm:pt>
    <dgm:pt modelId="{E7587437-47E1-49F6-A9FB-AFA3A298B063}">
      <dgm:prSet/>
      <dgm:spPr/>
      <dgm:t>
        <a:bodyPr/>
        <a:lstStyle/>
        <a:p>
          <a:r>
            <a:rPr lang="it-IT"/>
            <a:t>Wireframes</a:t>
          </a:r>
          <a:endParaRPr lang="en-US"/>
        </a:p>
      </dgm:t>
    </dgm:pt>
    <dgm:pt modelId="{B29A00BE-709E-41EA-A4FD-CD493E663B02}" type="parTrans" cxnId="{8506D913-C746-4083-8F72-32BEF9CFDA60}">
      <dgm:prSet/>
      <dgm:spPr/>
      <dgm:t>
        <a:bodyPr/>
        <a:lstStyle/>
        <a:p>
          <a:endParaRPr lang="en-US"/>
        </a:p>
      </dgm:t>
    </dgm:pt>
    <dgm:pt modelId="{35356B02-427B-4DAF-AB19-4E88B1ADACBB}" type="sibTrans" cxnId="{8506D913-C746-4083-8F72-32BEF9CFDA60}">
      <dgm:prSet/>
      <dgm:spPr/>
      <dgm:t>
        <a:bodyPr/>
        <a:lstStyle/>
        <a:p>
          <a:endParaRPr lang="en-US"/>
        </a:p>
      </dgm:t>
    </dgm:pt>
    <dgm:pt modelId="{3DBDFA4F-087F-4FA3-8A1F-6613B7430102}">
      <dgm:prSet/>
      <dgm:spPr/>
      <dgm:t>
        <a:bodyPr/>
        <a:lstStyle/>
        <a:p>
          <a:r>
            <a:rPr lang="it-IT"/>
            <a:t>Valutazione del design</a:t>
          </a:r>
          <a:endParaRPr lang="en-US"/>
        </a:p>
      </dgm:t>
    </dgm:pt>
    <dgm:pt modelId="{BE3CA468-CD2D-4C68-81C6-C0939CDFB710}" type="parTrans" cxnId="{F71E0C0B-2804-43C0-B780-57966B343C64}">
      <dgm:prSet/>
      <dgm:spPr/>
      <dgm:t>
        <a:bodyPr/>
        <a:lstStyle/>
        <a:p>
          <a:endParaRPr lang="en-US"/>
        </a:p>
      </dgm:t>
    </dgm:pt>
    <dgm:pt modelId="{4AC334BC-522C-47AA-9BB7-1A67E9CCEEDE}" type="sibTrans" cxnId="{F71E0C0B-2804-43C0-B780-57966B343C64}">
      <dgm:prSet/>
      <dgm:spPr/>
      <dgm:t>
        <a:bodyPr/>
        <a:lstStyle/>
        <a:p>
          <a:endParaRPr lang="en-US"/>
        </a:p>
      </dgm:t>
    </dgm:pt>
    <dgm:pt modelId="{8D97272F-F0D6-4613-83AE-C298DA6B2BEC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618F587A-3767-48B0-94CC-57C259445C1B}" type="parTrans" cxnId="{14408015-173D-4A14-8025-76A8B99EED4E}">
      <dgm:prSet/>
      <dgm:spPr/>
      <dgm:t>
        <a:bodyPr/>
        <a:lstStyle/>
        <a:p>
          <a:endParaRPr lang="en-US"/>
        </a:p>
      </dgm:t>
    </dgm:pt>
    <dgm:pt modelId="{803BA769-26F3-458B-AE5C-852CB35C1A69}" type="sibTrans" cxnId="{14408015-173D-4A14-8025-76A8B99EED4E}">
      <dgm:prSet/>
      <dgm:spPr/>
      <dgm:t>
        <a:bodyPr/>
        <a:lstStyle/>
        <a:p>
          <a:endParaRPr lang="en-US"/>
        </a:p>
      </dgm:t>
    </dgm:pt>
    <dgm:pt modelId="{C369FB5F-7CC5-49D6-80E7-D8218A20BF69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51B9F8B-762C-4EF7-8C6D-FB14E02D7730}" type="parTrans" cxnId="{B6B6D26E-5260-4EEB-A13A-F5681AF1EAA5}">
      <dgm:prSet/>
      <dgm:spPr/>
      <dgm:t>
        <a:bodyPr/>
        <a:lstStyle/>
        <a:p>
          <a:endParaRPr lang="en-US"/>
        </a:p>
      </dgm:t>
    </dgm:pt>
    <dgm:pt modelId="{DC945E4E-306D-4062-9495-DE361DF67E35}" type="sibTrans" cxnId="{B6B6D26E-5260-4EEB-A13A-F5681AF1EAA5}">
      <dgm:prSet/>
      <dgm:spPr/>
      <dgm:t>
        <a:bodyPr/>
        <a:lstStyle/>
        <a:p>
          <a:endParaRPr lang="en-US"/>
        </a:p>
      </dgm:t>
    </dgm:pt>
    <dgm:pt modelId="{ED89C80A-06B6-49D9-933E-E87204FDFBA7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8C15B6E1-5523-48DC-80C5-6998F5C03984}" type="parTrans" cxnId="{91A09B68-42FA-445F-881F-928BFD05CFC9}">
      <dgm:prSet/>
      <dgm:spPr/>
      <dgm:t>
        <a:bodyPr/>
        <a:lstStyle/>
        <a:p>
          <a:endParaRPr lang="en-US"/>
        </a:p>
      </dgm:t>
    </dgm:pt>
    <dgm:pt modelId="{BE9F1D2A-AB28-41A5-868C-EEFAC60E60AB}" type="sibTrans" cxnId="{91A09B68-42FA-445F-881F-928BFD05CFC9}">
      <dgm:prSet/>
      <dgm:spPr/>
      <dgm:t>
        <a:bodyPr/>
        <a:lstStyle/>
        <a:p>
          <a:endParaRPr lang="en-US"/>
        </a:p>
      </dgm:t>
    </dgm:pt>
    <dgm:pt modelId="{65E45EB4-51E4-4AEE-B9D1-CD9966EB3551}" type="pres">
      <dgm:prSet presAssocID="{F8EC6E4E-AEC4-4A96-BFC7-2564472EE330}" presName="Name0" presStyleCnt="0">
        <dgm:presLayoutVars>
          <dgm:dir/>
          <dgm:animLvl val="lvl"/>
          <dgm:resizeHandles val="exact"/>
        </dgm:presLayoutVars>
      </dgm:prSet>
      <dgm:spPr/>
    </dgm:pt>
    <dgm:pt modelId="{D99161E8-A4CE-40B4-8B77-955DFB5A0627}" type="pres">
      <dgm:prSet presAssocID="{5B4EC287-4A07-4CDB-9884-F46471742854}" presName="composite" presStyleCnt="0"/>
      <dgm:spPr/>
    </dgm:pt>
    <dgm:pt modelId="{5BB5DBC0-1408-467A-B998-70F0E3101408}" type="pres">
      <dgm:prSet presAssocID="{5B4EC287-4A07-4CDB-9884-F46471742854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665BF90-E341-4E3E-ABE8-4F0AE8A087EB}" type="pres">
      <dgm:prSet presAssocID="{5B4EC287-4A07-4CDB-9884-F46471742854}" presName="desTx" presStyleLbl="revTx" presStyleIdx="0" presStyleCnt="5">
        <dgm:presLayoutVars>
          <dgm:bulletEnabled val="1"/>
        </dgm:presLayoutVars>
      </dgm:prSet>
      <dgm:spPr/>
    </dgm:pt>
    <dgm:pt modelId="{AD50134F-AA79-4009-812C-4F9E4089E23D}" type="pres">
      <dgm:prSet presAssocID="{840AD4DA-6D6F-4547-83DC-8B0CB20CE572}" presName="space" presStyleCnt="0"/>
      <dgm:spPr/>
    </dgm:pt>
    <dgm:pt modelId="{D436FA46-4021-4093-9A45-4404E4869977}" type="pres">
      <dgm:prSet presAssocID="{274969FF-C5CC-4011-8199-42E8FB78BA31}" presName="composite" presStyleCnt="0"/>
      <dgm:spPr/>
    </dgm:pt>
    <dgm:pt modelId="{3FDB86D6-B881-421C-A496-F1C0A2E9BBF4}" type="pres">
      <dgm:prSet presAssocID="{274969FF-C5CC-4011-8199-42E8FB78BA31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0A7D8F4-9C21-4900-B3FC-9887F221724C}" type="pres">
      <dgm:prSet presAssocID="{274969FF-C5CC-4011-8199-42E8FB78BA31}" presName="desTx" presStyleLbl="revTx" presStyleIdx="1" presStyleCnt="5">
        <dgm:presLayoutVars>
          <dgm:bulletEnabled val="1"/>
        </dgm:presLayoutVars>
      </dgm:prSet>
      <dgm:spPr/>
    </dgm:pt>
    <dgm:pt modelId="{0C9050A4-D3F5-4FC0-9148-D3EFB679F874}" type="pres">
      <dgm:prSet presAssocID="{BFD7C5B7-1DD6-416F-A2B7-9B43C240054A}" presName="space" presStyleCnt="0"/>
      <dgm:spPr/>
    </dgm:pt>
    <dgm:pt modelId="{E3E9D156-824C-4950-8EF9-C8534AD451E0}" type="pres">
      <dgm:prSet presAssocID="{51761F6B-0AFB-4CD7-A4A8-6C9248D79512}" presName="composite" presStyleCnt="0"/>
      <dgm:spPr/>
    </dgm:pt>
    <dgm:pt modelId="{4BC0834B-B843-441F-8E55-EF16658B994B}" type="pres">
      <dgm:prSet presAssocID="{51761F6B-0AFB-4CD7-A4A8-6C9248D7951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E0DB30-C52B-4FBA-A717-2E74B55C9E70}" type="pres">
      <dgm:prSet presAssocID="{51761F6B-0AFB-4CD7-A4A8-6C9248D79512}" presName="desTx" presStyleLbl="revTx" presStyleIdx="2" presStyleCnt="5">
        <dgm:presLayoutVars>
          <dgm:bulletEnabled val="1"/>
        </dgm:presLayoutVars>
      </dgm:prSet>
      <dgm:spPr/>
    </dgm:pt>
    <dgm:pt modelId="{01984045-5D56-4928-B7F7-F1B0553284B3}" type="pres">
      <dgm:prSet presAssocID="{345C15DF-8D56-417D-8AFF-5B6DF00071F2}" presName="space" presStyleCnt="0"/>
      <dgm:spPr/>
    </dgm:pt>
    <dgm:pt modelId="{C133AD55-B272-473D-9616-B06F8C3749A5}" type="pres">
      <dgm:prSet presAssocID="{62F0C297-1101-4EB1-840F-B454F9CE38CD}" presName="composite" presStyleCnt="0"/>
      <dgm:spPr/>
    </dgm:pt>
    <dgm:pt modelId="{30805E6D-3064-4AC8-9B6A-9D5A0AC7CB17}" type="pres">
      <dgm:prSet presAssocID="{62F0C297-1101-4EB1-840F-B454F9CE38CD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EA4E884-1397-4D61-ACCC-FFE8720836A4}" type="pres">
      <dgm:prSet presAssocID="{62F0C297-1101-4EB1-840F-B454F9CE38CD}" presName="desTx" presStyleLbl="revTx" presStyleIdx="3" presStyleCnt="5">
        <dgm:presLayoutVars>
          <dgm:bulletEnabled val="1"/>
        </dgm:presLayoutVars>
      </dgm:prSet>
      <dgm:spPr/>
    </dgm:pt>
    <dgm:pt modelId="{96ADA40D-8FDB-4384-A0CD-14BF3F49C865}" type="pres">
      <dgm:prSet presAssocID="{573BB2B8-042A-4389-BE69-2881BB4B4635}" presName="space" presStyleCnt="0"/>
      <dgm:spPr/>
    </dgm:pt>
    <dgm:pt modelId="{54C430C5-91EF-4B68-90DA-388E25083AEE}" type="pres">
      <dgm:prSet presAssocID="{3DBDFA4F-087F-4FA3-8A1F-6613B7430102}" presName="composite" presStyleCnt="0"/>
      <dgm:spPr/>
    </dgm:pt>
    <dgm:pt modelId="{6CFCBF84-C520-488D-BA99-22C908A9B01F}" type="pres">
      <dgm:prSet presAssocID="{3DBDFA4F-087F-4FA3-8A1F-6613B7430102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BFB2D93-46F8-48EE-8FB7-A811A709F8E1}" type="pres">
      <dgm:prSet presAssocID="{3DBDFA4F-087F-4FA3-8A1F-6613B7430102}" presName="desTx" presStyleLbl="revTx" presStyleIdx="4" presStyleCnt="5">
        <dgm:presLayoutVars>
          <dgm:bulletEnabled val="1"/>
        </dgm:presLayoutVars>
      </dgm:prSet>
      <dgm:spPr/>
    </dgm:pt>
    <dgm:pt modelId="{744A0EDB-08D7-4772-AB2E-463746CC1ADE}" type="pres">
      <dgm:prSet presAssocID="{4AC334BC-522C-47AA-9BB7-1A67E9CCEEDE}" presName="space" presStyleCnt="0"/>
      <dgm:spPr/>
    </dgm:pt>
    <dgm:pt modelId="{730A3640-7D68-48AB-9D58-AA4D44A3DC3F}" type="pres">
      <dgm:prSet presAssocID="{ED89C80A-06B6-49D9-933E-E87204FDFBA7}" presName="composite" presStyleCnt="0"/>
      <dgm:spPr/>
    </dgm:pt>
    <dgm:pt modelId="{DF74749F-9227-429A-B101-F8E84672213B}" type="pres">
      <dgm:prSet presAssocID="{ED89C80A-06B6-49D9-933E-E87204FDFBA7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72AE5762-D849-4BC0-84CF-B905BDA0D232}" type="pres">
      <dgm:prSet presAssocID="{ED89C80A-06B6-49D9-933E-E87204FDFBA7}" presName="desTx" presStyleLbl="revTx" presStyleIdx="4" presStyleCnt="5">
        <dgm:presLayoutVars>
          <dgm:bulletEnabled val="1"/>
        </dgm:presLayoutVars>
      </dgm:prSet>
      <dgm:spPr/>
    </dgm:pt>
  </dgm:ptLst>
  <dgm:cxnLst>
    <dgm:cxn modelId="{B8E81E01-FA45-4AE2-8D01-8BF924E64A79}" srcId="{51761F6B-0AFB-4CD7-A4A8-6C9248D79512}" destId="{505811CB-CEF8-4988-B833-9960F8C6054B}" srcOrd="2" destOrd="0" parTransId="{FE2A853F-0FFC-4E21-BA17-E683227B1D6B}" sibTransId="{820352E4-8278-47B1-8A19-2D6970CA91F4}"/>
    <dgm:cxn modelId="{50140502-5C56-458A-A0D9-8F93117462EA}" srcId="{62F0C297-1101-4EB1-840F-B454F9CE38CD}" destId="{E61958FB-7087-4E84-8325-22D943398A22}" srcOrd="0" destOrd="0" parTransId="{2AAB739A-B71C-4798-B988-83C9AB155768}" sibTransId="{E186B040-2236-4F6D-B4A8-CBB6F88B1FE5}"/>
    <dgm:cxn modelId="{3859C008-6909-46DD-8192-745E08517F4A}" srcId="{F8EC6E4E-AEC4-4A96-BFC7-2564472EE330}" destId="{5B4EC287-4A07-4CDB-9884-F46471742854}" srcOrd="0" destOrd="0" parTransId="{1D0A2410-2E8D-457B-9EC4-161F80D7E975}" sibTransId="{840AD4DA-6D6F-4547-83DC-8B0CB20CE572}"/>
    <dgm:cxn modelId="{F71E0C0B-2804-43C0-B780-57966B343C64}" srcId="{F8EC6E4E-AEC4-4A96-BFC7-2564472EE330}" destId="{3DBDFA4F-087F-4FA3-8A1F-6613B7430102}" srcOrd="4" destOrd="0" parTransId="{BE3CA468-CD2D-4C68-81C6-C0939CDFB710}" sibTransId="{4AC334BC-522C-47AA-9BB7-1A67E9CCEEDE}"/>
    <dgm:cxn modelId="{8506D913-C746-4083-8F72-32BEF9CFDA60}" srcId="{62F0C297-1101-4EB1-840F-B454F9CE38CD}" destId="{E7587437-47E1-49F6-A9FB-AFA3A298B063}" srcOrd="4" destOrd="0" parTransId="{B29A00BE-709E-41EA-A4FD-CD493E663B02}" sibTransId="{35356B02-427B-4DAF-AB19-4E88B1ADACBB}"/>
    <dgm:cxn modelId="{14408015-173D-4A14-8025-76A8B99EED4E}" srcId="{3DBDFA4F-087F-4FA3-8A1F-6613B7430102}" destId="{8D97272F-F0D6-4613-83AE-C298DA6B2BEC}" srcOrd="0" destOrd="0" parTransId="{618F587A-3767-48B0-94CC-57C259445C1B}" sibTransId="{803BA769-26F3-458B-AE5C-852CB35C1A69}"/>
    <dgm:cxn modelId="{FF6F211A-94C1-4A3B-BA15-77622DBBB2B2}" type="presOf" srcId="{51761F6B-0AFB-4CD7-A4A8-6C9248D79512}" destId="{4BC0834B-B843-441F-8E55-EF16658B994B}" srcOrd="0" destOrd="0" presId="urn:microsoft.com/office/officeart/2005/8/layout/chevron1"/>
    <dgm:cxn modelId="{05977638-0237-488F-8B91-E5319DD91CAB}" type="presOf" srcId="{274969FF-C5CC-4011-8199-42E8FB78BA31}" destId="{3FDB86D6-B881-421C-A496-F1C0A2E9BBF4}" srcOrd="0" destOrd="0" presId="urn:microsoft.com/office/officeart/2005/8/layout/chevron1"/>
    <dgm:cxn modelId="{CF3AC642-5C50-4C65-883E-C26D01B57982}" type="presOf" srcId="{F8EC6E4E-AEC4-4A96-BFC7-2564472EE330}" destId="{65E45EB4-51E4-4AEE-B9D1-CD9966EB3551}" srcOrd="0" destOrd="0" presId="urn:microsoft.com/office/officeart/2005/8/layout/chevron1"/>
    <dgm:cxn modelId="{7B200F43-B1C2-4623-A220-3A9628F2D0BB}" type="presOf" srcId="{87F9D73B-7267-46A7-B7FD-345820B728F1}" destId="{EEA4E884-1397-4D61-ACCC-FFE8720836A4}" srcOrd="0" destOrd="3" presId="urn:microsoft.com/office/officeart/2005/8/layout/chevron1"/>
    <dgm:cxn modelId="{13E69446-AF26-4692-B8E7-D2EC47FD3E09}" srcId="{51761F6B-0AFB-4CD7-A4A8-6C9248D79512}" destId="{3CE74724-3B3A-483D-872F-C358DE3539FA}" srcOrd="0" destOrd="0" parTransId="{52F6ABDF-854D-4A5E-AAE6-7318A90F7298}" sibTransId="{19EA5F32-90D6-4B7E-B3B7-FD1AF807FBA0}"/>
    <dgm:cxn modelId="{5CFC9B66-19C5-487D-BCAD-FD949A8E000D}" type="presOf" srcId="{B234AB34-A39B-44D8-8686-CEE0B60A2102}" destId="{30A7D8F4-9C21-4900-B3FC-9887F221724C}" srcOrd="0" destOrd="0" presId="urn:microsoft.com/office/officeart/2005/8/layout/chevron1"/>
    <dgm:cxn modelId="{91A09B68-42FA-445F-881F-928BFD05CFC9}" srcId="{F8EC6E4E-AEC4-4A96-BFC7-2564472EE330}" destId="{ED89C80A-06B6-49D9-933E-E87204FDFBA7}" srcOrd="5" destOrd="0" parTransId="{8C15B6E1-5523-48DC-80C5-6998F5C03984}" sibTransId="{BE9F1D2A-AB28-41A5-868C-EEFAC60E60AB}"/>
    <dgm:cxn modelId="{B6B6D26E-5260-4EEB-A13A-F5681AF1EAA5}" srcId="{3DBDFA4F-087F-4FA3-8A1F-6613B7430102}" destId="{C369FB5F-7CC5-49D6-80E7-D8218A20BF69}" srcOrd="1" destOrd="0" parTransId="{E51B9F8B-762C-4EF7-8C6D-FB14E02D7730}" sibTransId="{DC945E4E-306D-4062-9495-DE361DF67E35}"/>
    <dgm:cxn modelId="{47D77452-259F-458E-818F-0609CFF284F3}" srcId="{274969FF-C5CC-4011-8199-42E8FB78BA31}" destId="{A2DE3CBB-5DEF-41B6-AFEF-440C25CA70F1}" srcOrd="1" destOrd="0" parTransId="{EFFE5A6E-7C0B-4DFF-ABBB-CB3FD7207E70}" sibTransId="{81296745-1469-4458-B5B3-56AF1B56BABC}"/>
    <dgm:cxn modelId="{293E4D75-8E8D-48B0-A793-6837EFC8F41B}" type="presOf" srcId="{5B4EC287-4A07-4CDB-9884-F46471742854}" destId="{5BB5DBC0-1408-467A-B998-70F0E3101408}" srcOrd="0" destOrd="0" presId="urn:microsoft.com/office/officeart/2005/8/layout/chevron1"/>
    <dgm:cxn modelId="{B2304D77-CA45-4024-9E74-9A187701A768}" type="presOf" srcId="{DC90BBA3-C7AA-4E1B-9F16-E5BD37DB22F3}" destId="{EEA4E884-1397-4D61-ACCC-FFE8720836A4}" srcOrd="0" destOrd="1" presId="urn:microsoft.com/office/officeart/2005/8/layout/chevron1"/>
    <dgm:cxn modelId="{F6AD0A58-F7C8-4A11-BF74-21DDB5894465}" srcId="{F8EC6E4E-AEC4-4A96-BFC7-2564472EE330}" destId="{51761F6B-0AFB-4CD7-A4A8-6C9248D79512}" srcOrd="2" destOrd="0" parTransId="{F673EAE1-3895-4432-8A23-6150FE6F6543}" sibTransId="{345C15DF-8D56-417D-8AFF-5B6DF00071F2}"/>
    <dgm:cxn modelId="{CC28165A-40B4-46AC-8A92-B87C9814371B}" type="presOf" srcId="{35149409-3FB1-471A-BCC8-78916660EF82}" destId="{DDE0DB30-C52B-4FBA-A717-2E74B55C9E70}" srcOrd="0" destOrd="1" presId="urn:microsoft.com/office/officeart/2005/8/layout/chevron1"/>
    <dgm:cxn modelId="{1A017A7D-EC5A-44CE-9CFA-6695AD2EBA35}" srcId="{5B4EC287-4A07-4CDB-9884-F46471742854}" destId="{ECEFE10E-1444-4BC5-8FA4-D1656516E5BC}" srcOrd="0" destOrd="0" parTransId="{5B10CCF6-8304-4779-8400-20E06371E0FF}" sibTransId="{9F8C6A48-520A-4B17-9D67-C97061EC04AD}"/>
    <dgm:cxn modelId="{87B33D7F-495E-4E6C-A5E7-E6E560BA08E4}" srcId="{62F0C297-1101-4EB1-840F-B454F9CE38CD}" destId="{DC90BBA3-C7AA-4E1B-9F16-E5BD37DB22F3}" srcOrd="1" destOrd="0" parTransId="{BCBBE734-D624-4C62-A8D3-1C547D6B15B1}" sibTransId="{BE30DF02-AC64-4B7B-B6D9-378D41D054AB}"/>
    <dgm:cxn modelId="{17644480-F4A7-4E87-87ED-14AE6E484EF1}" type="presOf" srcId="{ED89C80A-06B6-49D9-933E-E87204FDFBA7}" destId="{DF74749F-9227-429A-B101-F8E84672213B}" srcOrd="0" destOrd="0" presId="urn:microsoft.com/office/officeart/2005/8/layout/chevron1"/>
    <dgm:cxn modelId="{5BE1D88A-17AF-432C-9E47-7BF8FEEA662A}" type="presOf" srcId="{E7587437-47E1-49F6-A9FB-AFA3A298B063}" destId="{EEA4E884-1397-4D61-ACCC-FFE8720836A4}" srcOrd="0" destOrd="4" presId="urn:microsoft.com/office/officeart/2005/8/layout/chevron1"/>
    <dgm:cxn modelId="{0CE1EB90-0671-47CB-9CA4-CCB3F085B1F1}" type="presOf" srcId="{C369FB5F-7CC5-49D6-80E7-D8218A20BF69}" destId="{EBFB2D93-46F8-48EE-8FB7-A811A709F8E1}" srcOrd="0" destOrd="1" presId="urn:microsoft.com/office/officeart/2005/8/layout/chevron1"/>
    <dgm:cxn modelId="{22D7D1A2-3887-460B-85B0-9785B5A76BFC}" type="presOf" srcId="{505811CB-CEF8-4988-B833-9960F8C6054B}" destId="{DDE0DB30-C52B-4FBA-A717-2E74B55C9E70}" srcOrd="0" destOrd="2" presId="urn:microsoft.com/office/officeart/2005/8/layout/chevron1"/>
    <dgm:cxn modelId="{BD2233AC-2D32-4D6E-AA67-E40241493E2D}" srcId="{62F0C297-1101-4EB1-840F-B454F9CE38CD}" destId="{3DB676BA-A98F-4809-97BD-581EFBA93F13}" srcOrd="2" destOrd="0" parTransId="{24CDB808-A9CA-4A5A-AD04-E3C5A1460C59}" sibTransId="{59059D6A-6268-41F6-85C6-A238E2ABCED0}"/>
    <dgm:cxn modelId="{EE992CB6-4910-427F-9FE7-C0A39EC36274}" type="presOf" srcId="{3DBDFA4F-087F-4FA3-8A1F-6613B7430102}" destId="{6CFCBF84-C520-488D-BA99-22C908A9B01F}" srcOrd="0" destOrd="0" presId="urn:microsoft.com/office/officeart/2005/8/layout/chevron1"/>
    <dgm:cxn modelId="{79CAB1B6-3139-4C41-AFDC-4823C9408B2B}" type="presOf" srcId="{ECEFE10E-1444-4BC5-8FA4-D1656516E5BC}" destId="{7665BF90-E341-4E3E-ABE8-4F0AE8A087EB}" srcOrd="0" destOrd="0" presId="urn:microsoft.com/office/officeart/2005/8/layout/chevron1"/>
    <dgm:cxn modelId="{B15D27BA-B07D-4DCD-9783-5B9D2383479B}" type="presOf" srcId="{E61958FB-7087-4E84-8325-22D943398A22}" destId="{EEA4E884-1397-4D61-ACCC-FFE8720836A4}" srcOrd="0" destOrd="0" presId="urn:microsoft.com/office/officeart/2005/8/layout/chevron1"/>
    <dgm:cxn modelId="{906AB5BC-1E84-4EA6-A36D-933EA2F237C3}" srcId="{274969FF-C5CC-4011-8199-42E8FB78BA31}" destId="{B234AB34-A39B-44D8-8686-CEE0B60A2102}" srcOrd="0" destOrd="0" parTransId="{38B8A4DE-558A-42D4-A225-0EDB1F8E5D25}" sibTransId="{E193FF69-28C9-479F-85FF-E30A43795D15}"/>
    <dgm:cxn modelId="{EC3C65C1-739A-4137-B3C5-A495874E749C}" srcId="{51761F6B-0AFB-4CD7-A4A8-6C9248D79512}" destId="{35149409-3FB1-471A-BCC8-78916660EF82}" srcOrd="1" destOrd="0" parTransId="{9B04C0CF-108C-49CA-9C73-7BA23D4F67BD}" sibTransId="{9EDAD96E-3572-41BF-A008-F89AEAD3B030}"/>
    <dgm:cxn modelId="{9F7B3DC9-762D-42AA-969C-BDBE64DD83C3}" type="presOf" srcId="{A1806898-0504-4B8A-B1D7-F95152CD1F61}" destId="{7665BF90-E341-4E3E-ABE8-4F0AE8A087EB}" srcOrd="0" destOrd="1" presId="urn:microsoft.com/office/officeart/2005/8/layout/chevron1"/>
    <dgm:cxn modelId="{1B1571D0-C870-4D73-9712-E1B20F72847C}" srcId="{F8EC6E4E-AEC4-4A96-BFC7-2564472EE330}" destId="{274969FF-C5CC-4011-8199-42E8FB78BA31}" srcOrd="1" destOrd="0" parTransId="{C1C62E72-9225-4445-8E51-BE52A058042E}" sibTransId="{BFD7C5B7-1DD6-416F-A2B7-9B43C240054A}"/>
    <dgm:cxn modelId="{48FE3BDB-CB30-4AD2-A844-13F03362EBD2}" srcId="{F8EC6E4E-AEC4-4A96-BFC7-2564472EE330}" destId="{62F0C297-1101-4EB1-840F-B454F9CE38CD}" srcOrd="3" destOrd="0" parTransId="{4E8CE3FF-D15C-484C-911B-F5E0F60B5C63}" sibTransId="{573BB2B8-042A-4389-BE69-2881BB4B4635}"/>
    <dgm:cxn modelId="{183D06DD-584B-4F25-945A-43D0F59F42E2}" type="presOf" srcId="{8D97272F-F0D6-4613-83AE-C298DA6B2BEC}" destId="{EBFB2D93-46F8-48EE-8FB7-A811A709F8E1}" srcOrd="0" destOrd="0" presId="urn:microsoft.com/office/officeart/2005/8/layout/chevron1"/>
    <dgm:cxn modelId="{256964DD-8740-4928-922A-C1FFC1DF5B29}" type="presOf" srcId="{A2DE3CBB-5DEF-41B6-AFEF-440C25CA70F1}" destId="{30A7D8F4-9C21-4900-B3FC-9887F221724C}" srcOrd="0" destOrd="1" presId="urn:microsoft.com/office/officeart/2005/8/layout/chevron1"/>
    <dgm:cxn modelId="{477D86E2-32F9-4CD7-ACDC-07F41F769B07}" srcId="{5B4EC287-4A07-4CDB-9884-F46471742854}" destId="{A1806898-0504-4B8A-B1D7-F95152CD1F61}" srcOrd="1" destOrd="0" parTransId="{655A84F0-5415-442F-B96D-4A9B44ECB198}" sibTransId="{805993DF-D37D-47C8-B46F-9C55BDA71671}"/>
    <dgm:cxn modelId="{CA0D9EE4-9B4C-4864-8711-950A490A5556}" type="presOf" srcId="{62F0C297-1101-4EB1-840F-B454F9CE38CD}" destId="{30805E6D-3064-4AC8-9B6A-9D5A0AC7CB17}" srcOrd="0" destOrd="0" presId="urn:microsoft.com/office/officeart/2005/8/layout/chevron1"/>
    <dgm:cxn modelId="{7B4F8CE9-9457-4522-8DA0-C460517D35D5}" type="presOf" srcId="{3CE74724-3B3A-483D-872F-C358DE3539FA}" destId="{DDE0DB30-C52B-4FBA-A717-2E74B55C9E70}" srcOrd="0" destOrd="0" presId="urn:microsoft.com/office/officeart/2005/8/layout/chevron1"/>
    <dgm:cxn modelId="{5E37C3F9-42B7-4661-B05C-E8A861D24AC1}" srcId="{62F0C297-1101-4EB1-840F-B454F9CE38CD}" destId="{87F9D73B-7267-46A7-B7FD-345820B728F1}" srcOrd="3" destOrd="0" parTransId="{353443E2-187B-4350-A0F1-D3E32F9E12A3}" sibTransId="{13D39609-4432-4004-BC44-E8C9C58F8356}"/>
    <dgm:cxn modelId="{F92AC1FC-0D51-4A96-BF5F-D9FBB6931865}" type="presOf" srcId="{3DB676BA-A98F-4809-97BD-581EFBA93F13}" destId="{EEA4E884-1397-4D61-ACCC-FFE8720836A4}" srcOrd="0" destOrd="2" presId="urn:microsoft.com/office/officeart/2005/8/layout/chevron1"/>
    <dgm:cxn modelId="{E625BB67-A469-4FE2-987B-331634223AF0}" type="presParOf" srcId="{65E45EB4-51E4-4AEE-B9D1-CD9966EB3551}" destId="{D99161E8-A4CE-40B4-8B77-955DFB5A0627}" srcOrd="0" destOrd="0" presId="urn:microsoft.com/office/officeart/2005/8/layout/chevron1"/>
    <dgm:cxn modelId="{8D1536BF-A850-4FBD-ADAF-78E6DBCE8BBE}" type="presParOf" srcId="{D99161E8-A4CE-40B4-8B77-955DFB5A0627}" destId="{5BB5DBC0-1408-467A-B998-70F0E3101408}" srcOrd="0" destOrd="0" presId="urn:microsoft.com/office/officeart/2005/8/layout/chevron1"/>
    <dgm:cxn modelId="{7D02BCF4-14A3-4AF4-921F-CC377A0C2195}" type="presParOf" srcId="{D99161E8-A4CE-40B4-8B77-955DFB5A0627}" destId="{7665BF90-E341-4E3E-ABE8-4F0AE8A087EB}" srcOrd="1" destOrd="0" presId="urn:microsoft.com/office/officeart/2005/8/layout/chevron1"/>
    <dgm:cxn modelId="{A01B6C01-9430-46A7-9AF5-54A301060F20}" type="presParOf" srcId="{65E45EB4-51E4-4AEE-B9D1-CD9966EB3551}" destId="{AD50134F-AA79-4009-812C-4F9E4089E23D}" srcOrd="1" destOrd="0" presId="urn:microsoft.com/office/officeart/2005/8/layout/chevron1"/>
    <dgm:cxn modelId="{8496F15C-6FD3-47E8-A607-0B5C2E59A2EA}" type="presParOf" srcId="{65E45EB4-51E4-4AEE-B9D1-CD9966EB3551}" destId="{D436FA46-4021-4093-9A45-4404E4869977}" srcOrd="2" destOrd="0" presId="urn:microsoft.com/office/officeart/2005/8/layout/chevron1"/>
    <dgm:cxn modelId="{13DC65DA-E3D3-4C06-8E26-33B4C910AA5F}" type="presParOf" srcId="{D436FA46-4021-4093-9A45-4404E4869977}" destId="{3FDB86D6-B881-421C-A496-F1C0A2E9BBF4}" srcOrd="0" destOrd="0" presId="urn:microsoft.com/office/officeart/2005/8/layout/chevron1"/>
    <dgm:cxn modelId="{FEC58757-87FD-4BCC-8CFA-A13610EB1874}" type="presParOf" srcId="{D436FA46-4021-4093-9A45-4404E4869977}" destId="{30A7D8F4-9C21-4900-B3FC-9887F221724C}" srcOrd="1" destOrd="0" presId="urn:microsoft.com/office/officeart/2005/8/layout/chevron1"/>
    <dgm:cxn modelId="{9648FECC-5DFD-4B14-9B84-3646F3D43D5F}" type="presParOf" srcId="{65E45EB4-51E4-4AEE-B9D1-CD9966EB3551}" destId="{0C9050A4-D3F5-4FC0-9148-D3EFB679F874}" srcOrd="3" destOrd="0" presId="urn:microsoft.com/office/officeart/2005/8/layout/chevron1"/>
    <dgm:cxn modelId="{FD65AF75-1C04-41CA-9946-A4177EBDD499}" type="presParOf" srcId="{65E45EB4-51E4-4AEE-B9D1-CD9966EB3551}" destId="{E3E9D156-824C-4950-8EF9-C8534AD451E0}" srcOrd="4" destOrd="0" presId="urn:microsoft.com/office/officeart/2005/8/layout/chevron1"/>
    <dgm:cxn modelId="{A698B89D-6B61-495D-A8BD-5CB0283FED5D}" type="presParOf" srcId="{E3E9D156-824C-4950-8EF9-C8534AD451E0}" destId="{4BC0834B-B843-441F-8E55-EF16658B994B}" srcOrd="0" destOrd="0" presId="urn:microsoft.com/office/officeart/2005/8/layout/chevron1"/>
    <dgm:cxn modelId="{557844A4-1AAD-4602-8F01-E15E0C25831B}" type="presParOf" srcId="{E3E9D156-824C-4950-8EF9-C8534AD451E0}" destId="{DDE0DB30-C52B-4FBA-A717-2E74B55C9E70}" srcOrd="1" destOrd="0" presId="urn:microsoft.com/office/officeart/2005/8/layout/chevron1"/>
    <dgm:cxn modelId="{AB089CDA-5162-46E8-A2A8-10AA77B29FDD}" type="presParOf" srcId="{65E45EB4-51E4-4AEE-B9D1-CD9966EB3551}" destId="{01984045-5D56-4928-B7F7-F1B0553284B3}" srcOrd="5" destOrd="0" presId="urn:microsoft.com/office/officeart/2005/8/layout/chevron1"/>
    <dgm:cxn modelId="{876E74F7-0D93-4916-9602-14EA6B1630D6}" type="presParOf" srcId="{65E45EB4-51E4-4AEE-B9D1-CD9966EB3551}" destId="{C133AD55-B272-473D-9616-B06F8C3749A5}" srcOrd="6" destOrd="0" presId="urn:microsoft.com/office/officeart/2005/8/layout/chevron1"/>
    <dgm:cxn modelId="{FCA7BB51-23E8-4464-843E-868040132E26}" type="presParOf" srcId="{C133AD55-B272-473D-9616-B06F8C3749A5}" destId="{30805E6D-3064-4AC8-9B6A-9D5A0AC7CB17}" srcOrd="0" destOrd="0" presId="urn:microsoft.com/office/officeart/2005/8/layout/chevron1"/>
    <dgm:cxn modelId="{BB7CDFF9-BDE4-4FA1-9990-3E734BA19BD0}" type="presParOf" srcId="{C133AD55-B272-473D-9616-B06F8C3749A5}" destId="{EEA4E884-1397-4D61-ACCC-FFE8720836A4}" srcOrd="1" destOrd="0" presId="urn:microsoft.com/office/officeart/2005/8/layout/chevron1"/>
    <dgm:cxn modelId="{0F482195-98CB-4543-AB43-058E26BA1755}" type="presParOf" srcId="{65E45EB4-51E4-4AEE-B9D1-CD9966EB3551}" destId="{96ADA40D-8FDB-4384-A0CD-14BF3F49C865}" srcOrd="7" destOrd="0" presId="urn:microsoft.com/office/officeart/2005/8/layout/chevron1"/>
    <dgm:cxn modelId="{B92C708A-E000-4C9A-BC81-C572DF3DB9B3}" type="presParOf" srcId="{65E45EB4-51E4-4AEE-B9D1-CD9966EB3551}" destId="{54C430C5-91EF-4B68-90DA-388E25083AEE}" srcOrd="8" destOrd="0" presId="urn:microsoft.com/office/officeart/2005/8/layout/chevron1"/>
    <dgm:cxn modelId="{9085563A-20C3-4E55-8E02-A1DC4203E7C6}" type="presParOf" srcId="{54C430C5-91EF-4B68-90DA-388E25083AEE}" destId="{6CFCBF84-C520-488D-BA99-22C908A9B01F}" srcOrd="0" destOrd="0" presId="urn:microsoft.com/office/officeart/2005/8/layout/chevron1"/>
    <dgm:cxn modelId="{975F942E-12FD-4276-AD06-19F7BCC67976}" type="presParOf" srcId="{54C430C5-91EF-4B68-90DA-388E25083AEE}" destId="{EBFB2D93-46F8-48EE-8FB7-A811A709F8E1}" srcOrd="1" destOrd="0" presId="urn:microsoft.com/office/officeart/2005/8/layout/chevron1"/>
    <dgm:cxn modelId="{CB0EBA1E-799F-49A6-BAF2-57C67BF111BD}" type="presParOf" srcId="{65E45EB4-51E4-4AEE-B9D1-CD9966EB3551}" destId="{744A0EDB-08D7-4772-AB2E-463746CC1ADE}" srcOrd="9" destOrd="0" presId="urn:microsoft.com/office/officeart/2005/8/layout/chevron1"/>
    <dgm:cxn modelId="{5D506893-B142-4DA0-B4AA-0395157437BC}" type="presParOf" srcId="{65E45EB4-51E4-4AEE-B9D1-CD9966EB3551}" destId="{730A3640-7D68-48AB-9D58-AA4D44A3DC3F}" srcOrd="10" destOrd="0" presId="urn:microsoft.com/office/officeart/2005/8/layout/chevron1"/>
    <dgm:cxn modelId="{93AE4545-0DE2-4660-8CE3-826FA4E1BC9B}" type="presParOf" srcId="{730A3640-7D68-48AB-9D58-AA4D44A3DC3F}" destId="{DF74749F-9227-429A-B101-F8E84672213B}" srcOrd="0" destOrd="0" presId="urn:microsoft.com/office/officeart/2005/8/layout/chevron1"/>
    <dgm:cxn modelId="{3297B5F2-688D-479A-8432-AA606DA6FD7C}" type="presParOf" srcId="{730A3640-7D68-48AB-9D58-AA4D44A3DC3F}" destId="{72AE5762-D849-4BC0-84CF-B905BDA0D23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20DC7-E750-4C11-8BF1-7834E3F4C185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B37C6ADC-57D2-42A6-8536-5D2DAFC41967}">
      <dgm:prSet/>
      <dgm:spPr/>
      <dgm:t>
        <a:bodyPr/>
        <a:lstStyle/>
        <a:p>
          <a:r>
            <a:rPr lang="it-IT" b="0" i="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dirty="0"/>
        </a:p>
      </dgm:t>
    </dgm:pt>
    <dgm:pt modelId="{0FF5A68C-A441-4269-969D-8CFF5E908B7D}" type="parTrans" cxnId="{B969191D-B877-4D98-9875-731DE8FBA762}">
      <dgm:prSet/>
      <dgm:spPr/>
      <dgm:t>
        <a:bodyPr/>
        <a:lstStyle/>
        <a:p>
          <a:endParaRPr lang="it-IT"/>
        </a:p>
      </dgm:t>
    </dgm:pt>
    <dgm:pt modelId="{69A9386E-05E4-4E1E-976E-B9590591B177}" type="sibTrans" cxnId="{B969191D-B877-4D98-9875-731DE8FBA762}">
      <dgm:prSet/>
      <dgm:spPr/>
      <dgm:t>
        <a:bodyPr/>
        <a:lstStyle/>
        <a:p>
          <a:endParaRPr lang="it-IT"/>
        </a:p>
      </dgm:t>
    </dgm:pt>
    <dgm:pt modelId="{47FC9B63-B4CD-401F-84B2-152CC409B72E}">
      <dgm:prSet/>
      <dgm:spPr/>
      <dgm:t>
        <a:bodyPr/>
        <a:lstStyle/>
        <a:p>
          <a:r>
            <a:rPr lang="it-IT" b="0" i="0" baseline="0" dirty="0"/>
            <a:t>Adolescenti (12-18 anni): soggetti che utilizzano autonomamente il sito per giocare e divertirsi durante il loro tempo libero.</a:t>
          </a:r>
          <a:endParaRPr lang="it-IT" dirty="0"/>
        </a:p>
      </dgm:t>
    </dgm:pt>
    <dgm:pt modelId="{E3E8DC0D-A3FD-4BFD-BA57-9E22C63C55A7}" type="parTrans" cxnId="{EA329D77-C6B0-47DA-96CB-CA841103DE72}">
      <dgm:prSet/>
      <dgm:spPr/>
      <dgm:t>
        <a:bodyPr/>
        <a:lstStyle/>
        <a:p>
          <a:endParaRPr lang="it-IT"/>
        </a:p>
      </dgm:t>
    </dgm:pt>
    <dgm:pt modelId="{3AFA0153-C4B3-465E-9009-F202DB262B22}" type="sibTrans" cxnId="{EA329D77-C6B0-47DA-96CB-CA841103DE72}">
      <dgm:prSet/>
      <dgm:spPr/>
      <dgm:t>
        <a:bodyPr/>
        <a:lstStyle/>
        <a:p>
          <a:endParaRPr lang="it-IT"/>
        </a:p>
      </dgm:t>
    </dgm:pt>
    <dgm:pt modelId="{A41A7812-ED93-4CDD-816A-0BDE91543097}">
      <dgm:prSet/>
      <dgm:spPr/>
      <dgm:t>
        <a:bodyPr/>
        <a:lstStyle/>
        <a:p>
          <a:r>
            <a:rPr lang="it-IT" b="0" i="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/>
            <a:t>á</a:t>
          </a:r>
          <a:r>
            <a:rPr lang="it-IT" b="0" i="0" baseline="0"/>
            <a:t> che possano utilizzare il sito come fruitori di contenuto per divertirsi e passare del tempo.</a:t>
          </a:r>
          <a:endParaRPr lang="it-IT"/>
        </a:p>
      </dgm:t>
    </dgm:pt>
    <dgm:pt modelId="{D9B5FEB0-0792-4F7A-AB43-60ABD61392BC}" type="parTrans" cxnId="{51584E8D-BF22-43FA-9126-04CF42C07A53}">
      <dgm:prSet/>
      <dgm:spPr/>
      <dgm:t>
        <a:bodyPr/>
        <a:lstStyle/>
        <a:p>
          <a:endParaRPr lang="it-IT"/>
        </a:p>
      </dgm:t>
    </dgm:pt>
    <dgm:pt modelId="{45847499-DAE3-4BC6-BF99-6123EDF03B42}" type="sibTrans" cxnId="{51584E8D-BF22-43FA-9126-04CF42C07A53}">
      <dgm:prSet/>
      <dgm:spPr/>
      <dgm:t>
        <a:bodyPr/>
        <a:lstStyle/>
        <a:p>
          <a:endParaRPr lang="it-IT"/>
        </a:p>
      </dgm:t>
    </dgm:pt>
    <dgm:pt modelId="{8762AAEB-39F2-4568-8A94-BE9210243A86}" type="pres">
      <dgm:prSet presAssocID="{8E920DC7-E750-4C11-8BF1-7834E3F4C1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07AFD-09F8-4555-904C-6CEAB53ACB77}" type="pres">
      <dgm:prSet presAssocID="{B37C6ADC-57D2-42A6-8536-5D2DAFC41967}" presName="hierRoot1" presStyleCnt="0"/>
      <dgm:spPr/>
    </dgm:pt>
    <dgm:pt modelId="{F474038E-ECC5-4274-8F13-C85677237B6E}" type="pres">
      <dgm:prSet presAssocID="{B37C6ADC-57D2-42A6-8536-5D2DAFC41967}" presName="composite" presStyleCnt="0"/>
      <dgm:spPr/>
    </dgm:pt>
    <dgm:pt modelId="{E3DD86B3-2739-43D8-8046-E60AECD23DDA}" type="pres">
      <dgm:prSet presAssocID="{B37C6ADC-57D2-42A6-8536-5D2DAFC41967}" presName="background" presStyleLbl="node0" presStyleIdx="0" presStyleCnt="3"/>
      <dgm:spPr/>
    </dgm:pt>
    <dgm:pt modelId="{4FA345A8-89C4-4AE1-9B5C-AD5E66344111}" type="pres">
      <dgm:prSet presAssocID="{B37C6ADC-57D2-42A6-8536-5D2DAFC41967}" presName="text" presStyleLbl="fgAcc0" presStyleIdx="0" presStyleCnt="3">
        <dgm:presLayoutVars>
          <dgm:chPref val="3"/>
        </dgm:presLayoutVars>
      </dgm:prSet>
      <dgm:spPr/>
    </dgm:pt>
    <dgm:pt modelId="{E526CC65-818E-49AA-90C7-BB346CA8BF8F}" type="pres">
      <dgm:prSet presAssocID="{B37C6ADC-57D2-42A6-8536-5D2DAFC41967}" presName="hierChild2" presStyleCnt="0"/>
      <dgm:spPr/>
    </dgm:pt>
    <dgm:pt modelId="{D1953A0B-3FD0-48ED-AEFE-D5217D724E6F}" type="pres">
      <dgm:prSet presAssocID="{47FC9B63-B4CD-401F-84B2-152CC409B72E}" presName="hierRoot1" presStyleCnt="0"/>
      <dgm:spPr/>
    </dgm:pt>
    <dgm:pt modelId="{7DBA68E6-6E2B-4E7A-AABE-FE071FF3B84E}" type="pres">
      <dgm:prSet presAssocID="{47FC9B63-B4CD-401F-84B2-152CC409B72E}" presName="composite" presStyleCnt="0"/>
      <dgm:spPr/>
    </dgm:pt>
    <dgm:pt modelId="{DDEF968D-472E-4F88-A792-03ABF6CAEFF1}" type="pres">
      <dgm:prSet presAssocID="{47FC9B63-B4CD-401F-84B2-152CC409B72E}" presName="background" presStyleLbl="node0" presStyleIdx="1" presStyleCnt="3"/>
      <dgm:spPr/>
    </dgm:pt>
    <dgm:pt modelId="{E241BBD5-727D-4275-8BCD-54F82007CF97}" type="pres">
      <dgm:prSet presAssocID="{47FC9B63-B4CD-401F-84B2-152CC409B72E}" presName="text" presStyleLbl="fgAcc0" presStyleIdx="1" presStyleCnt="3">
        <dgm:presLayoutVars>
          <dgm:chPref val="3"/>
        </dgm:presLayoutVars>
      </dgm:prSet>
      <dgm:spPr/>
    </dgm:pt>
    <dgm:pt modelId="{D302C2C4-B307-422D-9640-A6AEAE26C0C4}" type="pres">
      <dgm:prSet presAssocID="{47FC9B63-B4CD-401F-84B2-152CC409B72E}" presName="hierChild2" presStyleCnt="0"/>
      <dgm:spPr/>
    </dgm:pt>
    <dgm:pt modelId="{3DFE54B4-BC04-489A-A588-214C1A68BFCF}" type="pres">
      <dgm:prSet presAssocID="{A41A7812-ED93-4CDD-816A-0BDE91543097}" presName="hierRoot1" presStyleCnt="0"/>
      <dgm:spPr/>
    </dgm:pt>
    <dgm:pt modelId="{E1A4D94F-2779-4158-B138-F5469F79154A}" type="pres">
      <dgm:prSet presAssocID="{A41A7812-ED93-4CDD-816A-0BDE91543097}" presName="composite" presStyleCnt="0"/>
      <dgm:spPr/>
    </dgm:pt>
    <dgm:pt modelId="{5C7BDD6E-4303-4171-B2FC-A205FDBBC7F2}" type="pres">
      <dgm:prSet presAssocID="{A41A7812-ED93-4CDD-816A-0BDE91543097}" presName="background" presStyleLbl="node0" presStyleIdx="2" presStyleCnt="3"/>
      <dgm:spPr/>
    </dgm:pt>
    <dgm:pt modelId="{B27ADAD3-E309-4D28-806D-BD6FB320C560}" type="pres">
      <dgm:prSet presAssocID="{A41A7812-ED93-4CDD-816A-0BDE91543097}" presName="text" presStyleLbl="fgAcc0" presStyleIdx="2" presStyleCnt="3">
        <dgm:presLayoutVars>
          <dgm:chPref val="3"/>
        </dgm:presLayoutVars>
      </dgm:prSet>
      <dgm:spPr/>
    </dgm:pt>
    <dgm:pt modelId="{77E8646A-FB34-4FDE-BB00-6ADF61669D47}" type="pres">
      <dgm:prSet presAssocID="{A41A7812-ED93-4CDD-816A-0BDE91543097}" presName="hierChild2" presStyleCnt="0"/>
      <dgm:spPr/>
    </dgm:pt>
  </dgm:ptLst>
  <dgm:cxnLst>
    <dgm:cxn modelId="{B969191D-B877-4D98-9875-731DE8FBA762}" srcId="{8E920DC7-E750-4C11-8BF1-7834E3F4C185}" destId="{B37C6ADC-57D2-42A6-8536-5D2DAFC41967}" srcOrd="0" destOrd="0" parTransId="{0FF5A68C-A441-4269-969D-8CFF5E908B7D}" sibTransId="{69A9386E-05E4-4E1E-976E-B9590591B177}"/>
    <dgm:cxn modelId="{1081B141-A7DD-4BE7-A3CE-EC8CD90D1B24}" type="presOf" srcId="{A41A7812-ED93-4CDD-816A-0BDE91543097}" destId="{B27ADAD3-E309-4D28-806D-BD6FB320C560}" srcOrd="0" destOrd="0" presId="urn:microsoft.com/office/officeart/2005/8/layout/hierarchy1"/>
    <dgm:cxn modelId="{EA329D77-C6B0-47DA-96CB-CA841103DE72}" srcId="{8E920DC7-E750-4C11-8BF1-7834E3F4C185}" destId="{47FC9B63-B4CD-401F-84B2-152CC409B72E}" srcOrd="1" destOrd="0" parTransId="{E3E8DC0D-A3FD-4BFD-BA57-9E22C63C55A7}" sibTransId="{3AFA0153-C4B3-465E-9009-F202DB262B22}"/>
    <dgm:cxn modelId="{51584E8D-BF22-43FA-9126-04CF42C07A53}" srcId="{8E920DC7-E750-4C11-8BF1-7834E3F4C185}" destId="{A41A7812-ED93-4CDD-816A-0BDE91543097}" srcOrd="2" destOrd="0" parTransId="{D9B5FEB0-0792-4F7A-AB43-60ABD61392BC}" sibTransId="{45847499-DAE3-4BC6-BF99-6123EDF03B42}"/>
    <dgm:cxn modelId="{A6C693BE-3568-419C-A539-4724B4397862}" type="presOf" srcId="{47FC9B63-B4CD-401F-84B2-152CC409B72E}" destId="{E241BBD5-727D-4275-8BCD-54F82007CF97}" srcOrd="0" destOrd="0" presId="urn:microsoft.com/office/officeart/2005/8/layout/hierarchy1"/>
    <dgm:cxn modelId="{10F570C3-15A6-4893-AEB1-A9614A742507}" type="presOf" srcId="{B37C6ADC-57D2-42A6-8536-5D2DAFC41967}" destId="{4FA345A8-89C4-4AE1-9B5C-AD5E66344111}" srcOrd="0" destOrd="0" presId="urn:microsoft.com/office/officeart/2005/8/layout/hierarchy1"/>
    <dgm:cxn modelId="{2EEF22DA-9027-4A83-B385-B98112E76273}" type="presOf" srcId="{8E920DC7-E750-4C11-8BF1-7834E3F4C185}" destId="{8762AAEB-39F2-4568-8A94-BE9210243A86}" srcOrd="0" destOrd="0" presId="urn:microsoft.com/office/officeart/2005/8/layout/hierarchy1"/>
    <dgm:cxn modelId="{239F8396-7534-4FE3-951D-2CD808DBD879}" type="presParOf" srcId="{8762AAEB-39F2-4568-8A94-BE9210243A86}" destId="{5AC07AFD-09F8-4555-904C-6CEAB53ACB77}" srcOrd="0" destOrd="0" presId="urn:microsoft.com/office/officeart/2005/8/layout/hierarchy1"/>
    <dgm:cxn modelId="{70C777FF-AE52-4F87-9AA4-B8DF1958DA44}" type="presParOf" srcId="{5AC07AFD-09F8-4555-904C-6CEAB53ACB77}" destId="{F474038E-ECC5-4274-8F13-C85677237B6E}" srcOrd="0" destOrd="0" presId="urn:microsoft.com/office/officeart/2005/8/layout/hierarchy1"/>
    <dgm:cxn modelId="{27D7E7C8-1BCB-48FA-8EDA-C14BB0F11FD2}" type="presParOf" srcId="{F474038E-ECC5-4274-8F13-C85677237B6E}" destId="{E3DD86B3-2739-43D8-8046-E60AECD23DDA}" srcOrd="0" destOrd="0" presId="urn:microsoft.com/office/officeart/2005/8/layout/hierarchy1"/>
    <dgm:cxn modelId="{06D993E0-D4FC-4EFE-B7EC-716062C0F071}" type="presParOf" srcId="{F474038E-ECC5-4274-8F13-C85677237B6E}" destId="{4FA345A8-89C4-4AE1-9B5C-AD5E66344111}" srcOrd="1" destOrd="0" presId="urn:microsoft.com/office/officeart/2005/8/layout/hierarchy1"/>
    <dgm:cxn modelId="{6B57E05F-FC21-442E-905F-2C83F977060B}" type="presParOf" srcId="{5AC07AFD-09F8-4555-904C-6CEAB53ACB77}" destId="{E526CC65-818E-49AA-90C7-BB346CA8BF8F}" srcOrd="1" destOrd="0" presId="urn:microsoft.com/office/officeart/2005/8/layout/hierarchy1"/>
    <dgm:cxn modelId="{6B86E3D6-ED92-4178-8761-0FC805EF3A3B}" type="presParOf" srcId="{8762AAEB-39F2-4568-8A94-BE9210243A86}" destId="{D1953A0B-3FD0-48ED-AEFE-D5217D724E6F}" srcOrd="1" destOrd="0" presId="urn:microsoft.com/office/officeart/2005/8/layout/hierarchy1"/>
    <dgm:cxn modelId="{D99A9F8B-F15C-4655-BD77-445F5E9E8767}" type="presParOf" srcId="{D1953A0B-3FD0-48ED-AEFE-D5217D724E6F}" destId="{7DBA68E6-6E2B-4E7A-AABE-FE071FF3B84E}" srcOrd="0" destOrd="0" presId="urn:microsoft.com/office/officeart/2005/8/layout/hierarchy1"/>
    <dgm:cxn modelId="{6D052CF0-A7B4-40F7-A11E-5FDD340F9E34}" type="presParOf" srcId="{7DBA68E6-6E2B-4E7A-AABE-FE071FF3B84E}" destId="{DDEF968D-472E-4F88-A792-03ABF6CAEFF1}" srcOrd="0" destOrd="0" presId="urn:microsoft.com/office/officeart/2005/8/layout/hierarchy1"/>
    <dgm:cxn modelId="{BCDF6012-3B7A-4E97-B109-51AB15466BAE}" type="presParOf" srcId="{7DBA68E6-6E2B-4E7A-AABE-FE071FF3B84E}" destId="{E241BBD5-727D-4275-8BCD-54F82007CF97}" srcOrd="1" destOrd="0" presId="urn:microsoft.com/office/officeart/2005/8/layout/hierarchy1"/>
    <dgm:cxn modelId="{417EB153-83FB-418A-8BEF-71D6C7F312BC}" type="presParOf" srcId="{D1953A0B-3FD0-48ED-AEFE-D5217D724E6F}" destId="{D302C2C4-B307-422D-9640-A6AEAE26C0C4}" srcOrd="1" destOrd="0" presId="urn:microsoft.com/office/officeart/2005/8/layout/hierarchy1"/>
    <dgm:cxn modelId="{1F4B03AA-19A6-4DD3-A9B2-80F2A400B5E9}" type="presParOf" srcId="{8762AAEB-39F2-4568-8A94-BE9210243A86}" destId="{3DFE54B4-BC04-489A-A588-214C1A68BFCF}" srcOrd="2" destOrd="0" presId="urn:microsoft.com/office/officeart/2005/8/layout/hierarchy1"/>
    <dgm:cxn modelId="{FD7DABDE-F1F6-4E3D-A4F4-E8F795E8588B}" type="presParOf" srcId="{3DFE54B4-BC04-489A-A588-214C1A68BFCF}" destId="{E1A4D94F-2779-4158-B138-F5469F79154A}" srcOrd="0" destOrd="0" presId="urn:microsoft.com/office/officeart/2005/8/layout/hierarchy1"/>
    <dgm:cxn modelId="{F0DCE654-67DE-402B-BC22-6540991A1743}" type="presParOf" srcId="{E1A4D94F-2779-4158-B138-F5469F79154A}" destId="{5C7BDD6E-4303-4171-B2FC-A205FDBBC7F2}" srcOrd="0" destOrd="0" presId="urn:microsoft.com/office/officeart/2005/8/layout/hierarchy1"/>
    <dgm:cxn modelId="{13C2A4FF-EE5B-4166-AF06-1168EE616422}" type="presParOf" srcId="{E1A4D94F-2779-4158-B138-F5469F79154A}" destId="{B27ADAD3-E309-4D28-806D-BD6FB320C560}" srcOrd="1" destOrd="0" presId="urn:microsoft.com/office/officeart/2005/8/layout/hierarchy1"/>
    <dgm:cxn modelId="{BC1BF1CF-8942-4103-86F4-D54BC45438F5}" type="presParOf" srcId="{3DFE54B4-BC04-489A-A588-214C1A68BFCF}" destId="{77E8646A-FB34-4FDE-BB00-6ADF61669D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064A7-3488-4084-925A-EB004AF021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57B58A-F41C-49F5-A4B0-181EE7E3B755}">
      <dgm:prSet/>
      <dgm:spPr/>
      <dgm:t>
        <a:bodyPr/>
        <a:lstStyle/>
        <a:p>
          <a:r>
            <a:rPr lang="it-IT"/>
            <a:t>Perché un Utente dovrebbe utilizzare il nostro servizio?</a:t>
          </a:r>
          <a:endParaRPr lang="en-US"/>
        </a:p>
      </dgm:t>
    </dgm:pt>
    <dgm:pt modelId="{F8F739A4-C087-4FCB-A3D7-CCB8E1035685}" type="parTrans" cxnId="{904B2A8B-BA1B-4632-87B0-C40F2BE4911A}">
      <dgm:prSet/>
      <dgm:spPr/>
      <dgm:t>
        <a:bodyPr/>
        <a:lstStyle/>
        <a:p>
          <a:endParaRPr lang="en-US"/>
        </a:p>
      </dgm:t>
    </dgm:pt>
    <dgm:pt modelId="{941D6595-08D5-4B2C-9ECB-19D8A45B2CC5}" type="sibTrans" cxnId="{904B2A8B-BA1B-4632-87B0-C40F2BE4911A}">
      <dgm:prSet/>
      <dgm:spPr/>
      <dgm:t>
        <a:bodyPr/>
        <a:lstStyle/>
        <a:p>
          <a:endParaRPr lang="en-US"/>
        </a:p>
      </dgm:t>
    </dgm:pt>
    <dgm:pt modelId="{74B605BB-2232-441B-A29A-EDEF9C17DB8A}">
      <dgm:prSet/>
      <dgm:spPr/>
      <dgm:t>
        <a:bodyPr/>
        <a:lstStyle/>
        <a:p>
          <a:r>
            <a:rPr lang="it-IT" b="0" i="0" baseline="0"/>
            <a:t>Motivi di svago e distrazione</a:t>
          </a:r>
          <a:endParaRPr lang="en-US"/>
        </a:p>
      </dgm:t>
    </dgm:pt>
    <dgm:pt modelId="{DC60089C-3A53-4D0B-9850-0A37434727FA}" type="parTrans" cxnId="{904501FA-CD34-401F-9E8C-FB2E0471A4C5}">
      <dgm:prSet/>
      <dgm:spPr/>
      <dgm:t>
        <a:bodyPr/>
        <a:lstStyle/>
        <a:p>
          <a:endParaRPr lang="en-US"/>
        </a:p>
      </dgm:t>
    </dgm:pt>
    <dgm:pt modelId="{B795C5D9-AD45-4725-9370-314455353EE3}" type="sibTrans" cxnId="{904501FA-CD34-401F-9E8C-FB2E0471A4C5}">
      <dgm:prSet/>
      <dgm:spPr/>
      <dgm:t>
        <a:bodyPr/>
        <a:lstStyle/>
        <a:p>
          <a:endParaRPr lang="en-US"/>
        </a:p>
      </dgm:t>
    </dgm:pt>
    <dgm:pt modelId="{D52CEFC7-0246-4250-A724-ED973EDA922F}">
      <dgm:prSet/>
      <dgm:spPr/>
      <dgm:t>
        <a:bodyPr/>
        <a:lstStyle/>
        <a:p>
          <a:r>
            <a:rPr lang="it-IT" b="0" i="0" baseline="0"/>
            <a:t>Motivi Educativi</a:t>
          </a:r>
          <a:endParaRPr lang="en-US"/>
        </a:p>
      </dgm:t>
    </dgm:pt>
    <dgm:pt modelId="{10953CAA-0158-4E97-AEED-851ABC80BEF3}" type="parTrans" cxnId="{CE8BABB7-3610-40C9-B6D2-E56240B7D7BB}">
      <dgm:prSet/>
      <dgm:spPr/>
      <dgm:t>
        <a:bodyPr/>
        <a:lstStyle/>
        <a:p>
          <a:endParaRPr lang="en-US"/>
        </a:p>
      </dgm:t>
    </dgm:pt>
    <dgm:pt modelId="{590CE5B3-B8A0-4EDD-85D5-DE4981F08B2E}" type="sibTrans" cxnId="{CE8BABB7-3610-40C9-B6D2-E56240B7D7BB}">
      <dgm:prSet/>
      <dgm:spPr/>
      <dgm:t>
        <a:bodyPr/>
        <a:lstStyle/>
        <a:p>
          <a:endParaRPr lang="en-US"/>
        </a:p>
      </dgm:t>
    </dgm:pt>
    <dgm:pt modelId="{A9E0F62A-7372-40CB-8947-438D9F0F8386}">
      <dgm:prSet/>
      <dgm:spPr/>
      <dgm:t>
        <a:bodyPr/>
        <a:lstStyle/>
        <a:p>
          <a:r>
            <a:rPr lang="it-IT"/>
            <a:t>Cosa vorrebbe un utente all’interno del sito?</a:t>
          </a:r>
          <a:endParaRPr lang="en-US"/>
        </a:p>
      </dgm:t>
    </dgm:pt>
    <dgm:pt modelId="{723EE869-347F-4055-8D96-8A3A5F854A88}" type="parTrans" cxnId="{754423BE-E4A7-4E5C-8F09-E061DF8AB402}">
      <dgm:prSet/>
      <dgm:spPr/>
      <dgm:t>
        <a:bodyPr/>
        <a:lstStyle/>
        <a:p>
          <a:endParaRPr lang="en-US"/>
        </a:p>
      </dgm:t>
    </dgm:pt>
    <dgm:pt modelId="{E9C07E3A-C588-42CC-82EB-F819B0E65301}" type="sibTrans" cxnId="{754423BE-E4A7-4E5C-8F09-E061DF8AB402}">
      <dgm:prSet/>
      <dgm:spPr/>
      <dgm:t>
        <a:bodyPr/>
        <a:lstStyle/>
        <a:p>
          <a:endParaRPr lang="en-US"/>
        </a:p>
      </dgm:t>
    </dgm:pt>
    <dgm:pt modelId="{80749A74-C4F5-49A7-B982-C448382E91FB}">
      <dgm:prSet/>
      <dgm:spPr/>
      <dgm:t>
        <a:bodyPr/>
        <a:lstStyle/>
        <a:p>
          <a:r>
            <a:rPr lang="it-IT" b="0" i="0" baseline="0"/>
            <a:t>Un gioco deve essere ben descritto, avere delle chiare immagini esemplificative e avere delle recensioni veritiere.</a:t>
          </a:r>
          <a:endParaRPr lang="en-US"/>
        </a:p>
      </dgm:t>
    </dgm:pt>
    <dgm:pt modelId="{778F5088-D5F6-48FA-B166-3B1F0D7F7220}" type="parTrans" cxnId="{530C2BD9-FFEE-46F7-AD50-8B5193C3A1D9}">
      <dgm:prSet/>
      <dgm:spPr/>
      <dgm:t>
        <a:bodyPr/>
        <a:lstStyle/>
        <a:p>
          <a:endParaRPr lang="en-US"/>
        </a:p>
      </dgm:t>
    </dgm:pt>
    <dgm:pt modelId="{FBFD674A-078C-4C82-B3ED-71D1D4662347}" type="sibTrans" cxnId="{530C2BD9-FFEE-46F7-AD50-8B5193C3A1D9}">
      <dgm:prSet/>
      <dgm:spPr/>
      <dgm:t>
        <a:bodyPr/>
        <a:lstStyle/>
        <a:p>
          <a:endParaRPr lang="en-US"/>
        </a:p>
      </dgm:t>
    </dgm:pt>
    <dgm:pt modelId="{46DA5E35-EE10-4594-9C66-1D42C324645E}">
      <dgm:prSet/>
      <dgm:spPr/>
      <dgm:t>
        <a:bodyPr/>
        <a:lstStyle/>
        <a:p>
          <a:r>
            <a:rPr lang="it-IT" b="0" i="0" baseline="0"/>
            <a:t>La schermata deve essere intuitiva, l’utente usa il servizio e gioca per un periodo limitato di tempo; deve essere invogliato a scegliere il miglior gioco nel minor tempo possibile.</a:t>
          </a:r>
          <a:endParaRPr lang="en-US"/>
        </a:p>
      </dgm:t>
    </dgm:pt>
    <dgm:pt modelId="{5F94CF4E-9FCC-41A5-AE9E-CDF8F69FCA80}" type="parTrans" cxnId="{6CEFE6F5-E5FB-4C01-A328-8A68C0F01B8D}">
      <dgm:prSet/>
      <dgm:spPr/>
      <dgm:t>
        <a:bodyPr/>
        <a:lstStyle/>
        <a:p>
          <a:endParaRPr lang="en-US"/>
        </a:p>
      </dgm:t>
    </dgm:pt>
    <dgm:pt modelId="{BE50076A-4CC7-4073-B268-112BB6DE62E3}" type="sibTrans" cxnId="{6CEFE6F5-E5FB-4C01-A328-8A68C0F01B8D}">
      <dgm:prSet/>
      <dgm:spPr/>
      <dgm:t>
        <a:bodyPr/>
        <a:lstStyle/>
        <a:p>
          <a:endParaRPr lang="en-US"/>
        </a:p>
      </dgm:t>
    </dgm:pt>
    <dgm:pt modelId="{208DE25F-58F4-4B35-B78E-DE5A769486D1}">
      <dgm:prSet/>
      <dgm:spPr/>
      <dgm:t>
        <a:bodyPr/>
        <a:lstStyle/>
        <a:p>
          <a:r>
            <a:rPr lang="it-IT" b="0" i="0" baseline="0"/>
            <a:t>Di solito i genitori che accompagnano i figli nel gioco non sono abili nell’uso dei computer, bisogna quindi semplificare l’utilizzo del sito.</a:t>
          </a:r>
          <a:endParaRPr lang="en-US"/>
        </a:p>
      </dgm:t>
    </dgm:pt>
    <dgm:pt modelId="{F7FEA29A-3A1C-419E-8E97-64F6875FD13D}" type="parTrans" cxnId="{EE1153F6-6275-4D36-85F8-A4FA622DFF73}">
      <dgm:prSet/>
      <dgm:spPr/>
      <dgm:t>
        <a:bodyPr/>
        <a:lstStyle/>
        <a:p>
          <a:endParaRPr lang="en-US"/>
        </a:p>
      </dgm:t>
    </dgm:pt>
    <dgm:pt modelId="{37BCF4DF-7FCC-4563-9C40-221CFB8CD51A}" type="sibTrans" cxnId="{EE1153F6-6275-4D36-85F8-A4FA622DFF73}">
      <dgm:prSet/>
      <dgm:spPr/>
      <dgm:t>
        <a:bodyPr/>
        <a:lstStyle/>
        <a:p>
          <a:endParaRPr lang="en-US"/>
        </a:p>
      </dgm:t>
    </dgm:pt>
    <dgm:pt modelId="{EBE4C381-B6C0-4FB8-9416-45EECF3F8C03}">
      <dgm:prSet/>
      <dgm:spPr/>
      <dgm:t>
        <a:bodyPr/>
        <a:lstStyle/>
        <a:p>
          <a:r>
            <a:rPr lang="it-IT" b="0" i="0" baseline="0"/>
            <a:t>Molti soggetti si dicono preoccupati della presenza di giochi non adatti all’et</a:t>
          </a:r>
          <a:r>
            <a:rPr lang="it-IT"/>
            <a:t>á</a:t>
          </a:r>
          <a:r>
            <a:rPr lang="it-IT" b="0" i="0" baseline="0"/>
            <a:t> dei loro bambini.</a:t>
          </a:r>
          <a:endParaRPr lang="en-US"/>
        </a:p>
      </dgm:t>
    </dgm:pt>
    <dgm:pt modelId="{BAA1E98C-5928-4356-97AE-16C4EAB5D724}" type="parTrans" cxnId="{21D767BB-9DAF-4332-931E-F53BD1292A34}">
      <dgm:prSet/>
      <dgm:spPr/>
      <dgm:t>
        <a:bodyPr/>
        <a:lstStyle/>
        <a:p>
          <a:endParaRPr lang="en-US"/>
        </a:p>
      </dgm:t>
    </dgm:pt>
    <dgm:pt modelId="{6FA47485-7CCB-4435-9011-60B423B59BE4}" type="sibTrans" cxnId="{21D767BB-9DAF-4332-931E-F53BD1292A34}">
      <dgm:prSet/>
      <dgm:spPr/>
      <dgm:t>
        <a:bodyPr/>
        <a:lstStyle/>
        <a:p>
          <a:endParaRPr lang="en-US"/>
        </a:p>
      </dgm:t>
    </dgm:pt>
    <dgm:pt modelId="{256FFE24-EF7D-4E1E-B3C6-47A604FECF76}">
      <dgm:prSet/>
      <dgm:spPr/>
      <dgm:t>
        <a:bodyPr/>
        <a:lstStyle/>
        <a:p>
          <a:r>
            <a:rPr lang="it-IT" b="0" i="0" baseline="0"/>
            <a:t>I genitori non vogliono che il sito possa creare una sorta di dipendenza nei bambini e preferiscono che il tempo di utilizzo resti limitato.</a:t>
          </a:r>
          <a:endParaRPr lang="en-US"/>
        </a:p>
      </dgm:t>
    </dgm:pt>
    <dgm:pt modelId="{A875C091-5AF4-404D-9E2C-9CBEFB1EBADA}" type="parTrans" cxnId="{D931B153-4659-4745-B7CE-DFA49F567E93}">
      <dgm:prSet/>
      <dgm:spPr/>
      <dgm:t>
        <a:bodyPr/>
        <a:lstStyle/>
        <a:p>
          <a:endParaRPr lang="en-US"/>
        </a:p>
      </dgm:t>
    </dgm:pt>
    <dgm:pt modelId="{F7E0FA5D-ACA4-436A-A30E-7AB173438E42}" type="sibTrans" cxnId="{D931B153-4659-4745-B7CE-DFA49F567E93}">
      <dgm:prSet/>
      <dgm:spPr/>
      <dgm:t>
        <a:bodyPr/>
        <a:lstStyle/>
        <a:p>
          <a:endParaRPr lang="en-US"/>
        </a:p>
      </dgm:t>
    </dgm:pt>
    <dgm:pt modelId="{9785F4FE-7717-425B-9123-ADC095748F86}" type="pres">
      <dgm:prSet presAssocID="{AF8064A7-3488-4084-925A-EB004AF021BA}" presName="linear" presStyleCnt="0">
        <dgm:presLayoutVars>
          <dgm:animLvl val="lvl"/>
          <dgm:resizeHandles val="exact"/>
        </dgm:presLayoutVars>
      </dgm:prSet>
      <dgm:spPr/>
    </dgm:pt>
    <dgm:pt modelId="{230F13E4-B111-408B-B977-B6529E918C05}" type="pres">
      <dgm:prSet presAssocID="{E757B58A-F41C-49F5-A4B0-181EE7E3B7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E43411-9C3C-4F63-9DFD-A26EA5F9342A}" type="pres">
      <dgm:prSet presAssocID="{E757B58A-F41C-49F5-A4B0-181EE7E3B755}" presName="childText" presStyleLbl="revTx" presStyleIdx="0" presStyleCnt="2">
        <dgm:presLayoutVars>
          <dgm:bulletEnabled val="1"/>
        </dgm:presLayoutVars>
      </dgm:prSet>
      <dgm:spPr/>
    </dgm:pt>
    <dgm:pt modelId="{2F163D66-4DD6-47BD-BA58-BC680C234859}" type="pres">
      <dgm:prSet presAssocID="{A9E0F62A-7372-40CB-8947-438D9F0F838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0B1F67-A673-4B15-B683-231DA10845BA}" type="pres">
      <dgm:prSet presAssocID="{A9E0F62A-7372-40CB-8947-438D9F0F83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3A7F203-7615-4A69-A11D-59948B3BCF99}" type="presOf" srcId="{208DE25F-58F4-4B35-B78E-DE5A769486D1}" destId="{F70B1F67-A673-4B15-B683-231DA10845BA}" srcOrd="0" destOrd="2" presId="urn:microsoft.com/office/officeart/2005/8/layout/vList2"/>
    <dgm:cxn modelId="{41F4941D-592D-4A68-AB39-E804B3AE7D41}" type="presOf" srcId="{74B605BB-2232-441B-A29A-EDEF9C17DB8A}" destId="{04E43411-9C3C-4F63-9DFD-A26EA5F9342A}" srcOrd="0" destOrd="0" presId="urn:microsoft.com/office/officeart/2005/8/layout/vList2"/>
    <dgm:cxn modelId="{51A15765-27CE-418A-B2C6-7C2942951099}" type="presOf" srcId="{E757B58A-F41C-49F5-A4B0-181EE7E3B755}" destId="{230F13E4-B111-408B-B977-B6529E918C05}" srcOrd="0" destOrd="0" presId="urn:microsoft.com/office/officeart/2005/8/layout/vList2"/>
    <dgm:cxn modelId="{D788896E-19A9-40B9-ADC2-17A7D827A3D6}" type="presOf" srcId="{256FFE24-EF7D-4E1E-B3C6-47A604FECF76}" destId="{F70B1F67-A673-4B15-B683-231DA10845BA}" srcOrd="0" destOrd="4" presId="urn:microsoft.com/office/officeart/2005/8/layout/vList2"/>
    <dgm:cxn modelId="{D931B153-4659-4745-B7CE-DFA49F567E93}" srcId="{A9E0F62A-7372-40CB-8947-438D9F0F8386}" destId="{256FFE24-EF7D-4E1E-B3C6-47A604FECF76}" srcOrd="4" destOrd="0" parTransId="{A875C091-5AF4-404D-9E2C-9CBEFB1EBADA}" sibTransId="{F7E0FA5D-ACA4-436A-A30E-7AB173438E42}"/>
    <dgm:cxn modelId="{08B7E575-B132-47D3-A874-CA5FB851FCA0}" type="presOf" srcId="{A9E0F62A-7372-40CB-8947-438D9F0F8386}" destId="{2F163D66-4DD6-47BD-BA58-BC680C234859}" srcOrd="0" destOrd="0" presId="urn:microsoft.com/office/officeart/2005/8/layout/vList2"/>
    <dgm:cxn modelId="{904B2A8B-BA1B-4632-87B0-C40F2BE4911A}" srcId="{AF8064A7-3488-4084-925A-EB004AF021BA}" destId="{E757B58A-F41C-49F5-A4B0-181EE7E3B755}" srcOrd="0" destOrd="0" parTransId="{F8F739A4-C087-4FCB-A3D7-CCB8E1035685}" sibTransId="{941D6595-08D5-4B2C-9ECB-19D8A45B2CC5}"/>
    <dgm:cxn modelId="{7E87E19A-9F10-446F-8FAD-C7CEF50DC045}" type="presOf" srcId="{EBE4C381-B6C0-4FB8-9416-45EECF3F8C03}" destId="{F70B1F67-A673-4B15-B683-231DA10845BA}" srcOrd="0" destOrd="3" presId="urn:microsoft.com/office/officeart/2005/8/layout/vList2"/>
    <dgm:cxn modelId="{CE8BABB7-3610-40C9-B6D2-E56240B7D7BB}" srcId="{E757B58A-F41C-49F5-A4B0-181EE7E3B755}" destId="{D52CEFC7-0246-4250-A724-ED973EDA922F}" srcOrd="1" destOrd="0" parTransId="{10953CAA-0158-4E97-AEED-851ABC80BEF3}" sibTransId="{590CE5B3-B8A0-4EDD-85D5-DE4981F08B2E}"/>
    <dgm:cxn modelId="{21D767BB-9DAF-4332-931E-F53BD1292A34}" srcId="{A9E0F62A-7372-40CB-8947-438D9F0F8386}" destId="{EBE4C381-B6C0-4FB8-9416-45EECF3F8C03}" srcOrd="3" destOrd="0" parTransId="{BAA1E98C-5928-4356-97AE-16C4EAB5D724}" sibTransId="{6FA47485-7CCB-4435-9011-60B423B59BE4}"/>
    <dgm:cxn modelId="{754423BE-E4A7-4E5C-8F09-E061DF8AB402}" srcId="{AF8064A7-3488-4084-925A-EB004AF021BA}" destId="{A9E0F62A-7372-40CB-8947-438D9F0F8386}" srcOrd="1" destOrd="0" parTransId="{723EE869-347F-4055-8D96-8A3A5F854A88}" sibTransId="{E9C07E3A-C588-42CC-82EB-F819B0E65301}"/>
    <dgm:cxn modelId="{144042C1-1293-42E5-82B1-C720000BC790}" type="presOf" srcId="{80749A74-C4F5-49A7-B982-C448382E91FB}" destId="{F70B1F67-A673-4B15-B683-231DA10845BA}" srcOrd="0" destOrd="0" presId="urn:microsoft.com/office/officeart/2005/8/layout/vList2"/>
    <dgm:cxn modelId="{1F2D16D4-8E95-4767-A9CF-70C25C9A2846}" type="presOf" srcId="{46DA5E35-EE10-4594-9C66-1D42C324645E}" destId="{F70B1F67-A673-4B15-B683-231DA10845BA}" srcOrd="0" destOrd="1" presId="urn:microsoft.com/office/officeart/2005/8/layout/vList2"/>
    <dgm:cxn modelId="{1EAEB0D5-8ED5-4C4F-B73F-031361F792BC}" type="presOf" srcId="{D52CEFC7-0246-4250-A724-ED973EDA922F}" destId="{04E43411-9C3C-4F63-9DFD-A26EA5F9342A}" srcOrd="0" destOrd="1" presId="urn:microsoft.com/office/officeart/2005/8/layout/vList2"/>
    <dgm:cxn modelId="{530C2BD9-FFEE-46F7-AD50-8B5193C3A1D9}" srcId="{A9E0F62A-7372-40CB-8947-438D9F0F8386}" destId="{80749A74-C4F5-49A7-B982-C448382E91FB}" srcOrd="0" destOrd="0" parTransId="{778F5088-D5F6-48FA-B166-3B1F0D7F7220}" sibTransId="{FBFD674A-078C-4C82-B3ED-71D1D4662347}"/>
    <dgm:cxn modelId="{063E67EB-7E8D-4ECF-9139-01AF26439CA7}" type="presOf" srcId="{AF8064A7-3488-4084-925A-EB004AF021BA}" destId="{9785F4FE-7717-425B-9123-ADC095748F86}" srcOrd="0" destOrd="0" presId="urn:microsoft.com/office/officeart/2005/8/layout/vList2"/>
    <dgm:cxn modelId="{6CEFE6F5-E5FB-4C01-A328-8A68C0F01B8D}" srcId="{A9E0F62A-7372-40CB-8947-438D9F0F8386}" destId="{46DA5E35-EE10-4594-9C66-1D42C324645E}" srcOrd="1" destOrd="0" parTransId="{5F94CF4E-9FCC-41A5-AE9E-CDF8F69FCA80}" sibTransId="{BE50076A-4CC7-4073-B268-112BB6DE62E3}"/>
    <dgm:cxn modelId="{EE1153F6-6275-4D36-85F8-A4FA622DFF73}" srcId="{A9E0F62A-7372-40CB-8947-438D9F0F8386}" destId="{208DE25F-58F4-4B35-B78E-DE5A769486D1}" srcOrd="2" destOrd="0" parTransId="{F7FEA29A-3A1C-419E-8E97-64F6875FD13D}" sibTransId="{37BCF4DF-7FCC-4563-9C40-221CFB8CD51A}"/>
    <dgm:cxn modelId="{904501FA-CD34-401F-9E8C-FB2E0471A4C5}" srcId="{E757B58A-F41C-49F5-A4B0-181EE7E3B755}" destId="{74B605BB-2232-441B-A29A-EDEF9C17DB8A}" srcOrd="0" destOrd="0" parTransId="{DC60089C-3A53-4D0B-9850-0A37434727FA}" sibTransId="{B795C5D9-AD45-4725-9370-314455353EE3}"/>
    <dgm:cxn modelId="{6B8CA321-87C7-4591-A4F3-CA6695EB0A5B}" type="presParOf" srcId="{9785F4FE-7717-425B-9123-ADC095748F86}" destId="{230F13E4-B111-408B-B977-B6529E918C05}" srcOrd="0" destOrd="0" presId="urn:microsoft.com/office/officeart/2005/8/layout/vList2"/>
    <dgm:cxn modelId="{0D5F66BD-1858-4164-971B-730B223C731B}" type="presParOf" srcId="{9785F4FE-7717-425B-9123-ADC095748F86}" destId="{04E43411-9C3C-4F63-9DFD-A26EA5F9342A}" srcOrd="1" destOrd="0" presId="urn:microsoft.com/office/officeart/2005/8/layout/vList2"/>
    <dgm:cxn modelId="{6223469B-CBF1-4477-8113-F679C2B59FF7}" type="presParOf" srcId="{9785F4FE-7717-425B-9123-ADC095748F86}" destId="{2F163D66-4DD6-47BD-BA58-BC680C234859}" srcOrd="2" destOrd="0" presId="urn:microsoft.com/office/officeart/2005/8/layout/vList2"/>
    <dgm:cxn modelId="{A52E76E0-011A-4DA8-A6EF-221A7F845EEA}" type="presParOf" srcId="{9785F4FE-7717-425B-9123-ADC095748F86}" destId="{F70B1F67-A673-4B15-B683-231DA10845B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DD81A8-8755-49CC-931E-9C4B693531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1B3849-28C6-4D9A-B3A2-1346D5C435CE}">
      <dgm:prSet/>
      <dgm:spPr/>
      <dgm:t>
        <a:bodyPr/>
        <a:lstStyle/>
        <a:p>
          <a:r>
            <a:rPr lang="it-IT" b="0" i="0" baseline="0" dirty="0"/>
            <a:t>scelta delle linee guida di design che fungeranno da punto di riferimento per l’intero team di sviluppo durante la valutazione interna</a:t>
          </a:r>
          <a:endParaRPr lang="en-US" dirty="0"/>
        </a:p>
      </dgm:t>
    </dgm:pt>
    <dgm:pt modelId="{5FDBEE15-20A0-44EE-9DBC-4C000170A815}" type="parTrans" cxnId="{E6CCB0EA-F5FF-48A6-9564-577F417E6DEB}">
      <dgm:prSet/>
      <dgm:spPr/>
      <dgm:t>
        <a:bodyPr/>
        <a:lstStyle/>
        <a:p>
          <a:endParaRPr lang="en-US"/>
        </a:p>
      </dgm:t>
    </dgm:pt>
    <dgm:pt modelId="{2A34E0E0-EB2D-4716-84C1-FE378E98F157}" type="sibTrans" cxnId="{E6CCB0EA-F5FF-48A6-9564-577F417E6DEB}">
      <dgm:prSet/>
      <dgm:spPr/>
      <dgm:t>
        <a:bodyPr/>
        <a:lstStyle/>
        <a:p>
          <a:endParaRPr lang="en-US"/>
        </a:p>
      </dgm:t>
    </dgm:pt>
    <dgm:pt modelId="{59FA6A7B-9FF9-488D-970F-2EA94835D84C}">
      <dgm:prSet/>
      <dgm:spPr/>
      <dgm:t>
        <a:bodyPr/>
        <a:lstStyle/>
        <a:p>
          <a:r>
            <a:rPr lang="it-IT" b="0" i="0" baseline="0"/>
            <a:t>il sito sar</a:t>
          </a:r>
          <a:r>
            <a:rPr lang="it-IT"/>
            <a:t>á</a:t>
          </a:r>
          <a:r>
            <a:rPr lang="it-IT" b="0" i="0" baseline="0"/>
            <a:t> sottoposto all’utilizzo di utenti reali, evidenziando ulteriori criticit</a:t>
          </a:r>
          <a:r>
            <a:rPr lang="it-IT"/>
            <a:t>á</a:t>
          </a:r>
          <a:r>
            <a:rPr lang="it-IT" b="0" i="0" baseline="0"/>
            <a:t> non individuate dal solo team di sviluppo.</a:t>
          </a:r>
          <a:endParaRPr lang="en-US"/>
        </a:p>
      </dgm:t>
    </dgm:pt>
    <dgm:pt modelId="{E37AF7BF-4F0B-4365-8B8B-ECC30C7CF5EA}" type="parTrans" cxnId="{35FD5279-D0C2-4200-B23C-BFBF7E8C4371}">
      <dgm:prSet/>
      <dgm:spPr/>
      <dgm:t>
        <a:bodyPr/>
        <a:lstStyle/>
        <a:p>
          <a:endParaRPr lang="en-US"/>
        </a:p>
      </dgm:t>
    </dgm:pt>
    <dgm:pt modelId="{5C9AAADE-3789-4355-8112-DEC3AC4F8DEF}" type="sibTrans" cxnId="{35FD5279-D0C2-4200-B23C-BFBF7E8C4371}">
      <dgm:prSet/>
      <dgm:spPr/>
      <dgm:t>
        <a:bodyPr/>
        <a:lstStyle/>
        <a:p>
          <a:endParaRPr lang="en-US"/>
        </a:p>
      </dgm:t>
    </dgm:pt>
    <dgm:pt modelId="{2AD507A5-932B-4051-9DC1-9A32D21BE033}">
      <dgm:prSet/>
      <dgm:spPr/>
      <dgm:t>
        <a:bodyPr/>
        <a:lstStyle/>
        <a:p>
          <a:r>
            <a:rPr lang="it-IT" b="0" i="0" baseline="0"/>
            <a:t>Verr</a:t>
          </a:r>
          <a:r>
            <a:rPr lang="it-IT"/>
            <a:t>á</a:t>
          </a:r>
          <a:r>
            <a:rPr lang="it-IT" b="0" i="0" baseline="0"/>
            <a:t> presentata una sintesi degli errori riscontrati, insieme alla loro frequenza e al loro impatto sull’esperienza utente</a:t>
          </a:r>
          <a:r>
            <a:rPr lang="it-IT"/>
            <a:t>, che sará la base per la riprogettazione </a:t>
          </a:r>
          <a:endParaRPr lang="en-US"/>
        </a:p>
      </dgm:t>
    </dgm:pt>
    <dgm:pt modelId="{85143416-5B88-46D9-9500-CFB203791421}" type="parTrans" cxnId="{BE0B6AE4-E3C9-4210-BD16-856B4D8DF292}">
      <dgm:prSet/>
      <dgm:spPr/>
      <dgm:t>
        <a:bodyPr/>
        <a:lstStyle/>
        <a:p>
          <a:endParaRPr lang="en-US"/>
        </a:p>
      </dgm:t>
    </dgm:pt>
    <dgm:pt modelId="{5478BF5A-3E1B-49CE-B0B2-BFD0946823BB}" type="sibTrans" cxnId="{BE0B6AE4-E3C9-4210-BD16-856B4D8DF292}">
      <dgm:prSet/>
      <dgm:spPr/>
      <dgm:t>
        <a:bodyPr/>
        <a:lstStyle/>
        <a:p>
          <a:endParaRPr lang="en-US"/>
        </a:p>
      </dgm:t>
    </dgm:pt>
    <dgm:pt modelId="{67E36A7E-592F-4B29-95BB-04291B5F92AD}" type="pres">
      <dgm:prSet presAssocID="{B8DD81A8-8755-49CC-931E-9C4B69353163}" presName="root" presStyleCnt="0">
        <dgm:presLayoutVars>
          <dgm:dir/>
          <dgm:resizeHandles val="exact"/>
        </dgm:presLayoutVars>
      </dgm:prSet>
      <dgm:spPr/>
    </dgm:pt>
    <dgm:pt modelId="{666EF456-C38D-4CD7-B150-281D5E5A8A26}" type="pres">
      <dgm:prSet presAssocID="{461B3849-28C6-4D9A-B3A2-1346D5C435CE}" presName="compNode" presStyleCnt="0"/>
      <dgm:spPr/>
    </dgm:pt>
    <dgm:pt modelId="{E37D4651-7827-4300-8F2F-C24D57ADE88F}" type="pres">
      <dgm:prSet presAssocID="{461B3849-28C6-4D9A-B3A2-1346D5C435CE}" presName="bgRect" presStyleLbl="bgShp" presStyleIdx="0" presStyleCnt="3"/>
      <dgm:spPr/>
    </dgm:pt>
    <dgm:pt modelId="{C3FBDF1F-7BF1-41B5-951E-8E4E0F9E360C}" type="pres">
      <dgm:prSet presAssocID="{461B3849-28C6-4D9A-B3A2-1346D5C43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C4BDE04-D451-4963-B08E-BABB0886BA6B}" type="pres">
      <dgm:prSet presAssocID="{461B3849-28C6-4D9A-B3A2-1346D5C435CE}" presName="spaceRect" presStyleCnt="0"/>
      <dgm:spPr/>
    </dgm:pt>
    <dgm:pt modelId="{7A5D6EF9-93E5-4C9A-8157-9EB7C0A25C8B}" type="pres">
      <dgm:prSet presAssocID="{461B3849-28C6-4D9A-B3A2-1346D5C435CE}" presName="parTx" presStyleLbl="revTx" presStyleIdx="0" presStyleCnt="3">
        <dgm:presLayoutVars>
          <dgm:chMax val="0"/>
          <dgm:chPref val="0"/>
        </dgm:presLayoutVars>
      </dgm:prSet>
      <dgm:spPr/>
    </dgm:pt>
    <dgm:pt modelId="{F764BDC5-BFE5-4828-91BE-100525321A6A}" type="pres">
      <dgm:prSet presAssocID="{2A34E0E0-EB2D-4716-84C1-FE378E98F157}" presName="sibTrans" presStyleCnt="0"/>
      <dgm:spPr/>
    </dgm:pt>
    <dgm:pt modelId="{94B99334-DD66-45BE-8B58-A65D90992939}" type="pres">
      <dgm:prSet presAssocID="{59FA6A7B-9FF9-488D-970F-2EA94835D84C}" presName="compNode" presStyleCnt="0"/>
      <dgm:spPr/>
    </dgm:pt>
    <dgm:pt modelId="{F0A3D04A-42B3-42A4-919A-35E743CD9AC5}" type="pres">
      <dgm:prSet presAssocID="{59FA6A7B-9FF9-488D-970F-2EA94835D84C}" presName="bgRect" presStyleLbl="bgShp" presStyleIdx="1" presStyleCnt="3"/>
      <dgm:spPr/>
    </dgm:pt>
    <dgm:pt modelId="{002A3EDF-D750-46F3-8236-3575A56FD403}" type="pres">
      <dgm:prSet presAssocID="{59FA6A7B-9FF9-488D-970F-2EA94835D8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84C944-4535-44EB-9D52-31FEFCD6C732}" type="pres">
      <dgm:prSet presAssocID="{59FA6A7B-9FF9-488D-970F-2EA94835D84C}" presName="spaceRect" presStyleCnt="0"/>
      <dgm:spPr/>
    </dgm:pt>
    <dgm:pt modelId="{7A9D1941-A332-432E-9FE7-CB22D299B75C}" type="pres">
      <dgm:prSet presAssocID="{59FA6A7B-9FF9-488D-970F-2EA94835D84C}" presName="parTx" presStyleLbl="revTx" presStyleIdx="1" presStyleCnt="3">
        <dgm:presLayoutVars>
          <dgm:chMax val="0"/>
          <dgm:chPref val="0"/>
        </dgm:presLayoutVars>
      </dgm:prSet>
      <dgm:spPr/>
    </dgm:pt>
    <dgm:pt modelId="{7B43FE17-D0FA-4897-913C-B2F20FD7D649}" type="pres">
      <dgm:prSet presAssocID="{5C9AAADE-3789-4355-8112-DEC3AC4F8DEF}" presName="sibTrans" presStyleCnt="0"/>
      <dgm:spPr/>
    </dgm:pt>
    <dgm:pt modelId="{7047B2BF-5361-4D05-8467-6A654AD2A490}" type="pres">
      <dgm:prSet presAssocID="{2AD507A5-932B-4051-9DC1-9A32D21BE033}" presName="compNode" presStyleCnt="0"/>
      <dgm:spPr/>
    </dgm:pt>
    <dgm:pt modelId="{EC9F7E93-16C5-4CAE-AC81-CEDC12C77C78}" type="pres">
      <dgm:prSet presAssocID="{2AD507A5-932B-4051-9DC1-9A32D21BE033}" presName="bgRect" presStyleLbl="bgShp" presStyleIdx="2" presStyleCnt="3"/>
      <dgm:spPr/>
    </dgm:pt>
    <dgm:pt modelId="{56C929C9-3415-42C6-AE96-D5EAFE830FAF}" type="pres">
      <dgm:prSet presAssocID="{2AD507A5-932B-4051-9DC1-9A32D21BE0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3BB968E-63BA-47E5-B8F8-82BC5AAD74C7}" type="pres">
      <dgm:prSet presAssocID="{2AD507A5-932B-4051-9DC1-9A32D21BE033}" presName="spaceRect" presStyleCnt="0"/>
      <dgm:spPr/>
    </dgm:pt>
    <dgm:pt modelId="{40659AF2-FB10-473E-A7AF-A37B0A5EAA46}" type="pres">
      <dgm:prSet presAssocID="{2AD507A5-932B-4051-9DC1-9A32D21BE0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F841D-1C04-436B-83CE-433DC38551D5}" type="presOf" srcId="{2AD507A5-932B-4051-9DC1-9A32D21BE033}" destId="{40659AF2-FB10-473E-A7AF-A37B0A5EAA46}" srcOrd="0" destOrd="0" presId="urn:microsoft.com/office/officeart/2018/2/layout/IconVerticalSolidList"/>
    <dgm:cxn modelId="{35891F47-A0FF-49E3-8597-D2D78CCE9959}" type="presOf" srcId="{461B3849-28C6-4D9A-B3A2-1346D5C435CE}" destId="{7A5D6EF9-93E5-4C9A-8157-9EB7C0A25C8B}" srcOrd="0" destOrd="0" presId="urn:microsoft.com/office/officeart/2018/2/layout/IconVerticalSolidList"/>
    <dgm:cxn modelId="{35FD5279-D0C2-4200-B23C-BFBF7E8C4371}" srcId="{B8DD81A8-8755-49CC-931E-9C4B69353163}" destId="{59FA6A7B-9FF9-488D-970F-2EA94835D84C}" srcOrd="1" destOrd="0" parTransId="{E37AF7BF-4F0B-4365-8B8B-ECC30C7CF5EA}" sibTransId="{5C9AAADE-3789-4355-8112-DEC3AC4F8DEF}"/>
    <dgm:cxn modelId="{122F548A-52F5-47D0-BA2A-979AFA484A72}" type="presOf" srcId="{B8DD81A8-8755-49CC-931E-9C4B69353163}" destId="{67E36A7E-592F-4B29-95BB-04291B5F92AD}" srcOrd="0" destOrd="0" presId="urn:microsoft.com/office/officeart/2018/2/layout/IconVerticalSolidList"/>
    <dgm:cxn modelId="{BE0B6AE4-E3C9-4210-BD16-856B4D8DF292}" srcId="{B8DD81A8-8755-49CC-931E-9C4B69353163}" destId="{2AD507A5-932B-4051-9DC1-9A32D21BE033}" srcOrd="2" destOrd="0" parTransId="{85143416-5B88-46D9-9500-CFB203791421}" sibTransId="{5478BF5A-3E1B-49CE-B0B2-BFD0946823BB}"/>
    <dgm:cxn modelId="{E6CCB0EA-F5FF-48A6-9564-577F417E6DEB}" srcId="{B8DD81A8-8755-49CC-931E-9C4B69353163}" destId="{461B3849-28C6-4D9A-B3A2-1346D5C435CE}" srcOrd="0" destOrd="0" parTransId="{5FDBEE15-20A0-44EE-9DBC-4C000170A815}" sibTransId="{2A34E0E0-EB2D-4716-84C1-FE378E98F157}"/>
    <dgm:cxn modelId="{25458CEE-697F-4868-A5ED-5DE81549AE18}" type="presOf" srcId="{59FA6A7B-9FF9-488D-970F-2EA94835D84C}" destId="{7A9D1941-A332-432E-9FE7-CB22D299B75C}" srcOrd="0" destOrd="0" presId="urn:microsoft.com/office/officeart/2018/2/layout/IconVerticalSolidList"/>
    <dgm:cxn modelId="{9AE86A09-6A6D-4BBF-ADD3-D6DAA543182E}" type="presParOf" srcId="{67E36A7E-592F-4B29-95BB-04291B5F92AD}" destId="{666EF456-C38D-4CD7-B150-281D5E5A8A26}" srcOrd="0" destOrd="0" presId="urn:microsoft.com/office/officeart/2018/2/layout/IconVerticalSolidList"/>
    <dgm:cxn modelId="{24EE69DA-80AE-4D61-8F39-DED927D8CE9E}" type="presParOf" srcId="{666EF456-C38D-4CD7-B150-281D5E5A8A26}" destId="{E37D4651-7827-4300-8F2F-C24D57ADE88F}" srcOrd="0" destOrd="0" presId="urn:microsoft.com/office/officeart/2018/2/layout/IconVerticalSolidList"/>
    <dgm:cxn modelId="{203D515B-8072-47BD-8ECB-B9C9E36E7717}" type="presParOf" srcId="{666EF456-C38D-4CD7-B150-281D5E5A8A26}" destId="{C3FBDF1F-7BF1-41B5-951E-8E4E0F9E360C}" srcOrd="1" destOrd="0" presId="urn:microsoft.com/office/officeart/2018/2/layout/IconVerticalSolidList"/>
    <dgm:cxn modelId="{08E10DED-0062-448D-8A89-717D40FE9571}" type="presParOf" srcId="{666EF456-C38D-4CD7-B150-281D5E5A8A26}" destId="{AC4BDE04-D451-4963-B08E-BABB0886BA6B}" srcOrd="2" destOrd="0" presId="urn:microsoft.com/office/officeart/2018/2/layout/IconVerticalSolidList"/>
    <dgm:cxn modelId="{9C2DF56B-FF59-4D80-A81B-AA3EB2F2DF82}" type="presParOf" srcId="{666EF456-C38D-4CD7-B150-281D5E5A8A26}" destId="{7A5D6EF9-93E5-4C9A-8157-9EB7C0A25C8B}" srcOrd="3" destOrd="0" presId="urn:microsoft.com/office/officeart/2018/2/layout/IconVerticalSolidList"/>
    <dgm:cxn modelId="{9A87A2F8-1AF2-4AC5-AEB8-34FD03A0AD79}" type="presParOf" srcId="{67E36A7E-592F-4B29-95BB-04291B5F92AD}" destId="{F764BDC5-BFE5-4828-91BE-100525321A6A}" srcOrd="1" destOrd="0" presId="urn:microsoft.com/office/officeart/2018/2/layout/IconVerticalSolidList"/>
    <dgm:cxn modelId="{C782B5EB-03AE-4C3D-8BE2-6E3CD0E3AA19}" type="presParOf" srcId="{67E36A7E-592F-4B29-95BB-04291B5F92AD}" destId="{94B99334-DD66-45BE-8B58-A65D90992939}" srcOrd="2" destOrd="0" presId="urn:microsoft.com/office/officeart/2018/2/layout/IconVerticalSolidList"/>
    <dgm:cxn modelId="{C1A03BE6-32E2-4C52-B002-A2E4F2C6A0B3}" type="presParOf" srcId="{94B99334-DD66-45BE-8B58-A65D90992939}" destId="{F0A3D04A-42B3-42A4-919A-35E743CD9AC5}" srcOrd="0" destOrd="0" presId="urn:microsoft.com/office/officeart/2018/2/layout/IconVerticalSolidList"/>
    <dgm:cxn modelId="{7E61EA25-2732-468A-B0B9-6EA6E7E60981}" type="presParOf" srcId="{94B99334-DD66-45BE-8B58-A65D90992939}" destId="{002A3EDF-D750-46F3-8236-3575A56FD403}" srcOrd="1" destOrd="0" presId="urn:microsoft.com/office/officeart/2018/2/layout/IconVerticalSolidList"/>
    <dgm:cxn modelId="{2844F360-04C0-4183-9D8B-EE78D4DDD755}" type="presParOf" srcId="{94B99334-DD66-45BE-8B58-A65D90992939}" destId="{C884C944-4535-44EB-9D52-31FEFCD6C732}" srcOrd="2" destOrd="0" presId="urn:microsoft.com/office/officeart/2018/2/layout/IconVerticalSolidList"/>
    <dgm:cxn modelId="{A7A506D5-C256-4D6E-8C43-BBF6A7F029DA}" type="presParOf" srcId="{94B99334-DD66-45BE-8B58-A65D90992939}" destId="{7A9D1941-A332-432E-9FE7-CB22D299B75C}" srcOrd="3" destOrd="0" presId="urn:microsoft.com/office/officeart/2018/2/layout/IconVerticalSolidList"/>
    <dgm:cxn modelId="{4D375530-5FBA-4ABB-AE56-3E9657C60878}" type="presParOf" srcId="{67E36A7E-592F-4B29-95BB-04291B5F92AD}" destId="{7B43FE17-D0FA-4897-913C-B2F20FD7D649}" srcOrd="3" destOrd="0" presId="urn:microsoft.com/office/officeart/2018/2/layout/IconVerticalSolidList"/>
    <dgm:cxn modelId="{B97E80DE-7D69-4689-891C-DBB84CF00F79}" type="presParOf" srcId="{67E36A7E-592F-4B29-95BB-04291B5F92AD}" destId="{7047B2BF-5361-4D05-8467-6A654AD2A490}" srcOrd="4" destOrd="0" presId="urn:microsoft.com/office/officeart/2018/2/layout/IconVerticalSolidList"/>
    <dgm:cxn modelId="{549A61D1-4134-427E-86DC-4D0DBAE810B5}" type="presParOf" srcId="{7047B2BF-5361-4D05-8467-6A654AD2A490}" destId="{EC9F7E93-16C5-4CAE-AC81-CEDC12C77C78}" srcOrd="0" destOrd="0" presId="urn:microsoft.com/office/officeart/2018/2/layout/IconVerticalSolidList"/>
    <dgm:cxn modelId="{5C4043C9-88DF-49CD-8615-0F12737D316E}" type="presParOf" srcId="{7047B2BF-5361-4D05-8467-6A654AD2A490}" destId="{56C929C9-3415-42C6-AE96-D5EAFE830FAF}" srcOrd="1" destOrd="0" presId="urn:microsoft.com/office/officeart/2018/2/layout/IconVerticalSolidList"/>
    <dgm:cxn modelId="{786C3458-CA27-473E-B60F-6B4DA1DADC92}" type="presParOf" srcId="{7047B2BF-5361-4D05-8467-6A654AD2A490}" destId="{D3BB968E-63BA-47E5-B8F8-82BC5AAD74C7}" srcOrd="2" destOrd="0" presId="urn:microsoft.com/office/officeart/2018/2/layout/IconVerticalSolidList"/>
    <dgm:cxn modelId="{DE0F18FA-7DFA-4412-A392-8EB064317943}" type="presParOf" srcId="{7047B2BF-5361-4D05-8467-6A654AD2A490}" destId="{40659AF2-FB10-473E-A7AF-A37B0A5EA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5DBC0-1408-467A-B998-70F0E3101408}">
      <dsp:nvSpPr>
        <dsp:cNvPr id="0" name=""/>
        <dsp:cNvSpPr/>
      </dsp:nvSpPr>
      <dsp:spPr>
        <a:xfrm>
          <a:off x="6004" y="80953"/>
          <a:ext cx="1930598" cy="77223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Ricerca etnografica</a:t>
          </a:r>
          <a:endParaRPr lang="en-US" sz="1500" kern="1200"/>
        </a:p>
      </dsp:txBody>
      <dsp:txXfrm>
        <a:off x="392124" y="80953"/>
        <a:ext cx="1158359" cy="772239"/>
      </dsp:txXfrm>
    </dsp:sp>
    <dsp:sp modelId="{7665BF90-E341-4E3E-ABE8-4F0AE8A087EB}">
      <dsp:nvSpPr>
        <dsp:cNvPr id="0" name=""/>
        <dsp:cNvSpPr/>
      </dsp:nvSpPr>
      <dsp:spPr>
        <a:xfrm>
          <a:off x="6004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Segmentazione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Ricerca degli utenti</a:t>
          </a:r>
          <a:endParaRPr lang="en-US" sz="1500" kern="1200"/>
        </a:p>
      </dsp:txBody>
      <dsp:txXfrm>
        <a:off x="6004" y="949723"/>
        <a:ext cx="1544478" cy="1613671"/>
      </dsp:txXfrm>
    </dsp:sp>
    <dsp:sp modelId="{3FDB86D6-B881-421C-A496-F1C0A2E9BBF4}">
      <dsp:nvSpPr>
        <dsp:cNvPr id="0" name=""/>
        <dsp:cNvSpPr/>
      </dsp:nvSpPr>
      <dsp:spPr>
        <a:xfrm>
          <a:off x="1720603" y="80953"/>
          <a:ext cx="1930598" cy="772239"/>
        </a:xfrm>
        <a:prstGeom prst="chevron">
          <a:avLst/>
        </a:prstGeom>
        <a:solidFill>
          <a:schemeClr val="accent5">
            <a:hueOff val="-386304"/>
            <a:satOff val="0"/>
            <a:lumOff val="-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Valutazione delle risorse esistenti</a:t>
          </a:r>
          <a:endParaRPr lang="en-US" sz="1500" kern="1200"/>
        </a:p>
      </dsp:txBody>
      <dsp:txXfrm>
        <a:off x="2106723" y="80953"/>
        <a:ext cx="1158359" cy="772239"/>
      </dsp:txXfrm>
    </dsp:sp>
    <dsp:sp modelId="{30A7D8F4-9C21-4900-B3FC-9887F221724C}">
      <dsp:nvSpPr>
        <dsp:cNvPr id="0" name=""/>
        <dsp:cNvSpPr/>
      </dsp:nvSpPr>
      <dsp:spPr>
        <a:xfrm>
          <a:off x="1720603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Inspezione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Testing utente</a:t>
          </a:r>
          <a:endParaRPr lang="en-US" sz="1500" kern="1200"/>
        </a:p>
      </dsp:txBody>
      <dsp:txXfrm>
        <a:off x="1720603" y="949723"/>
        <a:ext cx="1544478" cy="1613671"/>
      </dsp:txXfrm>
    </dsp:sp>
    <dsp:sp modelId="{4BC0834B-B843-441F-8E55-EF16658B994B}">
      <dsp:nvSpPr>
        <dsp:cNvPr id="0" name=""/>
        <dsp:cNvSpPr/>
      </dsp:nvSpPr>
      <dsp:spPr>
        <a:xfrm>
          <a:off x="3435201" y="80953"/>
          <a:ext cx="1930598" cy="772239"/>
        </a:xfrm>
        <a:prstGeom prst="chevron">
          <a:avLst/>
        </a:prstGeom>
        <a:solidFill>
          <a:schemeClr val="accent5">
            <a:hueOff val="-772608"/>
            <a:satOff val="0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Studio di fattibilitá</a:t>
          </a:r>
          <a:endParaRPr lang="en-US" sz="1500" kern="1200"/>
        </a:p>
      </dsp:txBody>
      <dsp:txXfrm>
        <a:off x="3821321" y="80953"/>
        <a:ext cx="1158359" cy="772239"/>
      </dsp:txXfrm>
    </dsp:sp>
    <dsp:sp modelId="{DDE0DB30-C52B-4FBA-A717-2E74B55C9E70}">
      <dsp:nvSpPr>
        <dsp:cNvPr id="0" name=""/>
        <dsp:cNvSpPr/>
      </dsp:nvSpPr>
      <dsp:spPr>
        <a:xfrm>
          <a:off x="3435201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Contesto d’uso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Scenarios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Personas</a:t>
          </a:r>
          <a:endParaRPr lang="en-US" sz="1500" kern="1200"/>
        </a:p>
      </dsp:txBody>
      <dsp:txXfrm>
        <a:off x="3435201" y="949723"/>
        <a:ext cx="1544478" cy="1613671"/>
      </dsp:txXfrm>
    </dsp:sp>
    <dsp:sp modelId="{30805E6D-3064-4AC8-9B6A-9D5A0AC7CB17}">
      <dsp:nvSpPr>
        <dsp:cNvPr id="0" name=""/>
        <dsp:cNvSpPr/>
      </dsp:nvSpPr>
      <dsp:spPr>
        <a:xfrm>
          <a:off x="5149800" y="80953"/>
          <a:ext cx="1930598" cy="772239"/>
        </a:xfrm>
        <a:prstGeom prst="chevron">
          <a:avLst/>
        </a:prstGeom>
        <a:solidFill>
          <a:schemeClr val="accent5">
            <a:hueOff val="-1158912"/>
            <a:satOff val="0"/>
            <a:lumOff val="-3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Proposte di design</a:t>
          </a:r>
          <a:endParaRPr lang="en-US" sz="1500" kern="1200" dirty="0"/>
        </a:p>
      </dsp:txBody>
      <dsp:txXfrm>
        <a:off x="5535920" y="80953"/>
        <a:ext cx="1158359" cy="772239"/>
      </dsp:txXfrm>
    </dsp:sp>
    <dsp:sp modelId="{EEA4E884-1397-4D61-ACCC-FFE8720836A4}">
      <dsp:nvSpPr>
        <dsp:cNvPr id="0" name=""/>
        <dsp:cNvSpPr/>
      </dsp:nvSpPr>
      <dsp:spPr>
        <a:xfrm>
          <a:off x="5149800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Architettura dell’informazione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Modello CAO=S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Progettazione dell’Interazione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Blueprint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Wireframes</a:t>
          </a:r>
          <a:endParaRPr lang="en-US" sz="1500" kern="1200"/>
        </a:p>
      </dsp:txBody>
      <dsp:txXfrm>
        <a:off x="5149800" y="949723"/>
        <a:ext cx="1544478" cy="1613671"/>
      </dsp:txXfrm>
    </dsp:sp>
    <dsp:sp modelId="{6CFCBF84-C520-488D-BA99-22C908A9B01F}">
      <dsp:nvSpPr>
        <dsp:cNvPr id="0" name=""/>
        <dsp:cNvSpPr/>
      </dsp:nvSpPr>
      <dsp:spPr>
        <a:xfrm>
          <a:off x="6864398" y="80953"/>
          <a:ext cx="1930598" cy="772239"/>
        </a:xfrm>
        <a:prstGeom prst="chevron">
          <a:avLst/>
        </a:prstGeom>
        <a:solidFill>
          <a:schemeClr val="accent5">
            <a:hueOff val="-1545216"/>
            <a:satOff val="0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Valutazione del design</a:t>
          </a:r>
          <a:endParaRPr lang="en-US" sz="1500" kern="1200"/>
        </a:p>
      </dsp:txBody>
      <dsp:txXfrm>
        <a:off x="7250518" y="80953"/>
        <a:ext cx="1158359" cy="772239"/>
      </dsp:txXfrm>
    </dsp:sp>
    <dsp:sp modelId="{EBFB2D93-46F8-48EE-8FB7-A811A709F8E1}">
      <dsp:nvSpPr>
        <dsp:cNvPr id="0" name=""/>
        <dsp:cNvSpPr/>
      </dsp:nvSpPr>
      <dsp:spPr>
        <a:xfrm>
          <a:off x="6864398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Inspezione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Testing utente</a:t>
          </a:r>
          <a:endParaRPr lang="en-US" sz="1500" kern="1200"/>
        </a:p>
      </dsp:txBody>
      <dsp:txXfrm>
        <a:off x="6864398" y="949723"/>
        <a:ext cx="1544478" cy="1613671"/>
      </dsp:txXfrm>
    </dsp:sp>
    <dsp:sp modelId="{DF74749F-9227-429A-B101-F8E84672213B}">
      <dsp:nvSpPr>
        <dsp:cNvPr id="0" name=""/>
        <dsp:cNvSpPr/>
      </dsp:nvSpPr>
      <dsp:spPr>
        <a:xfrm>
          <a:off x="8578996" y="80953"/>
          <a:ext cx="1930598" cy="772239"/>
        </a:xfrm>
        <a:prstGeom prst="chevron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Conclusioni</a:t>
          </a:r>
          <a:endParaRPr lang="en-US" sz="1500" kern="1200"/>
        </a:p>
      </dsp:txBody>
      <dsp:txXfrm>
        <a:off x="8965116" y="80953"/>
        <a:ext cx="1158359" cy="772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86B3-2739-43D8-8046-E60AECD23DDA}">
      <dsp:nvSpPr>
        <dsp:cNvPr id="0" name=""/>
        <dsp:cNvSpPr/>
      </dsp:nvSpPr>
      <dsp:spPr>
        <a:xfrm>
          <a:off x="0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A345A8-89C4-4AE1-9B5C-AD5E66344111}">
      <dsp:nvSpPr>
        <dsp:cNvPr id="0" name=""/>
        <dsp:cNvSpPr/>
      </dsp:nvSpPr>
      <dsp:spPr>
        <a:xfrm>
          <a:off x="340783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sz="1300" kern="1200" dirty="0"/>
        </a:p>
      </dsp:txBody>
      <dsp:txXfrm>
        <a:off x="397826" y="1442117"/>
        <a:ext cx="2952963" cy="1833490"/>
      </dsp:txXfrm>
    </dsp:sp>
    <dsp:sp modelId="{DDEF968D-472E-4F88-A792-03ABF6CAEFF1}">
      <dsp:nvSpPr>
        <dsp:cNvPr id="0" name=""/>
        <dsp:cNvSpPr/>
      </dsp:nvSpPr>
      <dsp:spPr>
        <a:xfrm>
          <a:off x="3748616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41BBD5-727D-4275-8BCD-54F82007CF97}">
      <dsp:nvSpPr>
        <dsp:cNvPr id="0" name=""/>
        <dsp:cNvSpPr/>
      </dsp:nvSpPr>
      <dsp:spPr>
        <a:xfrm>
          <a:off x="4089399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Adolescenti (12-18 anni): soggetti che utilizzano autonomamente il sito per giocare e divertirsi durante il loro tempo libero.</a:t>
          </a:r>
          <a:endParaRPr lang="it-IT" sz="1300" kern="1200" dirty="0"/>
        </a:p>
      </dsp:txBody>
      <dsp:txXfrm>
        <a:off x="4146442" y="1442117"/>
        <a:ext cx="2952963" cy="1833490"/>
      </dsp:txXfrm>
    </dsp:sp>
    <dsp:sp modelId="{5C7BDD6E-4303-4171-B2FC-A205FDBBC7F2}">
      <dsp:nvSpPr>
        <dsp:cNvPr id="0" name=""/>
        <dsp:cNvSpPr/>
      </dsp:nvSpPr>
      <dsp:spPr>
        <a:xfrm>
          <a:off x="7497232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ADAD3-E309-4D28-806D-BD6FB320C560}">
      <dsp:nvSpPr>
        <dsp:cNvPr id="0" name=""/>
        <dsp:cNvSpPr/>
      </dsp:nvSpPr>
      <dsp:spPr>
        <a:xfrm>
          <a:off x="7838016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 sz="1300" kern="1200"/>
            <a:t>á</a:t>
          </a:r>
          <a:r>
            <a:rPr lang="it-IT" sz="1300" b="0" i="0" kern="1200" baseline="0"/>
            <a:t> che possano utilizzare il sito come fruitori di contenuto per divertirsi e passare del tempo.</a:t>
          </a:r>
          <a:endParaRPr lang="it-IT" sz="1300" kern="1200"/>
        </a:p>
      </dsp:txBody>
      <dsp:txXfrm>
        <a:off x="7895059" y="1442117"/>
        <a:ext cx="2952963" cy="1833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13E4-B111-408B-B977-B6529E918C05}">
      <dsp:nvSpPr>
        <dsp:cNvPr id="0" name=""/>
        <dsp:cNvSpPr/>
      </dsp:nvSpPr>
      <dsp:spPr>
        <a:xfrm>
          <a:off x="0" y="2907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Perché un Utente dovrebbe utilizzare il nostro servizio?</a:t>
          </a:r>
          <a:endParaRPr lang="en-US" sz="2300" kern="1200"/>
        </a:p>
      </dsp:txBody>
      <dsp:txXfrm>
        <a:off x="26930" y="56009"/>
        <a:ext cx="10461740" cy="497795"/>
      </dsp:txXfrm>
    </dsp:sp>
    <dsp:sp modelId="{04E43411-9C3C-4F63-9DFD-A26EA5F9342A}">
      <dsp:nvSpPr>
        <dsp:cNvPr id="0" name=""/>
        <dsp:cNvSpPr/>
      </dsp:nvSpPr>
      <dsp:spPr>
        <a:xfrm>
          <a:off x="0" y="580734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Motivi di svago e distrazione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Motivi Educativi</a:t>
          </a:r>
          <a:endParaRPr lang="en-US" sz="1800" kern="1200"/>
        </a:p>
      </dsp:txBody>
      <dsp:txXfrm>
        <a:off x="0" y="580734"/>
        <a:ext cx="10515600" cy="618930"/>
      </dsp:txXfrm>
    </dsp:sp>
    <dsp:sp modelId="{2F163D66-4DD6-47BD-BA58-BC680C234859}">
      <dsp:nvSpPr>
        <dsp:cNvPr id="0" name=""/>
        <dsp:cNvSpPr/>
      </dsp:nvSpPr>
      <dsp:spPr>
        <a:xfrm>
          <a:off x="0" y="1199664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Cosa vorrebbe un utente all’interno del sito?</a:t>
          </a:r>
          <a:endParaRPr lang="en-US" sz="2300" kern="1200"/>
        </a:p>
      </dsp:txBody>
      <dsp:txXfrm>
        <a:off x="26930" y="1226594"/>
        <a:ext cx="10461740" cy="497795"/>
      </dsp:txXfrm>
    </dsp:sp>
    <dsp:sp modelId="{F70B1F67-A673-4B15-B683-231DA10845BA}">
      <dsp:nvSpPr>
        <dsp:cNvPr id="0" name=""/>
        <dsp:cNvSpPr/>
      </dsp:nvSpPr>
      <dsp:spPr>
        <a:xfrm>
          <a:off x="0" y="1751319"/>
          <a:ext cx="10515600" cy="257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Un gioco deve essere ben descritto, avere delle chiare immagini esemplificative e avere delle recensioni veritiere.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La schermata deve essere intuitiva, l’utente usa il servizio e gioca per un periodo limitato di tempo; deve essere invogliato a scegliere il miglior gioco nel minor tempo possibile.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Di solito i genitori che accompagnano i figli nel gioco non sono abili nell’uso dei computer, bisogna quindi semplificare l’utilizzo del sito.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Molti soggetti si dicono preoccupati della presenza di giochi non adatti all’et</a:t>
          </a:r>
          <a:r>
            <a:rPr lang="it-IT" sz="1800" kern="1200"/>
            <a:t>á</a:t>
          </a:r>
          <a:r>
            <a:rPr lang="it-IT" sz="1800" b="0" i="0" kern="1200" baseline="0"/>
            <a:t> dei loro bambini.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I genitori non vogliono che il sito possa creare una sorta di dipendenza nei bambini e preferiscono che il tempo di utilizzo resti limitato.</a:t>
          </a:r>
          <a:endParaRPr lang="en-US" sz="1800" kern="1200"/>
        </a:p>
      </dsp:txBody>
      <dsp:txXfrm>
        <a:off x="0" y="1751319"/>
        <a:ext cx="10515600" cy="2570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4651-7827-4300-8F2F-C24D57ADE88F}">
      <dsp:nvSpPr>
        <dsp:cNvPr id="0" name=""/>
        <dsp:cNvSpPr/>
      </dsp:nvSpPr>
      <dsp:spPr>
        <a:xfrm>
          <a:off x="0" y="406"/>
          <a:ext cx="10515600" cy="952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BDF1F-7BF1-41B5-951E-8E4E0F9E360C}">
      <dsp:nvSpPr>
        <dsp:cNvPr id="0" name=""/>
        <dsp:cNvSpPr/>
      </dsp:nvSpPr>
      <dsp:spPr>
        <a:xfrm>
          <a:off x="288038" y="214650"/>
          <a:ext cx="523705" cy="523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D6EF9-93E5-4C9A-8157-9EB7C0A25C8B}">
      <dsp:nvSpPr>
        <dsp:cNvPr id="0" name=""/>
        <dsp:cNvSpPr/>
      </dsp:nvSpPr>
      <dsp:spPr>
        <a:xfrm>
          <a:off x="1099781" y="40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 dirty="0"/>
            <a:t>scelta delle linee guida di design che fungeranno da punto di riferimento per l’intero team di sviluppo durante la valutazione interna</a:t>
          </a:r>
          <a:endParaRPr lang="en-US" sz="2200" kern="1200" dirty="0"/>
        </a:p>
      </dsp:txBody>
      <dsp:txXfrm>
        <a:off x="1099781" y="406"/>
        <a:ext cx="9415818" cy="952192"/>
      </dsp:txXfrm>
    </dsp:sp>
    <dsp:sp modelId="{F0A3D04A-42B3-42A4-919A-35E743CD9AC5}">
      <dsp:nvSpPr>
        <dsp:cNvPr id="0" name=""/>
        <dsp:cNvSpPr/>
      </dsp:nvSpPr>
      <dsp:spPr>
        <a:xfrm>
          <a:off x="0" y="1190646"/>
          <a:ext cx="10515600" cy="952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A3EDF-D750-46F3-8236-3575A56FD403}">
      <dsp:nvSpPr>
        <dsp:cNvPr id="0" name=""/>
        <dsp:cNvSpPr/>
      </dsp:nvSpPr>
      <dsp:spPr>
        <a:xfrm>
          <a:off x="288038" y="1404890"/>
          <a:ext cx="523705" cy="523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D1941-A332-432E-9FE7-CB22D299B75C}">
      <dsp:nvSpPr>
        <dsp:cNvPr id="0" name=""/>
        <dsp:cNvSpPr/>
      </dsp:nvSpPr>
      <dsp:spPr>
        <a:xfrm>
          <a:off x="1099781" y="119064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il sito sar</a:t>
          </a:r>
          <a:r>
            <a:rPr lang="it-IT" sz="2200" kern="1200"/>
            <a:t>á</a:t>
          </a:r>
          <a:r>
            <a:rPr lang="it-IT" sz="2200" b="0" i="0" kern="1200" baseline="0"/>
            <a:t> sottoposto all’utilizzo di utenti reali, evidenziando ulteriori criticit</a:t>
          </a:r>
          <a:r>
            <a:rPr lang="it-IT" sz="2200" kern="1200"/>
            <a:t>á</a:t>
          </a:r>
          <a:r>
            <a:rPr lang="it-IT" sz="2200" b="0" i="0" kern="1200" baseline="0"/>
            <a:t> non individuate dal solo team di sviluppo.</a:t>
          </a:r>
          <a:endParaRPr lang="en-US" sz="2200" kern="1200"/>
        </a:p>
      </dsp:txBody>
      <dsp:txXfrm>
        <a:off x="1099781" y="1190646"/>
        <a:ext cx="9415818" cy="952192"/>
      </dsp:txXfrm>
    </dsp:sp>
    <dsp:sp modelId="{EC9F7E93-16C5-4CAE-AC81-CEDC12C77C78}">
      <dsp:nvSpPr>
        <dsp:cNvPr id="0" name=""/>
        <dsp:cNvSpPr/>
      </dsp:nvSpPr>
      <dsp:spPr>
        <a:xfrm>
          <a:off x="0" y="2380887"/>
          <a:ext cx="10515600" cy="952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929C9-3415-42C6-AE96-D5EAFE830FAF}">
      <dsp:nvSpPr>
        <dsp:cNvPr id="0" name=""/>
        <dsp:cNvSpPr/>
      </dsp:nvSpPr>
      <dsp:spPr>
        <a:xfrm>
          <a:off x="288038" y="2595130"/>
          <a:ext cx="523705" cy="523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9AF2-FB10-473E-A7AF-A37B0A5EAA46}">
      <dsp:nvSpPr>
        <dsp:cNvPr id="0" name=""/>
        <dsp:cNvSpPr/>
      </dsp:nvSpPr>
      <dsp:spPr>
        <a:xfrm>
          <a:off x="1099781" y="2380887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Verr</a:t>
          </a:r>
          <a:r>
            <a:rPr lang="it-IT" sz="2200" kern="1200"/>
            <a:t>á</a:t>
          </a:r>
          <a:r>
            <a:rPr lang="it-IT" sz="2200" b="0" i="0" kern="1200" baseline="0"/>
            <a:t> presentata una sintesi degli errori riscontrati, insieme alla loro frequenza e al loro impatto sull’esperienza utente</a:t>
          </a:r>
          <a:r>
            <a:rPr lang="it-IT" sz="2200" kern="1200"/>
            <a:t>, che sará la base per la riprogettazione </a:t>
          </a:r>
          <a:endParaRPr lang="en-US" sz="2200" kern="1200"/>
        </a:p>
      </dsp:txBody>
      <dsp:txXfrm>
        <a:off x="1099781" y="2380887"/>
        <a:ext cx="9415818" cy="952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F7C5B-1504-5BF2-5FE4-E6106A8D6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5A0EB-43BE-5558-BB1A-079D2DDE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FA9505-68F9-8723-F74E-52703B53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7E45D-BCA1-44B2-1A26-7E879330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29DB-FA62-08C3-9725-CF4303C9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2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9FC14-6C0B-7FE0-0157-01C011A8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D9231-8AB6-48A4-A158-D9DC4E7B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9067A-1B34-CC6B-7842-6DB5659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1AA3B-F586-0AEE-01E3-B1CE258F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56E26E-9424-8FD9-EF50-1C3B4B88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93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0B1B32-3FB1-E73E-E999-5A7813665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255CD7-EF9D-821A-0483-CA561F5D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1CF9B7-4F71-3AE7-4A91-FB80BA25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8B0E04-4FC8-F5F7-EB64-FB65344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585B6-6479-E37D-7B7F-51073912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2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1B2B8-D919-77EC-DF4D-A308B2B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1141BB-C15F-4BFA-673D-F61EFD46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B0672-8EF6-189E-A967-1EB9B92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BE5BA0-61E6-F937-616C-887FBCCB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6E793-9D5F-611B-4AFF-EE7120B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0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24CC5-C024-0B2F-D4FA-DFC2260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E269D-4D9A-0840-8EA8-3E5346C9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4EF69-86B9-B874-7AB1-BE27EF4B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06F37-D3EB-7D0F-84E4-12E03246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2C27E-F390-EE8A-8453-35E0F89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9BE9F-F032-E1CA-D4A8-AE84F401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6EBDB9-65F6-2E13-988F-23772B59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4A7C1-BF37-F163-0F3B-BDF9E7D6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12E0-E9DE-95AF-3D17-3DF217C8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5DE3E9-18AE-9332-F291-AEF476B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6DD471-D3DF-C93C-FFCA-A898C0AA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4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EEF20-FC40-7DDC-D488-C9166D52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D5C71D-B53B-EB19-6ACE-222D7CE1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F12E7C-1866-DBC9-554A-D2268A6FF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C237D4-E75F-9E3C-4833-A8234CDA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1A7D8C-ADD1-56E9-46F5-F9DB5154B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51668C-6555-D9D2-F5E3-9CE9B65F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857DA2-5CA5-DD52-6390-63CDE73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1A612D-B04C-577F-9A14-6673055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9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1D04C-C8C8-1166-950D-5032661F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23892D-CF87-A65D-084F-4ADC7C40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D97018-0ACE-032F-0CB3-461446DF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22659F-8DAB-480E-013E-D0136F5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ADDC3E-D912-AF6A-257A-EECC97E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58517E-A7AA-0267-E200-12586B9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9DC358-73C1-75AA-E2A5-B982691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4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70B2B-DEE8-88C8-4892-657B5723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F9B5E-4E57-985D-59B1-FB115CF5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591DA1-CF7D-C04C-152B-BC492F13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FE894C-A677-00DF-09AF-AEC91E7F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BB9915-C15B-E2C0-8205-73594AA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D61566-3861-BE45-5C0E-1A1A371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5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446F-0479-117D-5F00-044FEC0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F9FA13-974E-95E5-AE40-FB6ACE3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CE6338-7D79-C03B-E1F7-E3975EB3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33DA4D-5C0A-D561-BD0E-CC7472D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8F17A-7925-53A4-4991-D569727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67318D-8E1F-C3CD-3B7E-6C810087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5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1980CD-06F4-64BB-A09E-DA53B7A3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B13D9A-F09A-1C81-9A58-6BD4F5E2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96956D-6A19-14AA-D823-FF6CD8A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9F07-E014-42B7-AD91-9D9AB259FDE0}" type="datetimeFigureOut">
              <a:rPr lang="it-IT" smtClean="0"/>
              <a:t>04/10/2022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74AEE3-FA3F-C689-3CDF-3C0F7C3D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58382-0CD2-E19F-796C-25697BFB5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8C182-F2B0-4D87-AF01-12176C8A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541680"/>
            <a:ext cx="639094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kern="1200" dirty="0">
                <a:latin typeface="+mj-lt"/>
                <a:ea typeface="+mj-ea"/>
                <a:cs typeface="+mj-cs"/>
              </a:rPr>
              <a:t>Project Management Highlights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DC8BC1-A5DF-FE4F-2C80-1944F45C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292" y="4170025"/>
            <a:ext cx="5425781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err="1">
                <a:solidFill>
                  <a:srgbClr val="1B1B1B"/>
                </a:solidFill>
              </a:rPr>
              <a:t>Esame</a:t>
            </a:r>
            <a:r>
              <a:rPr lang="en-US" sz="2400" b="1" dirty="0">
                <a:solidFill>
                  <a:srgbClr val="1B1B1B"/>
                </a:solidFill>
              </a:rPr>
              <a:t> di Usability &amp; User Experience</a:t>
            </a:r>
          </a:p>
          <a:p>
            <a:r>
              <a:rPr lang="en-US" sz="2400" b="1" dirty="0">
                <a:solidFill>
                  <a:srgbClr val="1B1B1B"/>
                </a:solidFill>
              </a:rPr>
              <a:t>Gruppo: La Triade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Marco Benito </a:t>
            </a:r>
            <a:r>
              <a:rPr lang="en-US" sz="2400" b="0" i="0" u="none" strike="noStrike" baseline="0" dirty="0" err="1">
                <a:solidFill>
                  <a:srgbClr val="1B1B1B"/>
                </a:solidFill>
              </a:rPr>
              <a:t>Tomasone</a:t>
            </a:r>
            <a:r>
              <a:rPr lang="en-US" sz="2400" b="0" i="0" u="none" strike="noStrike" baseline="0" dirty="0">
                <a:solidFill>
                  <a:srgbClr val="1B1B1B"/>
                </a:solidFill>
              </a:rPr>
              <a:t> 1038815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Luca Genova 1038843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Simone Boldrini 1038792</a:t>
            </a:r>
            <a:endParaRPr lang="en-US" sz="2400" dirty="0">
              <a:solidFill>
                <a:srgbClr val="1B1B1B"/>
              </a:solidFill>
            </a:endParaRPr>
          </a:p>
          <a:p>
            <a:pPr algn="l"/>
            <a:endParaRPr lang="it-IT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CFCF8AF-8EBA-5732-32F3-CB358AAAA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93" y="3144840"/>
            <a:ext cx="29432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99EE2B-0E6A-8613-998D-499B8A40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371" y="1675961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design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ga e compasso | Scaricare icone gratis">
            <a:extLst>
              <a:ext uri="{FF2B5EF4-FFF2-40B4-BE49-F238E27FC236}">
                <a16:creationId xmlns:a16="http://schemas.microsoft.com/office/drawing/2014/main" id="{251864CC-54BC-F35D-D89F-68A28772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77" y="1902070"/>
            <a:ext cx="2513516" cy="25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42F66-C47C-8A79-CBDE-6D184518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/>
              <a:t>Homepage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A6A90-00C5-14AF-3BF6-719C0E52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Header e Foote</a:t>
            </a:r>
            <a:r>
              <a:rPr lang="en-US" sz="2000" dirty="0"/>
              <a:t>r </a:t>
            </a:r>
            <a:r>
              <a:rPr lang="en-US" sz="2000" dirty="0" err="1"/>
              <a:t>contengono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stessi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c’erano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versione</a:t>
            </a:r>
            <a:r>
              <a:rPr lang="en-US" sz="2000" dirty="0"/>
              <a:t> </a:t>
            </a:r>
            <a:r>
              <a:rPr lang="en-US" sz="2000" dirty="0" err="1"/>
              <a:t>precedente</a:t>
            </a:r>
            <a:r>
              <a:rPr lang="en-US" sz="2000" dirty="0"/>
              <a:t> </a:t>
            </a:r>
            <a:r>
              <a:rPr lang="en-US" sz="2000" dirty="0" err="1"/>
              <a:t>ridisegnati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un design </a:t>
            </a:r>
            <a:r>
              <a:rPr lang="en-US" sz="2000" dirty="0" err="1"/>
              <a:t>minimale</a:t>
            </a:r>
            <a:r>
              <a:rPr lang="en-US" sz="2000" dirty="0"/>
              <a:t> e </a:t>
            </a:r>
            <a:r>
              <a:rPr lang="en-US" sz="2000" dirty="0" err="1"/>
              <a:t>piú</a:t>
            </a:r>
            <a:r>
              <a:rPr lang="en-US" sz="2000" dirty="0"/>
              <a:t> </a:t>
            </a:r>
            <a:r>
              <a:rPr lang="en-US" sz="2000" dirty="0" err="1"/>
              <a:t>intuitivo</a:t>
            </a:r>
            <a:endParaRPr lang="en-US" sz="2000" dirty="0"/>
          </a:p>
          <a:p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</a:t>
            </a:r>
            <a:r>
              <a:rPr lang="en-US" sz="2000" dirty="0" err="1"/>
              <a:t>disposizione</a:t>
            </a:r>
            <a:r>
              <a:rPr lang="en-US" sz="2000" dirty="0"/>
              <a:t> </a:t>
            </a:r>
            <a:r>
              <a:rPr lang="en-US" sz="2000" dirty="0" err="1"/>
              <a:t>sparsa</a:t>
            </a:r>
            <a:r>
              <a:rPr lang="en-US" sz="2000" dirty="0"/>
              <a:t> 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sostituita</a:t>
            </a:r>
            <a:r>
              <a:rPr lang="en-US" sz="2000" dirty="0"/>
              <a:t> da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riprogettazione</a:t>
            </a:r>
            <a:r>
              <a:rPr lang="en-US" sz="2000" dirty="0"/>
              <a:t> User-Oriented:</a:t>
            </a:r>
          </a:p>
          <a:p>
            <a:pPr lvl="1"/>
            <a:r>
              <a:rPr lang="en-US" sz="1600" dirty="0"/>
              <a:t>In </a:t>
            </a:r>
            <a:r>
              <a:rPr lang="en-US" sz="1600" dirty="0" err="1"/>
              <a:t>evidenza</a:t>
            </a:r>
            <a:r>
              <a:rPr lang="en-US" sz="1600" dirty="0"/>
              <a:t> </a:t>
            </a:r>
            <a:r>
              <a:rPr lang="en-US" sz="1600" dirty="0" err="1"/>
              <a:t>troviamo</a:t>
            </a:r>
            <a:r>
              <a:rPr lang="en-US" sz="1600" dirty="0"/>
              <a:t> il </a:t>
            </a:r>
            <a:r>
              <a:rPr lang="en-US" sz="1600" dirty="0" err="1"/>
              <a:t>gioco</a:t>
            </a:r>
            <a:r>
              <a:rPr lang="en-US" sz="1600" dirty="0"/>
              <a:t> del </a:t>
            </a:r>
            <a:r>
              <a:rPr lang="en-US" sz="1600" dirty="0" err="1"/>
              <a:t>giorno</a:t>
            </a:r>
            <a:endParaRPr lang="en-US" sz="1600" dirty="0"/>
          </a:p>
          <a:p>
            <a:pPr lvl="1"/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gioco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ritrova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sezione</a:t>
            </a:r>
            <a:r>
              <a:rPr lang="en-US" sz="1600" dirty="0"/>
              <a:t> </a:t>
            </a:r>
            <a:r>
              <a:rPr lang="en-US" sz="1600" dirty="0" err="1"/>
              <a:t>specifica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é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scorrere</a:t>
            </a:r>
            <a:r>
              <a:rPr lang="en-US" sz="1600" dirty="0"/>
              <a:t> con le </a:t>
            </a:r>
            <a:r>
              <a:rPr lang="en-US" sz="1600" dirty="0" err="1"/>
              <a:t>frecce</a:t>
            </a:r>
            <a:r>
              <a:rPr lang="en-US" sz="1600" dirty="0"/>
              <a:t> apposite</a:t>
            </a:r>
          </a:p>
          <a:p>
            <a:pPr lvl="1"/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gioco</a:t>
            </a:r>
            <a:r>
              <a:rPr lang="en-US" sz="1600" dirty="0"/>
              <a:t> </a:t>
            </a:r>
            <a:r>
              <a:rPr lang="en-US" sz="1600" dirty="0" err="1"/>
              <a:t>conterrá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preliminari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lo </a:t>
            </a:r>
            <a:r>
              <a:rPr lang="en-US" sz="1600" dirty="0" err="1"/>
              <a:t>descrivono</a:t>
            </a:r>
            <a:r>
              <a:rPr lang="en-US" sz="1600" dirty="0"/>
              <a:t> al di sotto </a:t>
            </a:r>
            <a:r>
              <a:rPr lang="en-US" sz="1600" dirty="0" err="1"/>
              <a:t>dell’icona</a:t>
            </a:r>
            <a:endParaRPr lang="en-US" sz="1600" dirty="0"/>
          </a:p>
          <a:p>
            <a:pPr lvl="1"/>
            <a:r>
              <a:rPr lang="en-US" sz="1600" dirty="0" err="1"/>
              <a:t>Sará</a:t>
            </a:r>
            <a:r>
              <a:rPr lang="en-US" sz="1600" dirty="0"/>
              <a:t> </a:t>
            </a:r>
            <a:r>
              <a:rPr lang="en-US" sz="1600" dirty="0" err="1"/>
              <a:t>presente</a:t>
            </a:r>
            <a:r>
              <a:rPr lang="en-US" sz="1600" dirty="0"/>
              <a:t> un </a:t>
            </a:r>
            <a:r>
              <a:rPr lang="en-US" sz="1600" dirty="0" err="1"/>
              <a:t>sezione</a:t>
            </a:r>
            <a:r>
              <a:rPr lang="en-US" sz="1600" dirty="0"/>
              <a:t> ‘</a:t>
            </a:r>
            <a:r>
              <a:rPr lang="en-US" sz="1600" dirty="0" err="1"/>
              <a:t>Giochi</a:t>
            </a:r>
            <a:r>
              <a:rPr lang="en-US" sz="1600" dirty="0"/>
              <a:t> in </a:t>
            </a:r>
            <a:r>
              <a:rPr lang="en-US" sz="1600" dirty="0" err="1"/>
              <a:t>tendenza</a:t>
            </a:r>
            <a:r>
              <a:rPr lang="en-US" sz="1600" dirty="0"/>
              <a:t>’ dove </a:t>
            </a:r>
            <a:r>
              <a:rPr lang="en-US" sz="1600" dirty="0" err="1"/>
              <a:t>sará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trovare</a:t>
            </a:r>
            <a:r>
              <a:rPr lang="en-US" sz="1600" dirty="0"/>
              <a:t> I </a:t>
            </a:r>
            <a:r>
              <a:rPr lang="en-US" sz="1600" dirty="0" err="1"/>
              <a:t>giochi</a:t>
            </a:r>
            <a:r>
              <a:rPr lang="en-US" sz="1600" dirty="0"/>
              <a:t> </a:t>
            </a:r>
            <a:r>
              <a:rPr lang="en-US" sz="1600" dirty="0" err="1"/>
              <a:t>piú</a:t>
            </a:r>
            <a:r>
              <a:rPr lang="en-US" sz="1600" dirty="0"/>
              <a:t> </a:t>
            </a:r>
            <a:r>
              <a:rPr lang="en-US" sz="1600" dirty="0" err="1"/>
              <a:t>giocati</a:t>
            </a:r>
            <a:r>
              <a:rPr lang="en-US" sz="1600" dirty="0"/>
              <a:t> </a:t>
            </a:r>
            <a:r>
              <a:rPr lang="en-US" sz="1600" dirty="0" err="1"/>
              <a:t>dagli</a:t>
            </a:r>
            <a:r>
              <a:rPr lang="en-US" sz="1600" dirty="0"/>
              <a:t> </a:t>
            </a:r>
            <a:r>
              <a:rPr lang="en-US" sz="1600" dirty="0" err="1"/>
              <a:t>altri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5DA773-2EE8-6FD2-F751-A4AE688D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2" y="365125"/>
            <a:ext cx="4112935" cy="625541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03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587519-8B93-E107-E779-CFDDDC7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944" y="365125"/>
            <a:ext cx="5393360" cy="1325563"/>
          </a:xfrm>
        </p:spPr>
        <p:txBody>
          <a:bodyPr>
            <a:normAutofit/>
          </a:bodyPr>
          <a:lstStyle/>
          <a:p>
            <a:r>
              <a:rPr lang="it-IT" dirty="0"/>
              <a:t>Gioco</a:t>
            </a: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4450D4A-363A-F9EB-7FC4-059A78D1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943" y="1825625"/>
            <a:ext cx="5393361" cy="4351338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La schermata di un gioco viene riposizionata e introducendo un design </a:t>
            </a:r>
            <a:r>
              <a:rPr lang="it-IT" dirty="0" err="1"/>
              <a:t>piú</a:t>
            </a:r>
            <a:r>
              <a:rPr lang="it-IT" dirty="0"/>
              <a:t> </a:t>
            </a:r>
            <a:r>
              <a:rPr lang="it-IT" dirty="0" err="1"/>
              <a:t>flat</a:t>
            </a:r>
            <a:r>
              <a:rPr lang="it-IT" dirty="0"/>
              <a:t> rispetto a quello attuale</a:t>
            </a:r>
          </a:p>
          <a:p>
            <a:r>
              <a:rPr lang="it-IT" dirty="0"/>
              <a:t>Il Gioco si </a:t>
            </a:r>
            <a:r>
              <a:rPr lang="it-IT" dirty="0" err="1"/>
              <a:t>troverá</a:t>
            </a:r>
            <a:r>
              <a:rPr lang="it-IT" dirty="0"/>
              <a:t> nella posizione centrale subito visibile e d’impatto all’utente senza bisogno di eseguire uno scroll</a:t>
            </a:r>
          </a:p>
          <a:p>
            <a:r>
              <a:rPr lang="it-IT" dirty="0"/>
              <a:t>A destra di esso si troveranno i simboli descrittivi del gioco</a:t>
            </a:r>
          </a:p>
          <a:p>
            <a:r>
              <a:rPr lang="it-IT" dirty="0"/>
              <a:t>Scrollando verso il basso troveremo in ordine dei ‘Giochi correlati’, una breve descrizione e una sezione di ‘Commenti’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83042E-4BFD-E040-8077-6243EBF5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" y="92656"/>
            <a:ext cx="3248333" cy="37553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D71A44-4B2E-440F-BAFE-C58AFE9A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46" y="3220777"/>
            <a:ext cx="3940563" cy="348739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430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8EEB3D-484C-D5C5-CB1D-C2B9C6AC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it-IT"/>
              <a:t>Profilo</a:t>
            </a:r>
            <a:endParaRPr lang="it-IT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DD79A-FFBC-F2E3-296A-ECEE8994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" b="2"/>
          <a:stretch/>
        </p:blipFill>
        <p:spPr>
          <a:xfrm>
            <a:off x="703182" y="955439"/>
            <a:ext cx="4777381" cy="477737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3498B-4C1E-FC61-3DB9-AE32ED3A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La sezione profilo conterrá: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L’immagine del profilo in alto e centrata nella quale diventá visibile la possibile di cambiarla o accedere alle impostazioni 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Sezione di conversazione con altri utenti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Lista degli amici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La lista dei giochi preferiti</a:t>
            </a:r>
          </a:p>
          <a:p>
            <a:pPr marL="514350" indent="-514350">
              <a:buFont typeface="+mj-lt"/>
              <a:buAutoNum type="arabicPeriod"/>
            </a:pPr>
            <a:endParaRPr lang="it-IT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352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40C790-734F-7CC0-412D-59BD21D3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it-IT" sz="3400"/>
              <a:t>Parental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BA105-6773-3B28-F735-6E0B9DF5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u="none" strike="noStrike" baseline="0">
                <a:latin typeface="CMR12"/>
              </a:rPr>
              <a:t>È stata aggiunta una nuova sezione che permetterá ai soli utenti supervisori di applicare limiti all’utilizzo del sito. Sará quindi necessaria una password per l’accesso e sará possibile:</a:t>
            </a:r>
          </a:p>
          <a:p>
            <a:r>
              <a:rPr lang="it-IT" sz="1800" b="0" i="0" u="none" strike="noStrike" baseline="0">
                <a:latin typeface="CMR12"/>
              </a:rPr>
              <a:t>Applicare una limitazione di tempo d’uso</a:t>
            </a:r>
            <a:endParaRPr lang="it-IT" sz="1800" b="0" i="0" u="none" strike="noStrike" baseline="0">
              <a:latin typeface="F47"/>
            </a:endParaRPr>
          </a:p>
          <a:p>
            <a:r>
              <a:rPr lang="it-IT" sz="1800">
                <a:latin typeface="CMR12"/>
              </a:rPr>
              <a:t>N</a:t>
            </a:r>
            <a:r>
              <a:rPr lang="it-IT" sz="1800" b="0" i="0" u="none" strike="noStrike" baseline="0">
                <a:latin typeface="CMR12"/>
              </a:rPr>
              <a:t>ascondere i giochi che superano una determinata et</a:t>
            </a:r>
            <a:r>
              <a:rPr lang="it-IT" sz="1800">
                <a:latin typeface="CMR12"/>
              </a:rPr>
              <a:t>á</a:t>
            </a:r>
            <a:endParaRPr lang="it-IT" sz="1800" b="0" i="0" u="none" strike="noStrike" baseline="0">
              <a:latin typeface="CMR12"/>
            </a:endParaRPr>
          </a:p>
          <a:p>
            <a:r>
              <a:rPr lang="it-IT" sz="1800" b="0" i="0" u="none" strike="noStrike" baseline="0">
                <a:latin typeface="F47"/>
              </a:rPr>
              <a:t>N</a:t>
            </a:r>
            <a:r>
              <a:rPr lang="it-IT" sz="1800" b="0" i="0" u="none" strike="noStrike" baseline="0">
                <a:latin typeface="CMR12"/>
              </a:rPr>
              <a:t>ascondere i giochi che presentano determinate caratteristiche</a:t>
            </a:r>
          </a:p>
          <a:p>
            <a:r>
              <a:rPr lang="it-IT" sz="1800">
                <a:latin typeface="CMR12"/>
              </a:rPr>
              <a:t>S</a:t>
            </a:r>
            <a:r>
              <a:rPr lang="it-IT" sz="1800" b="0" i="0" u="none" strike="noStrike" baseline="0">
                <a:latin typeface="CMR12"/>
              </a:rPr>
              <a:t>elezionare solo giochi con alcune caratteristiche </a:t>
            </a:r>
            <a:endParaRPr lang="it-IT" sz="18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E3349C5-8F8D-E48B-888D-CE5C2027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82" y="583207"/>
            <a:ext cx="1563075" cy="21122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9B0C2B-140D-A0AF-F9F1-E7AFA5D6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744" y="627761"/>
            <a:ext cx="2505456" cy="20231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FA182AE-653F-C447-1776-EC21BCD3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96" y="2897934"/>
            <a:ext cx="5051398" cy="32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1F426A-3791-2E5B-000A-643D1CC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Valutazione del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6F9E8-7962-D2F2-38D4-1A1366CC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 b="0" i="0" u="none" strike="noStrike" baseline="0"/>
              <a:t>In questo capitolo andremo a valutare quello che è il design ottenuto dalle fasi precedenti. La valutazione sar</a:t>
            </a:r>
            <a:r>
              <a:rPr lang="it-IT" sz="1900"/>
              <a:t>à</a:t>
            </a:r>
            <a:r>
              <a:rPr lang="it-IT" sz="1900" b="0" i="0" u="none" strike="noStrike" baseline="0"/>
              <a:t> formata da due step:</a:t>
            </a:r>
          </a:p>
          <a:p>
            <a:r>
              <a:rPr lang="it-IT" sz="1900" b="0" i="0" u="none" strike="noStrike" baseline="0"/>
              <a:t>L’</a:t>
            </a:r>
            <a:r>
              <a:rPr lang="it-IT" sz="1900" b="1" i="0" u="none" strike="noStrike" baseline="0"/>
              <a:t>inspezione</a:t>
            </a:r>
            <a:r>
              <a:rPr lang="it-IT" sz="1900" b="0" i="0" u="none" strike="noStrike" baseline="0"/>
              <a:t>: nella quale andremo a valutare noi stessi in qualit</a:t>
            </a:r>
            <a:r>
              <a:rPr lang="it-IT" sz="1900"/>
              <a:t>à </a:t>
            </a:r>
            <a:r>
              <a:rPr lang="it-IT" sz="1900" b="0" i="0" u="none" strike="noStrike" baseline="0"/>
              <a:t>di membri del team il design ottenuto. Useremo la tecnica del </a:t>
            </a:r>
            <a:r>
              <a:rPr lang="it-IT" sz="1900" b="1" i="0" u="none" strike="noStrike" baseline="0"/>
              <a:t>cognitive walkthrougth</a:t>
            </a:r>
            <a:r>
              <a:rPr lang="it-IT" sz="1900" b="0" i="0" u="none" strike="noStrike" baseline="0"/>
              <a:t>, una tecnica che sfrutta l’approccio drammaturgico  narrativo, e una ri-</a:t>
            </a:r>
            <a:r>
              <a:rPr lang="it-IT" sz="1900" b="1" i="0" u="none" strike="noStrike" baseline="0"/>
              <a:t>analisi delle euristiche</a:t>
            </a:r>
            <a:r>
              <a:rPr lang="it-IT" sz="1900" b="0" i="0" u="none" strike="noStrike" baseline="0"/>
              <a:t>.</a:t>
            </a:r>
          </a:p>
          <a:p>
            <a:r>
              <a:rPr lang="it-IT" sz="1900" b="1" i="0" u="none" strike="noStrike" baseline="0"/>
              <a:t>Il testing</a:t>
            </a:r>
            <a:r>
              <a:rPr lang="it-IT" sz="1900" b="0" i="0" u="none" strike="noStrike" baseline="0"/>
              <a:t>: nella quale verrà chiesto ad alcuni utenti di utilizzare i nostri wireframe per valutare l’usabilit</a:t>
            </a:r>
            <a:r>
              <a:rPr lang="it-IT" sz="1900"/>
              <a:t>à</a:t>
            </a:r>
            <a:r>
              <a:rPr lang="it-IT" sz="1900" b="0" i="0" u="none" strike="noStrike" baseline="0"/>
              <a:t> del sito.</a:t>
            </a:r>
          </a:p>
          <a:p>
            <a:endParaRPr lang="it-IT" sz="1900"/>
          </a:p>
          <a:p>
            <a:pPr marL="0" indent="0">
              <a:buNone/>
            </a:pPr>
            <a:r>
              <a:rPr lang="it-IT" sz="1900"/>
              <a:t>Al termine sono sorti degli errori che sono stati riaggiustati secondo quanto trovato dalla valutazione del design, di conseguenza abbiamo aggiustato le modifiche anche nei wireframes.</a:t>
            </a:r>
          </a:p>
        </p:txBody>
      </p:sp>
    </p:spTree>
    <p:extLst>
      <p:ext uri="{BB962C8B-B14F-4D97-AF65-F5344CB8AC3E}">
        <p14:creationId xmlns:p14="http://schemas.microsoft.com/office/powerpoint/2010/main" val="310712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81F426A-3791-2E5B-000A-643D1CC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it-IT" sz="3700"/>
              <a:t>Valutazione del Design – Miglioramenti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82F0622-5AC1-FF78-22A9-CDBBF7E9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2" y="2286001"/>
            <a:ext cx="4389998" cy="3950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Siamo andati quindi a correggere il design per migliorare e rimuovere gli errori trovati:</a:t>
            </a:r>
          </a:p>
          <a:p>
            <a:r>
              <a:rPr lang="it-IT" sz="1400" dirty="0">
                <a:solidFill>
                  <a:schemeClr val="tx1">
                    <a:alpha val="60000"/>
                  </a:schemeClr>
                </a:solidFill>
              </a:rPr>
              <a:t>Nella schermata del gioco abbiamo modificato l’icona della descrizione per renderla </a:t>
            </a:r>
            <a:r>
              <a:rPr lang="it-IT" sz="1400" dirty="0" err="1">
                <a:solidFill>
                  <a:schemeClr val="tx1">
                    <a:alpha val="60000"/>
                  </a:schemeClr>
                </a:solidFill>
              </a:rPr>
              <a:t>piú</a:t>
            </a:r>
            <a:r>
              <a:rPr lang="it-IT" sz="1400" dirty="0">
                <a:solidFill>
                  <a:schemeClr val="tx1">
                    <a:alpha val="60000"/>
                  </a:schemeClr>
                </a:solidFill>
              </a:rPr>
              <a:t> esplicativa</a:t>
            </a:r>
            <a:endParaRPr lang="it-IT" sz="1400" b="0" i="0" u="none" strike="noStrike" baseline="0" dirty="0">
              <a:solidFill>
                <a:schemeClr val="tx1">
                  <a:alpha val="60000"/>
                </a:schemeClr>
              </a:solidFill>
              <a:latin typeface="CMR12"/>
            </a:endParaRP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Sostituiamo dal menu dell’utente, il ”Nome utente” con la scritta ”Profilo”.</a:t>
            </a: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L’errore con maggior impatto e frequenza viene risolto rimuovendo dal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men</a:t>
            </a:r>
            <a:r>
              <a:rPr lang="it-IT" sz="140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diverse voci in modo da evitare confusione, lasciando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cosí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meno voci nel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menú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quelle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piú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utili e di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pi</a:t>
            </a:r>
            <a:r>
              <a:rPr lang="it-IT" sz="140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frequente accesso.</a:t>
            </a: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Aggiungiamo nella fase di accesso al parental control un pulsant</a:t>
            </a:r>
            <a:r>
              <a:rPr lang="it-IT" sz="1400" dirty="0">
                <a:solidFill>
                  <a:schemeClr val="tx1">
                    <a:alpha val="60000"/>
                  </a:schemeClr>
                </a:solidFill>
                <a:latin typeface="CMR12"/>
              </a:rPr>
              <a:t>e ‘Ho dimenticato la password</a:t>
            </a:r>
            <a:endParaRPr lang="it-IT" sz="1400" b="0" i="0" u="none" strike="noStrike" baseline="0" dirty="0">
              <a:solidFill>
                <a:schemeClr val="tx1">
                  <a:alpha val="60000"/>
                </a:schemeClr>
              </a:solidFill>
              <a:latin typeface="CMR12"/>
            </a:endParaRP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Abbiamo inoltre aggiunto delle label esplicative che permettono all’utente di non cadere in errore.</a:t>
            </a:r>
            <a:endParaRPr lang="it-IT" sz="14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33DD38AE-0C37-1A0E-E06A-3F04EB12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67" y="729584"/>
            <a:ext cx="1054159" cy="12600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E2015DBA-C8A8-F39E-F4C3-2D85CB2D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00" y="320841"/>
            <a:ext cx="2798114" cy="23417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0F24496-176F-7802-6703-E86C064B7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82" y="3155159"/>
            <a:ext cx="1836000" cy="1980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635F67-9D0E-AAE6-B195-4F96F9A01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766" y="5060153"/>
            <a:ext cx="2338323" cy="12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6216FA-6D6E-11B1-F86D-D0C85907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AAF2E-E49C-6CC6-1429-2A7FF92B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b="0" i="0" u="none" strike="noStrike" baseline="0">
                <a:latin typeface="CMR12"/>
              </a:rPr>
              <a:t>Il nostro lavoro di redesign del sito Gioco.it ha avuto lo scopo di offrire ad un segmento target complementare a quello degli utenti primari (i bambini) una serie di servizi, che possiamo descrivere come fondamentali per l’utilizzo in sicurezza del sistema. Abbiamo , in prima istanza, effettuato un complessivo redesign per rendere il sito pi</a:t>
            </a:r>
            <a:r>
              <a:rPr lang="it-IT" sz="2200">
                <a:latin typeface="CMR12"/>
              </a:rPr>
              <a:t>ù</a:t>
            </a:r>
            <a:r>
              <a:rPr lang="it-IT" sz="2200" b="0" i="0" u="none" strike="noStrike" baseline="0">
                <a:latin typeface="CMR12"/>
              </a:rPr>
              <a:t> minimale e di facile comprensione, per diminuire al minimo le frizioni che possono esserci tra gli utilizzatori bambini ed il loro scopo: divertirsi ed imparare; inoltre sono state aggiunte </a:t>
            </a:r>
            <a:r>
              <a:rPr lang="it-IT" sz="2200" b="0" i="0" u="none" strike="noStrike" baseline="0" err="1">
                <a:latin typeface="CMR12"/>
              </a:rPr>
              <a:t>funzionalitá</a:t>
            </a:r>
            <a:r>
              <a:rPr lang="it-IT" sz="2200" b="0" i="0" u="none" strike="noStrike" baseline="0">
                <a:latin typeface="CMR12"/>
              </a:rPr>
              <a:t> (come il parental control</a:t>
            </a:r>
            <a:r>
              <a:rPr lang="it-IT" sz="2200">
                <a:latin typeface="CMR12"/>
              </a:rPr>
              <a:t>) al fine di privilegiare l’utilizzo del nostro servizio in maniera sicura.</a:t>
            </a:r>
          </a:p>
          <a:p>
            <a:pPr marL="0" indent="0">
              <a:buNone/>
            </a:pPr>
            <a:r>
              <a:rPr lang="it-IT" sz="2200" b="0" i="0" u="none" strike="noStrike" baseline="0">
                <a:latin typeface="CMR12"/>
              </a:rPr>
              <a:t>Riteniamo che questo nostro design sia una sua evoluzione che privilegia i punti di forza e limita quelli di debolezza; partendo in primis dalla risoluzioni di problematiche emerse durante la fase di </a:t>
            </a:r>
            <a:r>
              <a:rPr lang="it-IT" sz="2200" b="0" i="0" u="none" strike="noStrike" baseline="0" err="1">
                <a:latin typeface="CMR12"/>
              </a:rPr>
              <a:t>inspezione</a:t>
            </a:r>
            <a:r>
              <a:rPr lang="it-IT" sz="2200" b="0" i="0" u="none" strike="noStrike" baseline="0">
                <a:latin typeface="CMR12"/>
              </a:rPr>
              <a:t> e testing.</a:t>
            </a:r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32810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F7E6E5-196F-D1B0-041F-6630A758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/>
              <a:t>Introduzione</a:t>
            </a:r>
            <a:endParaRPr lang="it-IT" dirty="0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DBF4B-CB27-78B6-16A8-AA82F4D4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0" i="0" u="none" strike="noStrike" baseline="0" dirty="0">
                <a:latin typeface="CMR12"/>
              </a:rPr>
              <a:t>Gioco.it è uno dei </a:t>
            </a:r>
            <a:r>
              <a:rPr lang="it-IT" sz="2200" b="0" i="0" u="none" strike="noStrike" baseline="0" dirty="0" err="1">
                <a:latin typeface="CMR12"/>
              </a:rPr>
              <a:t>pi</a:t>
            </a:r>
            <a:r>
              <a:rPr lang="it-IT" sz="2200" dirty="0" err="1">
                <a:latin typeface="CMR12"/>
              </a:rPr>
              <a:t>ú</a:t>
            </a:r>
            <a:r>
              <a:rPr lang="it-IT" sz="2200" b="0" i="0" u="none" strike="noStrike" baseline="0" dirty="0">
                <a:latin typeface="CMR12"/>
              </a:rPr>
              <a:t> famosi, se non il </a:t>
            </a:r>
            <a:r>
              <a:rPr lang="it-IT" sz="2200" b="0" i="0" u="none" strike="noStrike" baseline="0" dirty="0" err="1">
                <a:latin typeface="CMR12"/>
              </a:rPr>
              <a:t>pi</a:t>
            </a:r>
            <a:r>
              <a:rPr lang="it-IT" sz="2200" dirty="0" err="1">
                <a:latin typeface="CMR12"/>
              </a:rPr>
              <a:t>ú</a:t>
            </a:r>
            <a:r>
              <a:rPr lang="it-IT" sz="2200" b="0" i="0" u="none" strike="noStrike" baseline="0" dirty="0">
                <a:latin typeface="CMR12"/>
              </a:rPr>
              <a:t> importante e famoso, sito di giochi online per bambini, ragazzi, ma anche adulti a cui piace divertirsi e svagarsi. Lo scopo del nostro progetto è proprio quello di prendere a carico le preoccupazioni che i genitori hanno per rendere Gioco.it una piattaforma sicura e trasparente </a:t>
            </a:r>
            <a:r>
              <a:rPr lang="it-IT" sz="2200" b="0" i="0" u="none" strike="noStrike" baseline="0" dirty="0" err="1">
                <a:latin typeface="CMR12"/>
              </a:rPr>
              <a:t>ridisegnan</a:t>
            </a:r>
            <a:r>
              <a:rPr lang="it-IT" sz="2200" b="0" i="0" u="none" strike="noStrike" baseline="0" dirty="0">
                <a:latin typeface="CMR12"/>
              </a:rPr>
              <a:t>, rendendo i genitori consapevoli e soddisfatti eliminando le loro paure e lasciando i loro figli liberi di divertirsi ed eventualmente anche apprendere e sviluppare nuove </a:t>
            </a:r>
            <a:r>
              <a:rPr lang="it-IT" sz="2200" b="0" i="0" u="none" strike="noStrike" baseline="0" dirty="0" err="1">
                <a:latin typeface="CMR12"/>
              </a:rPr>
              <a:t>capacit</a:t>
            </a:r>
            <a:r>
              <a:rPr lang="it-IT" sz="2200" dirty="0" err="1">
                <a:latin typeface="CMR12"/>
              </a:rPr>
              <a:t>á</a:t>
            </a:r>
            <a:r>
              <a:rPr lang="it-IT" sz="2200" dirty="0">
                <a:latin typeface="CMR12"/>
              </a:rPr>
              <a:t>  </a:t>
            </a:r>
            <a:r>
              <a:rPr lang="it-IT" sz="2200" b="0" i="0" u="none" strike="noStrike" baseline="0" dirty="0">
                <a:latin typeface="CMR12"/>
              </a:rPr>
              <a:t>liberi da eventuali pericoli.</a:t>
            </a:r>
          </a:p>
          <a:p>
            <a:pPr marL="0" indent="0">
              <a:buNone/>
            </a:pPr>
            <a:endParaRPr lang="it-IT" sz="2200" dirty="0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3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A7B37-4458-4745-AA03-7239FAF2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097E1D96-7C8B-400D-A348-5CCBDCAFB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0E5BB2AC-B50A-43D8-A7F2-134009198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93918286-F539-88D5-E5EC-A68454FF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86" y="383457"/>
            <a:ext cx="10545713" cy="2788920"/>
          </a:xfrm>
        </p:spPr>
        <p:txBody>
          <a:bodyPr anchor="b">
            <a:norm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</a:rPr>
              <a:t>Fasi di progetto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43E7E7-E8B6-4540-9F64-16248A70A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57" y="3245529"/>
            <a:ext cx="10911259" cy="32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2238E53-BF5C-3B51-6A8B-D86FB15E5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20578"/>
              </p:ext>
            </p:extLst>
          </p:nvPr>
        </p:nvGraphicFramePr>
        <p:xfrm>
          <a:off x="838200" y="3532613"/>
          <a:ext cx="10515600" cy="2644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1D7341-5938-4E7F-FEA5-93A260F19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4F25F0-AA3A-714A-6049-00AC601F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Segmentazione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AC394C-1696-8FBA-FE7B-67095C6CF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606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B43F45-E1D6-86DD-DB73-059483F578A6}"/>
              </a:ext>
            </a:extLst>
          </p:cNvPr>
          <p:cNvSpPr txBox="1"/>
          <p:nvPr/>
        </p:nvSpPr>
        <p:spPr>
          <a:xfrm>
            <a:off x="838200" y="140100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Identifichiamo qui di seguito i diversi segmenti target: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D8D50-860E-1587-38DF-D091DEF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Utenti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CD006D-65A6-FE68-7171-66EA0DDFE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8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EAA89-433D-8520-3193-B55133C1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Valutazione delle risorse esistenti</a:t>
            </a:r>
            <a:endParaRPr lang="it-IT" dirty="0"/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5BDB0D4F-9DAD-A828-65E7-F21ABC5A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09073"/>
              </p:ext>
            </p:extLst>
          </p:nvPr>
        </p:nvGraphicFramePr>
        <p:xfrm>
          <a:off x="838200" y="2950304"/>
          <a:ext cx="10515600" cy="333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B0137C-ADB3-F1A8-3A95-AA0D244A8953}"/>
              </a:ext>
            </a:extLst>
          </p:cNvPr>
          <p:cNvSpPr txBox="1"/>
          <p:nvPr/>
        </p:nvSpPr>
        <p:spPr>
          <a:xfrm>
            <a:off x="838200" y="1936973"/>
            <a:ext cx="94964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0" i="0" u="none" strike="noStrike" baseline="0" dirty="0">
                <a:latin typeface="Calibri(Corpo)"/>
              </a:rPr>
              <a:t>In questa sezione analizzeremo dettagliatamente il sito Gioco.it al fine di individuare le </a:t>
            </a:r>
            <a:r>
              <a:rPr lang="it-IT" sz="2200" b="0" i="0" u="none" strike="noStrike" baseline="0" dirty="0" err="1">
                <a:latin typeface="Calibri(Corpo)"/>
              </a:rPr>
              <a:t>criticitá</a:t>
            </a:r>
            <a:r>
              <a:rPr lang="it-IT" sz="2200" b="0" i="0" u="none" strike="noStrike" baseline="0" dirty="0">
                <a:latin typeface="Calibri(Corpo)"/>
              </a:rPr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96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173DA-49C3-3460-7B52-EC600241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it-IT" sz="3600" dirty="0"/>
              <a:t>Lista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348C2-2A30-DEBA-43D5-7BB98A15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CMR12"/>
              </a:rPr>
              <a:t>Elenchiamo di seguito quindi tutti gli errori riscontrati durante il test degli utenti, con la loro frequenza e la loro </a:t>
            </a:r>
            <a:r>
              <a:rPr lang="it-IT" sz="1800" b="0" i="0" u="none" strike="noStrike" baseline="0" dirty="0" err="1">
                <a:latin typeface="CMR12"/>
              </a:rPr>
              <a:t>criticit</a:t>
            </a:r>
            <a:r>
              <a:rPr lang="it-IT" sz="1800" dirty="0" err="1">
                <a:latin typeface="CMR12"/>
              </a:rPr>
              <a:t>á</a:t>
            </a:r>
            <a:r>
              <a:rPr lang="it-IT" sz="1800" b="0" i="0" u="none" strike="noStrike" baseline="0" dirty="0">
                <a:latin typeface="CMR12"/>
              </a:rPr>
              <a:t>:</a:t>
            </a:r>
            <a:endParaRPr lang="it-IT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D3AD86-E445-F2A7-28BA-66579AA2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94" y="2742397"/>
            <a:ext cx="3990108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3E3D5B-224D-2DD8-1D74-854D0D0D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121789"/>
            <a:ext cx="4974336" cy="25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62B378-0A87-A736-01E1-4B7F219C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it-IT" sz="3800">
                <a:solidFill>
                  <a:srgbClr val="FFFFFF"/>
                </a:solidFill>
              </a:rPr>
              <a:t>Studio di fattibilitá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D6172-8DE7-B59C-469D-7B61C972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In questa sezione mettiamo in evidenza i vincoli che abbiamo trovato:</a:t>
            </a:r>
          </a:p>
          <a:p>
            <a:r>
              <a:rPr lang="it-IT" sz="2400" b="1" i="0" u="none" strike="noStrike" baseline="0" dirty="0">
                <a:latin typeface="CMBX12"/>
              </a:rPr>
              <a:t>Vincoli tecnici</a:t>
            </a:r>
            <a:r>
              <a:rPr lang="it-IT" sz="2400" b="0" i="0" u="none" strike="noStrike" baseline="0" dirty="0">
                <a:latin typeface="CMBX12"/>
              </a:rPr>
              <a:t>: </a:t>
            </a:r>
            <a:r>
              <a:rPr lang="it-IT" sz="2400" b="0" i="0" u="none" strike="noStrike" baseline="0" dirty="0">
                <a:latin typeface="CMR12"/>
              </a:rPr>
              <a:t>trattandosi di una piattaforma web, </a:t>
            </a:r>
            <a:r>
              <a:rPr lang="it-IT" sz="2400" dirty="0">
                <a:latin typeface="CMR12"/>
              </a:rPr>
              <a:t>è</a:t>
            </a:r>
            <a:r>
              <a:rPr lang="it-IT" sz="2400" b="0" i="0" u="none" strike="noStrike" baseline="0" dirty="0">
                <a:latin typeface="CMR12"/>
              </a:rPr>
              <a:t> necessario che l’utente disponga di una connessione internet. Quindi supponiamo che tutti i nostri utenti possiedano almeno un personal computer (desktop o laptop) o smartphone con una connessione ad internet.</a:t>
            </a:r>
          </a:p>
          <a:p>
            <a:r>
              <a:rPr lang="it-IT" sz="2400" b="1" i="0" u="none" strike="noStrike" baseline="0" dirty="0">
                <a:latin typeface="CMBX12"/>
              </a:rPr>
              <a:t>Vincoli ambientali</a:t>
            </a:r>
            <a:r>
              <a:rPr lang="it-IT" sz="2400" b="0" i="0" u="none" strike="noStrike" baseline="0" dirty="0">
                <a:latin typeface="CMBX12"/>
              </a:rPr>
              <a:t>: </a:t>
            </a:r>
            <a:r>
              <a:rPr lang="it-IT" sz="2400" b="0" i="0" u="none" strike="noStrike" baseline="0" dirty="0">
                <a:latin typeface="CMR12"/>
              </a:rPr>
              <a:t>la piattaforma è pensata per essere utilizzata nel tempo libero, pertanto l’ambiente di utilizzo </a:t>
            </a:r>
            <a:r>
              <a:rPr lang="it-IT" sz="2400" b="0" i="0" u="none" strike="noStrike" baseline="0" dirty="0" err="1">
                <a:latin typeface="CMR12"/>
              </a:rPr>
              <a:t>pi</a:t>
            </a:r>
            <a:r>
              <a:rPr lang="it-IT" sz="2400" dirty="0" err="1">
                <a:latin typeface="CMR12"/>
              </a:rPr>
              <a:t>ú</a:t>
            </a:r>
            <a:r>
              <a:rPr lang="it-IT" sz="2400" b="0" i="0" u="none" strike="noStrike" baseline="0" dirty="0">
                <a:latin typeface="CMR12"/>
              </a:rPr>
              <a:t> comune </a:t>
            </a:r>
            <a:r>
              <a:rPr lang="it-IT" sz="2400" b="0" i="0" u="none" strike="noStrike" baseline="0" dirty="0" err="1">
                <a:latin typeface="CMR12"/>
              </a:rPr>
              <a:t>sar</a:t>
            </a:r>
            <a:r>
              <a:rPr lang="it-IT" sz="2400" dirty="0" err="1">
                <a:latin typeface="CMR12"/>
              </a:rPr>
              <a:t>á</a:t>
            </a:r>
            <a:r>
              <a:rPr lang="it-IT" sz="2400" b="0" i="0" u="none" strike="noStrike" baseline="0" dirty="0">
                <a:latin typeface="CMR12"/>
              </a:rPr>
              <a:t> la propria abitazione o un ambiente altrettanto confortevole e accogliente, senza alcun vincolo di tempo.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42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AD119F-CE0C-2AE8-4CEA-998FBC3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4914900" cy="17700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9613B2-FEC3-0024-5CEF-FB46F0EB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538"/>
            <a:ext cx="4914900" cy="21621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025E6C-394E-E039-1983-44278591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38" y="681038"/>
            <a:ext cx="5529263" cy="1938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615171-E5F5-5CEF-F975-E8F29C57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2690813"/>
            <a:ext cx="5529263" cy="19939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21EDE5B-6ACE-6935-8FEC-C49CE25B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 err="1"/>
              <a:t>Personas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991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1281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Calibri(Corpo)</vt:lpstr>
      <vt:lpstr>CMBX12</vt:lpstr>
      <vt:lpstr>CMR12</vt:lpstr>
      <vt:lpstr>F47</vt:lpstr>
      <vt:lpstr>Tema di Office</vt:lpstr>
      <vt:lpstr>Project Management Highlights</vt:lpstr>
      <vt:lpstr>Introduzione</vt:lpstr>
      <vt:lpstr>Fasi di progetto</vt:lpstr>
      <vt:lpstr>Segmentazione</vt:lpstr>
      <vt:lpstr>Ricerca Utenti</vt:lpstr>
      <vt:lpstr>Valutazione delle risorse esistenti</vt:lpstr>
      <vt:lpstr>Lista Errori</vt:lpstr>
      <vt:lpstr>Studio di fattibilitá</vt:lpstr>
      <vt:lpstr>Personas</vt:lpstr>
      <vt:lpstr>Proposta di design</vt:lpstr>
      <vt:lpstr>Homepage</vt:lpstr>
      <vt:lpstr>Gioco</vt:lpstr>
      <vt:lpstr>Profilo</vt:lpstr>
      <vt:lpstr>Parental Control</vt:lpstr>
      <vt:lpstr>Valutazione del Design</vt:lpstr>
      <vt:lpstr>Valutazione del Design – Miglioramenti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Boldrini</dc:creator>
  <cp:lastModifiedBy>Simone Boldrini</cp:lastModifiedBy>
  <cp:revision>6</cp:revision>
  <dcterms:created xsi:type="dcterms:W3CDTF">2022-09-26T13:26:43Z</dcterms:created>
  <dcterms:modified xsi:type="dcterms:W3CDTF">2022-10-04T13:24:35Z</dcterms:modified>
</cp:coreProperties>
</file>