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7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71" r:id="rId11"/>
    <p:sldId id="272" r:id="rId12"/>
    <p:sldId id="273" r:id="rId13"/>
    <p:sldId id="278" r:id="rId14"/>
    <p:sldId id="265" r:id="rId15"/>
    <p:sldId id="277" r:id="rId16"/>
    <p:sldId id="266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C7E001-24B9-4969-97B4-6CB4A27A6AE0}" v="52" dt="2022-09-26T14:31:40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C6E4E-AEC4-4A96-BFC7-2564472EE330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B4EC287-4A07-4CDB-9884-F46471742854}">
      <dgm:prSet/>
      <dgm:spPr/>
      <dgm:t>
        <a:bodyPr/>
        <a:lstStyle/>
        <a:p>
          <a:r>
            <a:rPr lang="it-IT"/>
            <a:t>Ricerca etnografica</a:t>
          </a:r>
          <a:endParaRPr lang="en-US"/>
        </a:p>
      </dgm:t>
    </dgm:pt>
    <dgm:pt modelId="{1D0A2410-2E8D-457B-9EC4-161F80D7E975}" type="parTrans" cxnId="{3859C008-6909-46DD-8192-745E08517F4A}">
      <dgm:prSet/>
      <dgm:spPr/>
      <dgm:t>
        <a:bodyPr/>
        <a:lstStyle/>
        <a:p>
          <a:endParaRPr lang="en-US"/>
        </a:p>
      </dgm:t>
    </dgm:pt>
    <dgm:pt modelId="{840AD4DA-6D6F-4547-83DC-8B0CB20CE572}" type="sibTrans" cxnId="{3859C008-6909-46DD-8192-745E08517F4A}">
      <dgm:prSet/>
      <dgm:spPr/>
      <dgm:t>
        <a:bodyPr/>
        <a:lstStyle/>
        <a:p>
          <a:endParaRPr lang="en-US"/>
        </a:p>
      </dgm:t>
    </dgm:pt>
    <dgm:pt modelId="{ECEFE10E-1444-4BC5-8FA4-D1656516E5BC}">
      <dgm:prSet/>
      <dgm:spPr/>
      <dgm:t>
        <a:bodyPr/>
        <a:lstStyle/>
        <a:p>
          <a:r>
            <a:rPr lang="it-IT"/>
            <a:t>Segmentazione</a:t>
          </a:r>
          <a:endParaRPr lang="en-US"/>
        </a:p>
      </dgm:t>
    </dgm:pt>
    <dgm:pt modelId="{5B10CCF6-8304-4779-8400-20E06371E0FF}" type="parTrans" cxnId="{1A017A7D-EC5A-44CE-9CFA-6695AD2EBA35}">
      <dgm:prSet/>
      <dgm:spPr/>
      <dgm:t>
        <a:bodyPr/>
        <a:lstStyle/>
        <a:p>
          <a:endParaRPr lang="en-US"/>
        </a:p>
      </dgm:t>
    </dgm:pt>
    <dgm:pt modelId="{9F8C6A48-520A-4B17-9D67-C97061EC04AD}" type="sibTrans" cxnId="{1A017A7D-EC5A-44CE-9CFA-6695AD2EBA35}">
      <dgm:prSet/>
      <dgm:spPr/>
      <dgm:t>
        <a:bodyPr/>
        <a:lstStyle/>
        <a:p>
          <a:endParaRPr lang="en-US"/>
        </a:p>
      </dgm:t>
    </dgm:pt>
    <dgm:pt modelId="{A1806898-0504-4B8A-B1D7-F95152CD1F61}">
      <dgm:prSet/>
      <dgm:spPr/>
      <dgm:t>
        <a:bodyPr/>
        <a:lstStyle/>
        <a:p>
          <a:r>
            <a:rPr lang="it-IT"/>
            <a:t>Ricerca degli utenti</a:t>
          </a:r>
          <a:endParaRPr lang="en-US"/>
        </a:p>
      </dgm:t>
    </dgm:pt>
    <dgm:pt modelId="{655A84F0-5415-442F-B96D-4A9B44ECB198}" type="parTrans" cxnId="{477D86E2-32F9-4CD7-ACDC-07F41F769B07}">
      <dgm:prSet/>
      <dgm:spPr/>
      <dgm:t>
        <a:bodyPr/>
        <a:lstStyle/>
        <a:p>
          <a:endParaRPr lang="en-US"/>
        </a:p>
      </dgm:t>
    </dgm:pt>
    <dgm:pt modelId="{805993DF-D37D-47C8-B46F-9C55BDA71671}" type="sibTrans" cxnId="{477D86E2-32F9-4CD7-ACDC-07F41F769B07}">
      <dgm:prSet/>
      <dgm:spPr/>
      <dgm:t>
        <a:bodyPr/>
        <a:lstStyle/>
        <a:p>
          <a:endParaRPr lang="en-US"/>
        </a:p>
      </dgm:t>
    </dgm:pt>
    <dgm:pt modelId="{274969FF-C5CC-4011-8199-42E8FB78BA31}">
      <dgm:prSet/>
      <dgm:spPr/>
      <dgm:t>
        <a:bodyPr/>
        <a:lstStyle/>
        <a:p>
          <a:r>
            <a:rPr lang="it-IT"/>
            <a:t>Valutazione delle risorse esistenti</a:t>
          </a:r>
          <a:endParaRPr lang="en-US"/>
        </a:p>
      </dgm:t>
    </dgm:pt>
    <dgm:pt modelId="{C1C62E72-9225-4445-8E51-BE52A058042E}" type="parTrans" cxnId="{1B1571D0-C870-4D73-9712-E1B20F72847C}">
      <dgm:prSet/>
      <dgm:spPr/>
      <dgm:t>
        <a:bodyPr/>
        <a:lstStyle/>
        <a:p>
          <a:endParaRPr lang="en-US"/>
        </a:p>
      </dgm:t>
    </dgm:pt>
    <dgm:pt modelId="{BFD7C5B7-1DD6-416F-A2B7-9B43C240054A}" type="sibTrans" cxnId="{1B1571D0-C870-4D73-9712-E1B20F72847C}">
      <dgm:prSet/>
      <dgm:spPr/>
      <dgm:t>
        <a:bodyPr/>
        <a:lstStyle/>
        <a:p>
          <a:endParaRPr lang="en-US"/>
        </a:p>
      </dgm:t>
    </dgm:pt>
    <dgm:pt modelId="{B234AB34-A39B-44D8-8686-CEE0B60A2102}">
      <dgm:prSet/>
      <dgm:spPr/>
      <dgm:t>
        <a:bodyPr/>
        <a:lstStyle/>
        <a:p>
          <a:r>
            <a:rPr lang="it-IT"/>
            <a:t>Inspezione</a:t>
          </a:r>
          <a:endParaRPr lang="en-US"/>
        </a:p>
      </dgm:t>
    </dgm:pt>
    <dgm:pt modelId="{38B8A4DE-558A-42D4-A225-0EDB1F8E5D25}" type="parTrans" cxnId="{906AB5BC-1E84-4EA6-A36D-933EA2F237C3}">
      <dgm:prSet/>
      <dgm:spPr/>
      <dgm:t>
        <a:bodyPr/>
        <a:lstStyle/>
        <a:p>
          <a:endParaRPr lang="en-US"/>
        </a:p>
      </dgm:t>
    </dgm:pt>
    <dgm:pt modelId="{E193FF69-28C9-479F-85FF-E30A43795D15}" type="sibTrans" cxnId="{906AB5BC-1E84-4EA6-A36D-933EA2F237C3}">
      <dgm:prSet/>
      <dgm:spPr/>
      <dgm:t>
        <a:bodyPr/>
        <a:lstStyle/>
        <a:p>
          <a:endParaRPr lang="en-US"/>
        </a:p>
      </dgm:t>
    </dgm:pt>
    <dgm:pt modelId="{A2DE3CBB-5DEF-41B6-AFEF-440C25CA70F1}">
      <dgm:prSet/>
      <dgm:spPr/>
      <dgm:t>
        <a:bodyPr/>
        <a:lstStyle/>
        <a:p>
          <a:r>
            <a:rPr lang="it-IT"/>
            <a:t>Testing utente</a:t>
          </a:r>
          <a:endParaRPr lang="en-US"/>
        </a:p>
      </dgm:t>
    </dgm:pt>
    <dgm:pt modelId="{EFFE5A6E-7C0B-4DFF-ABBB-CB3FD7207E70}" type="parTrans" cxnId="{47D77452-259F-458E-818F-0609CFF284F3}">
      <dgm:prSet/>
      <dgm:spPr/>
      <dgm:t>
        <a:bodyPr/>
        <a:lstStyle/>
        <a:p>
          <a:endParaRPr lang="en-US"/>
        </a:p>
      </dgm:t>
    </dgm:pt>
    <dgm:pt modelId="{81296745-1469-4458-B5B3-56AF1B56BABC}" type="sibTrans" cxnId="{47D77452-259F-458E-818F-0609CFF284F3}">
      <dgm:prSet/>
      <dgm:spPr/>
      <dgm:t>
        <a:bodyPr/>
        <a:lstStyle/>
        <a:p>
          <a:endParaRPr lang="en-US"/>
        </a:p>
      </dgm:t>
    </dgm:pt>
    <dgm:pt modelId="{51761F6B-0AFB-4CD7-A4A8-6C9248D79512}">
      <dgm:prSet/>
      <dgm:spPr/>
      <dgm:t>
        <a:bodyPr/>
        <a:lstStyle/>
        <a:p>
          <a:r>
            <a:rPr lang="it-IT"/>
            <a:t>Studio di fattibilitá</a:t>
          </a:r>
          <a:endParaRPr lang="en-US"/>
        </a:p>
      </dgm:t>
    </dgm:pt>
    <dgm:pt modelId="{F673EAE1-3895-4432-8A23-6150FE6F6543}" type="parTrans" cxnId="{F6AD0A58-F7C8-4A11-BF74-21DDB5894465}">
      <dgm:prSet/>
      <dgm:spPr/>
      <dgm:t>
        <a:bodyPr/>
        <a:lstStyle/>
        <a:p>
          <a:endParaRPr lang="en-US"/>
        </a:p>
      </dgm:t>
    </dgm:pt>
    <dgm:pt modelId="{345C15DF-8D56-417D-8AFF-5B6DF00071F2}" type="sibTrans" cxnId="{F6AD0A58-F7C8-4A11-BF74-21DDB5894465}">
      <dgm:prSet/>
      <dgm:spPr/>
      <dgm:t>
        <a:bodyPr/>
        <a:lstStyle/>
        <a:p>
          <a:endParaRPr lang="en-US"/>
        </a:p>
      </dgm:t>
    </dgm:pt>
    <dgm:pt modelId="{3CE74724-3B3A-483D-872F-C358DE3539FA}">
      <dgm:prSet/>
      <dgm:spPr/>
      <dgm:t>
        <a:bodyPr/>
        <a:lstStyle/>
        <a:p>
          <a:r>
            <a:rPr lang="it-IT"/>
            <a:t>Contesto d’uso</a:t>
          </a:r>
          <a:endParaRPr lang="en-US"/>
        </a:p>
      </dgm:t>
    </dgm:pt>
    <dgm:pt modelId="{52F6ABDF-854D-4A5E-AAE6-7318A90F7298}" type="parTrans" cxnId="{13E69446-AF26-4692-B8E7-D2EC47FD3E09}">
      <dgm:prSet/>
      <dgm:spPr/>
      <dgm:t>
        <a:bodyPr/>
        <a:lstStyle/>
        <a:p>
          <a:endParaRPr lang="en-US"/>
        </a:p>
      </dgm:t>
    </dgm:pt>
    <dgm:pt modelId="{19EA5F32-90D6-4B7E-B3B7-FD1AF807FBA0}" type="sibTrans" cxnId="{13E69446-AF26-4692-B8E7-D2EC47FD3E09}">
      <dgm:prSet/>
      <dgm:spPr/>
      <dgm:t>
        <a:bodyPr/>
        <a:lstStyle/>
        <a:p>
          <a:endParaRPr lang="en-US"/>
        </a:p>
      </dgm:t>
    </dgm:pt>
    <dgm:pt modelId="{35149409-3FB1-471A-BCC8-78916660EF82}">
      <dgm:prSet/>
      <dgm:spPr/>
      <dgm:t>
        <a:bodyPr/>
        <a:lstStyle/>
        <a:p>
          <a:r>
            <a:rPr lang="it-IT"/>
            <a:t>Scenarios</a:t>
          </a:r>
          <a:endParaRPr lang="en-US"/>
        </a:p>
      </dgm:t>
    </dgm:pt>
    <dgm:pt modelId="{9B04C0CF-108C-49CA-9C73-7BA23D4F67BD}" type="parTrans" cxnId="{EC3C65C1-739A-4137-B3C5-A495874E749C}">
      <dgm:prSet/>
      <dgm:spPr/>
      <dgm:t>
        <a:bodyPr/>
        <a:lstStyle/>
        <a:p>
          <a:endParaRPr lang="en-US"/>
        </a:p>
      </dgm:t>
    </dgm:pt>
    <dgm:pt modelId="{9EDAD96E-3572-41BF-A008-F89AEAD3B030}" type="sibTrans" cxnId="{EC3C65C1-739A-4137-B3C5-A495874E749C}">
      <dgm:prSet/>
      <dgm:spPr/>
      <dgm:t>
        <a:bodyPr/>
        <a:lstStyle/>
        <a:p>
          <a:endParaRPr lang="en-US"/>
        </a:p>
      </dgm:t>
    </dgm:pt>
    <dgm:pt modelId="{505811CB-CEF8-4988-B833-9960F8C6054B}">
      <dgm:prSet/>
      <dgm:spPr/>
      <dgm:t>
        <a:bodyPr/>
        <a:lstStyle/>
        <a:p>
          <a:r>
            <a:rPr lang="it-IT"/>
            <a:t>Personas</a:t>
          </a:r>
          <a:endParaRPr lang="en-US"/>
        </a:p>
      </dgm:t>
    </dgm:pt>
    <dgm:pt modelId="{FE2A853F-0FFC-4E21-BA17-E683227B1D6B}" type="parTrans" cxnId="{B8E81E01-FA45-4AE2-8D01-8BF924E64A79}">
      <dgm:prSet/>
      <dgm:spPr/>
      <dgm:t>
        <a:bodyPr/>
        <a:lstStyle/>
        <a:p>
          <a:endParaRPr lang="en-US"/>
        </a:p>
      </dgm:t>
    </dgm:pt>
    <dgm:pt modelId="{820352E4-8278-47B1-8A19-2D6970CA91F4}" type="sibTrans" cxnId="{B8E81E01-FA45-4AE2-8D01-8BF924E64A79}">
      <dgm:prSet/>
      <dgm:spPr/>
      <dgm:t>
        <a:bodyPr/>
        <a:lstStyle/>
        <a:p>
          <a:endParaRPr lang="en-US"/>
        </a:p>
      </dgm:t>
    </dgm:pt>
    <dgm:pt modelId="{62F0C297-1101-4EB1-840F-B454F9CE38CD}">
      <dgm:prSet/>
      <dgm:spPr/>
      <dgm:t>
        <a:bodyPr/>
        <a:lstStyle/>
        <a:p>
          <a:r>
            <a:rPr lang="it-IT" dirty="0"/>
            <a:t>Proposte di design</a:t>
          </a:r>
          <a:endParaRPr lang="en-US" dirty="0"/>
        </a:p>
      </dgm:t>
    </dgm:pt>
    <dgm:pt modelId="{4E8CE3FF-D15C-484C-911B-F5E0F60B5C63}" type="parTrans" cxnId="{48FE3BDB-CB30-4AD2-A844-13F03362EBD2}">
      <dgm:prSet/>
      <dgm:spPr/>
      <dgm:t>
        <a:bodyPr/>
        <a:lstStyle/>
        <a:p>
          <a:endParaRPr lang="en-US"/>
        </a:p>
      </dgm:t>
    </dgm:pt>
    <dgm:pt modelId="{573BB2B8-042A-4389-BE69-2881BB4B4635}" type="sibTrans" cxnId="{48FE3BDB-CB30-4AD2-A844-13F03362EBD2}">
      <dgm:prSet/>
      <dgm:spPr/>
      <dgm:t>
        <a:bodyPr/>
        <a:lstStyle/>
        <a:p>
          <a:endParaRPr lang="en-US"/>
        </a:p>
      </dgm:t>
    </dgm:pt>
    <dgm:pt modelId="{E61958FB-7087-4E84-8325-22D943398A22}">
      <dgm:prSet/>
      <dgm:spPr/>
      <dgm:t>
        <a:bodyPr/>
        <a:lstStyle/>
        <a:p>
          <a:r>
            <a:rPr lang="it-IT"/>
            <a:t>Architettura dell’informazione</a:t>
          </a:r>
          <a:endParaRPr lang="en-US"/>
        </a:p>
      </dgm:t>
    </dgm:pt>
    <dgm:pt modelId="{2AAB739A-B71C-4798-B988-83C9AB155768}" type="parTrans" cxnId="{50140502-5C56-458A-A0D9-8F93117462EA}">
      <dgm:prSet/>
      <dgm:spPr/>
      <dgm:t>
        <a:bodyPr/>
        <a:lstStyle/>
        <a:p>
          <a:endParaRPr lang="en-US"/>
        </a:p>
      </dgm:t>
    </dgm:pt>
    <dgm:pt modelId="{E186B040-2236-4F6D-B4A8-CBB6F88B1FE5}" type="sibTrans" cxnId="{50140502-5C56-458A-A0D9-8F93117462EA}">
      <dgm:prSet/>
      <dgm:spPr/>
      <dgm:t>
        <a:bodyPr/>
        <a:lstStyle/>
        <a:p>
          <a:endParaRPr lang="en-US"/>
        </a:p>
      </dgm:t>
    </dgm:pt>
    <dgm:pt modelId="{DC90BBA3-C7AA-4E1B-9F16-E5BD37DB22F3}">
      <dgm:prSet/>
      <dgm:spPr/>
      <dgm:t>
        <a:bodyPr/>
        <a:lstStyle/>
        <a:p>
          <a:r>
            <a:rPr lang="it-IT"/>
            <a:t>Modello CAO=S</a:t>
          </a:r>
          <a:endParaRPr lang="en-US"/>
        </a:p>
      </dgm:t>
    </dgm:pt>
    <dgm:pt modelId="{BCBBE734-D624-4C62-A8D3-1C547D6B15B1}" type="parTrans" cxnId="{87B33D7F-495E-4E6C-A5E7-E6E560BA08E4}">
      <dgm:prSet/>
      <dgm:spPr/>
      <dgm:t>
        <a:bodyPr/>
        <a:lstStyle/>
        <a:p>
          <a:endParaRPr lang="en-US"/>
        </a:p>
      </dgm:t>
    </dgm:pt>
    <dgm:pt modelId="{BE30DF02-AC64-4B7B-B6D9-378D41D054AB}" type="sibTrans" cxnId="{87B33D7F-495E-4E6C-A5E7-E6E560BA08E4}">
      <dgm:prSet/>
      <dgm:spPr/>
      <dgm:t>
        <a:bodyPr/>
        <a:lstStyle/>
        <a:p>
          <a:endParaRPr lang="en-US"/>
        </a:p>
      </dgm:t>
    </dgm:pt>
    <dgm:pt modelId="{3DB676BA-A98F-4809-97BD-581EFBA93F13}">
      <dgm:prSet/>
      <dgm:spPr/>
      <dgm:t>
        <a:bodyPr/>
        <a:lstStyle/>
        <a:p>
          <a:r>
            <a:rPr lang="it-IT"/>
            <a:t>Progettazione dell’Interazione</a:t>
          </a:r>
          <a:endParaRPr lang="en-US"/>
        </a:p>
      </dgm:t>
    </dgm:pt>
    <dgm:pt modelId="{24CDB808-A9CA-4A5A-AD04-E3C5A1460C59}" type="parTrans" cxnId="{BD2233AC-2D32-4D6E-AA67-E40241493E2D}">
      <dgm:prSet/>
      <dgm:spPr/>
      <dgm:t>
        <a:bodyPr/>
        <a:lstStyle/>
        <a:p>
          <a:endParaRPr lang="en-US"/>
        </a:p>
      </dgm:t>
    </dgm:pt>
    <dgm:pt modelId="{59059D6A-6268-41F6-85C6-A238E2ABCED0}" type="sibTrans" cxnId="{BD2233AC-2D32-4D6E-AA67-E40241493E2D}">
      <dgm:prSet/>
      <dgm:spPr/>
      <dgm:t>
        <a:bodyPr/>
        <a:lstStyle/>
        <a:p>
          <a:endParaRPr lang="en-US"/>
        </a:p>
      </dgm:t>
    </dgm:pt>
    <dgm:pt modelId="{87F9D73B-7267-46A7-B7FD-345820B728F1}">
      <dgm:prSet/>
      <dgm:spPr/>
      <dgm:t>
        <a:bodyPr/>
        <a:lstStyle/>
        <a:p>
          <a:r>
            <a:rPr lang="it-IT"/>
            <a:t>Blueprint</a:t>
          </a:r>
          <a:endParaRPr lang="en-US"/>
        </a:p>
      </dgm:t>
    </dgm:pt>
    <dgm:pt modelId="{353443E2-187B-4350-A0F1-D3E32F9E12A3}" type="parTrans" cxnId="{5E37C3F9-42B7-4661-B05C-E8A861D24AC1}">
      <dgm:prSet/>
      <dgm:spPr/>
      <dgm:t>
        <a:bodyPr/>
        <a:lstStyle/>
        <a:p>
          <a:endParaRPr lang="en-US"/>
        </a:p>
      </dgm:t>
    </dgm:pt>
    <dgm:pt modelId="{13D39609-4432-4004-BC44-E8C9C58F8356}" type="sibTrans" cxnId="{5E37C3F9-42B7-4661-B05C-E8A861D24AC1}">
      <dgm:prSet/>
      <dgm:spPr/>
      <dgm:t>
        <a:bodyPr/>
        <a:lstStyle/>
        <a:p>
          <a:endParaRPr lang="en-US"/>
        </a:p>
      </dgm:t>
    </dgm:pt>
    <dgm:pt modelId="{E7587437-47E1-49F6-A9FB-AFA3A298B063}">
      <dgm:prSet/>
      <dgm:spPr/>
      <dgm:t>
        <a:bodyPr/>
        <a:lstStyle/>
        <a:p>
          <a:r>
            <a:rPr lang="it-IT"/>
            <a:t>Wireframes</a:t>
          </a:r>
          <a:endParaRPr lang="en-US"/>
        </a:p>
      </dgm:t>
    </dgm:pt>
    <dgm:pt modelId="{B29A00BE-709E-41EA-A4FD-CD493E663B02}" type="parTrans" cxnId="{8506D913-C746-4083-8F72-32BEF9CFDA60}">
      <dgm:prSet/>
      <dgm:spPr/>
      <dgm:t>
        <a:bodyPr/>
        <a:lstStyle/>
        <a:p>
          <a:endParaRPr lang="en-US"/>
        </a:p>
      </dgm:t>
    </dgm:pt>
    <dgm:pt modelId="{35356B02-427B-4DAF-AB19-4E88B1ADACBB}" type="sibTrans" cxnId="{8506D913-C746-4083-8F72-32BEF9CFDA60}">
      <dgm:prSet/>
      <dgm:spPr/>
      <dgm:t>
        <a:bodyPr/>
        <a:lstStyle/>
        <a:p>
          <a:endParaRPr lang="en-US"/>
        </a:p>
      </dgm:t>
    </dgm:pt>
    <dgm:pt modelId="{3DBDFA4F-087F-4FA3-8A1F-6613B7430102}">
      <dgm:prSet/>
      <dgm:spPr/>
      <dgm:t>
        <a:bodyPr/>
        <a:lstStyle/>
        <a:p>
          <a:r>
            <a:rPr lang="it-IT"/>
            <a:t>Valutazione del design</a:t>
          </a:r>
          <a:endParaRPr lang="en-US"/>
        </a:p>
      </dgm:t>
    </dgm:pt>
    <dgm:pt modelId="{BE3CA468-CD2D-4C68-81C6-C0939CDFB710}" type="parTrans" cxnId="{F71E0C0B-2804-43C0-B780-57966B343C64}">
      <dgm:prSet/>
      <dgm:spPr/>
      <dgm:t>
        <a:bodyPr/>
        <a:lstStyle/>
        <a:p>
          <a:endParaRPr lang="en-US"/>
        </a:p>
      </dgm:t>
    </dgm:pt>
    <dgm:pt modelId="{4AC334BC-522C-47AA-9BB7-1A67E9CCEEDE}" type="sibTrans" cxnId="{F71E0C0B-2804-43C0-B780-57966B343C64}">
      <dgm:prSet/>
      <dgm:spPr/>
      <dgm:t>
        <a:bodyPr/>
        <a:lstStyle/>
        <a:p>
          <a:endParaRPr lang="en-US"/>
        </a:p>
      </dgm:t>
    </dgm:pt>
    <dgm:pt modelId="{8D97272F-F0D6-4613-83AE-C298DA6B2BEC}">
      <dgm:prSet/>
      <dgm:spPr/>
      <dgm:t>
        <a:bodyPr/>
        <a:lstStyle/>
        <a:p>
          <a:r>
            <a:rPr lang="it-IT"/>
            <a:t>Inspezione</a:t>
          </a:r>
          <a:endParaRPr lang="en-US"/>
        </a:p>
      </dgm:t>
    </dgm:pt>
    <dgm:pt modelId="{618F587A-3767-48B0-94CC-57C259445C1B}" type="parTrans" cxnId="{14408015-173D-4A14-8025-76A8B99EED4E}">
      <dgm:prSet/>
      <dgm:spPr/>
      <dgm:t>
        <a:bodyPr/>
        <a:lstStyle/>
        <a:p>
          <a:endParaRPr lang="en-US"/>
        </a:p>
      </dgm:t>
    </dgm:pt>
    <dgm:pt modelId="{803BA769-26F3-458B-AE5C-852CB35C1A69}" type="sibTrans" cxnId="{14408015-173D-4A14-8025-76A8B99EED4E}">
      <dgm:prSet/>
      <dgm:spPr/>
      <dgm:t>
        <a:bodyPr/>
        <a:lstStyle/>
        <a:p>
          <a:endParaRPr lang="en-US"/>
        </a:p>
      </dgm:t>
    </dgm:pt>
    <dgm:pt modelId="{C369FB5F-7CC5-49D6-80E7-D8218A20BF69}">
      <dgm:prSet/>
      <dgm:spPr/>
      <dgm:t>
        <a:bodyPr/>
        <a:lstStyle/>
        <a:p>
          <a:r>
            <a:rPr lang="it-IT"/>
            <a:t>Testing utente</a:t>
          </a:r>
          <a:endParaRPr lang="en-US"/>
        </a:p>
      </dgm:t>
    </dgm:pt>
    <dgm:pt modelId="{E51B9F8B-762C-4EF7-8C6D-FB14E02D7730}" type="parTrans" cxnId="{B6B6D26E-5260-4EEB-A13A-F5681AF1EAA5}">
      <dgm:prSet/>
      <dgm:spPr/>
      <dgm:t>
        <a:bodyPr/>
        <a:lstStyle/>
        <a:p>
          <a:endParaRPr lang="en-US"/>
        </a:p>
      </dgm:t>
    </dgm:pt>
    <dgm:pt modelId="{DC945E4E-306D-4062-9495-DE361DF67E35}" type="sibTrans" cxnId="{B6B6D26E-5260-4EEB-A13A-F5681AF1EAA5}">
      <dgm:prSet/>
      <dgm:spPr/>
      <dgm:t>
        <a:bodyPr/>
        <a:lstStyle/>
        <a:p>
          <a:endParaRPr lang="en-US"/>
        </a:p>
      </dgm:t>
    </dgm:pt>
    <dgm:pt modelId="{ED89C80A-06B6-49D9-933E-E87204FDFBA7}">
      <dgm:prSet/>
      <dgm:spPr/>
      <dgm:t>
        <a:bodyPr/>
        <a:lstStyle/>
        <a:p>
          <a:r>
            <a:rPr lang="it-IT"/>
            <a:t>Conclusioni</a:t>
          </a:r>
          <a:endParaRPr lang="en-US"/>
        </a:p>
      </dgm:t>
    </dgm:pt>
    <dgm:pt modelId="{8C15B6E1-5523-48DC-80C5-6998F5C03984}" type="parTrans" cxnId="{91A09B68-42FA-445F-881F-928BFD05CFC9}">
      <dgm:prSet/>
      <dgm:spPr/>
      <dgm:t>
        <a:bodyPr/>
        <a:lstStyle/>
        <a:p>
          <a:endParaRPr lang="en-US"/>
        </a:p>
      </dgm:t>
    </dgm:pt>
    <dgm:pt modelId="{BE9F1D2A-AB28-41A5-868C-EEFAC60E60AB}" type="sibTrans" cxnId="{91A09B68-42FA-445F-881F-928BFD05CFC9}">
      <dgm:prSet/>
      <dgm:spPr/>
      <dgm:t>
        <a:bodyPr/>
        <a:lstStyle/>
        <a:p>
          <a:endParaRPr lang="en-US"/>
        </a:p>
      </dgm:t>
    </dgm:pt>
    <dgm:pt modelId="{65E45EB4-51E4-4AEE-B9D1-CD9966EB3551}" type="pres">
      <dgm:prSet presAssocID="{F8EC6E4E-AEC4-4A96-BFC7-2564472EE330}" presName="Name0" presStyleCnt="0">
        <dgm:presLayoutVars>
          <dgm:dir/>
          <dgm:animLvl val="lvl"/>
          <dgm:resizeHandles val="exact"/>
        </dgm:presLayoutVars>
      </dgm:prSet>
      <dgm:spPr/>
    </dgm:pt>
    <dgm:pt modelId="{D99161E8-A4CE-40B4-8B77-955DFB5A0627}" type="pres">
      <dgm:prSet presAssocID="{5B4EC287-4A07-4CDB-9884-F46471742854}" presName="composite" presStyleCnt="0"/>
      <dgm:spPr/>
    </dgm:pt>
    <dgm:pt modelId="{5BB5DBC0-1408-467A-B998-70F0E3101408}" type="pres">
      <dgm:prSet presAssocID="{5B4EC287-4A07-4CDB-9884-F46471742854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665BF90-E341-4E3E-ABE8-4F0AE8A087EB}" type="pres">
      <dgm:prSet presAssocID="{5B4EC287-4A07-4CDB-9884-F46471742854}" presName="desTx" presStyleLbl="revTx" presStyleIdx="0" presStyleCnt="5">
        <dgm:presLayoutVars>
          <dgm:bulletEnabled val="1"/>
        </dgm:presLayoutVars>
      </dgm:prSet>
      <dgm:spPr/>
    </dgm:pt>
    <dgm:pt modelId="{AD50134F-AA79-4009-812C-4F9E4089E23D}" type="pres">
      <dgm:prSet presAssocID="{840AD4DA-6D6F-4547-83DC-8B0CB20CE572}" presName="space" presStyleCnt="0"/>
      <dgm:spPr/>
    </dgm:pt>
    <dgm:pt modelId="{D436FA46-4021-4093-9A45-4404E4869977}" type="pres">
      <dgm:prSet presAssocID="{274969FF-C5CC-4011-8199-42E8FB78BA31}" presName="composite" presStyleCnt="0"/>
      <dgm:spPr/>
    </dgm:pt>
    <dgm:pt modelId="{3FDB86D6-B881-421C-A496-F1C0A2E9BBF4}" type="pres">
      <dgm:prSet presAssocID="{274969FF-C5CC-4011-8199-42E8FB78BA31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0A7D8F4-9C21-4900-B3FC-9887F221724C}" type="pres">
      <dgm:prSet presAssocID="{274969FF-C5CC-4011-8199-42E8FB78BA31}" presName="desTx" presStyleLbl="revTx" presStyleIdx="1" presStyleCnt="5">
        <dgm:presLayoutVars>
          <dgm:bulletEnabled val="1"/>
        </dgm:presLayoutVars>
      </dgm:prSet>
      <dgm:spPr/>
    </dgm:pt>
    <dgm:pt modelId="{0C9050A4-D3F5-4FC0-9148-D3EFB679F874}" type="pres">
      <dgm:prSet presAssocID="{BFD7C5B7-1DD6-416F-A2B7-9B43C240054A}" presName="space" presStyleCnt="0"/>
      <dgm:spPr/>
    </dgm:pt>
    <dgm:pt modelId="{E3E9D156-824C-4950-8EF9-C8534AD451E0}" type="pres">
      <dgm:prSet presAssocID="{51761F6B-0AFB-4CD7-A4A8-6C9248D79512}" presName="composite" presStyleCnt="0"/>
      <dgm:spPr/>
    </dgm:pt>
    <dgm:pt modelId="{4BC0834B-B843-441F-8E55-EF16658B994B}" type="pres">
      <dgm:prSet presAssocID="{51761F6B-0AFB-4CD7-A4A8-6C9248D79512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E0DB30-C52B-4FBA-A717-2E74B55C9E70}" type="pres">
      <dgm:prSet presAssocID="{51761F6B-0AFB-4CD7-A4A8-6C9248D79512}" presName="desTx" presStyleLbl="revTx" presStyleIdx="2" presStyleCnt="5">
        <dgm:presLayoutVars>
          <dgm:bulletEnabled val="1"/>
        </dgm:presLayoutVars>
      </dgm:prSet>
      <dgm:spPr/>
    </dgm:pt>
    <dgm:pt modelId="{01984045-5D56-4928-B7F7-F1B0553284B3}" type="pres">
      <dgm:prSet presAssocID="{345C15DF-8D56-417D-8AFF-5B6DF00071F2}" presName="space" presStyleCnt="0"/>
      <dgm:spPr/>
    </dgm:pt>
    <dgm:pt modelId="{C133AD55-B272-473D-9616-B06F8C3749A5}" type="pres">
      <dgm:prSet presAssocID="{62F0C297-1101-4EB1-840F-B454F9CE38CD}" presName="composite" presStyleCnt="0"/>
      <dgm:spPr/>
    </dgm:pt>
    <dgm:pt modelId="{30805E6D-3064-4AC8-9B6A-9D5A0AC7CB17}" type="pres">
      <dgm:prSet presAssocID="{62F0C297-1101-4EB1-840F-B454F9CE38CD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EA4E884-1397-4D61-ACCC-FFE8720836A4}" type="pres">
      <dgm:prSet presAssocID="{62F0C297-1101-4EB1-840F-B454F9CE38CD}" presName="desTx" presStyleLbl="revTx" presStyleIdx="3" presStyleCnt="5">
        <dgm:presLayoutVars>
          <dgm:bulletEnabled val="1"/>
        </dgm:presLayoutVars>
      </dgm:prSet>
      <dgm:spPr/>
    </dgm:pt>
    <dgm:pt modelId="{96ADA40D-8FDB-4384-A0CD-14BF3F49C865}" type="pres">
      <dgm:prSet presAssocID="{573BB2B8-042A-4389-BE69-2881BB4B4635}" presName="space" presStyleCnt="0"/>
      <dgm:spPr/>
    </dgm:pt>
    <dgm:pt modelId="{54C430C5-91EF-4B68-90DA-388E25083AEE}" type="pres">
      <dgm:prSet presAssocID="{3DBDFA4F-087F-4FA3-8A1F-6613B7430102}" presName="composite" presStyleCnt="0"/>
      <dgm:spPr/>
    </dgm:pt>
    <dgm:pt modelId="{6CFCBF84-C520-488D-BA99-22C908A9B01F}" type="pres">
      <dgm:prSet presAssocID="{3DBDFA4F-087F-4FA3-8A1F-6613B7430102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EBFB2D93-46F8-48EE-8FB7-A811A709F8E1}" type="pres">
      <dgm:prSet presAssocID="{3DBDFA4F-087F-4FA3-8A1F-6613B7430102}" presName="desTx" presStyleLbl="revTx" presStyleIdx="4" presStyleCnt="5">
        <dgm:presLayoutVars>
          <dgm:bulletEnabled val="1"/>
        </dgm:presLayoutVars>
      </dgm:prSet>
      <dgm:spPr/>
    </dgm:pt>
    <dgm:pt modelId="{744A0EDB-08D7-4772-AB2E-463746CC1ADE}" type="pres">
      <dgm:prSet presAssocID="{4AC334BC-522C-47AA-9BB7-1A67E9CCEEDE}" presName="space" presStyleCnt="0"/>
      <dgm:spPr/>
    </dgm:pt>
    <dgm:pt modelId="{730A3640-7D68-48AB-9D58-AA4D44A3DC3F}" type="pres">
      <dgm:prSet presAssocID="{ED89C80A-06B6-49D9-933E-E87204FDFBA7}" presName="composite" presStyleCnt="0"/>
      <dgm:spPr/>
    </dgm:pt>
    <dgm:pt modelId="{DF74749F-9227-429A-B101-F8E84672213B}" type="pres">
      <dgm:prSet presAssocID="{ED89C80A-06B6-49D9-933E-E87204FDFBA7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72AE5762-D849-4BC0-84CF-B905BDA0D232}" type="pres">
      <dgm:prSet presAssocID="{ED89C80A-06B6-49D9-933E-E87204FDFBA7}" presName="desTx" presStyleLbl="revTx" presStyleIdx="4" presStyleCnt="5">
        <dgm:presLayoutVars>
          <dgm:bulletEnabled val="1"/>
        </dgm:presLayoutVars>
      </dgm:prSet>
      <dgm:spPr/>
    </dgm:pt>
  </dgm:ptLst>
  <dgm:cxnLst>
    <dgm:cxn modelId="{B8E81E01-FA45-4AE2-8D01-8BF924E64A79}" srcId="{51761F6B-0AFB-4CD7-A4A8-6C9248D79512}" destId="{505811CB-CEF8-4988-B833-9960F8C6054B}" srcOrd="2" destOrd="0" parTransId="{FE2A853F-0FFC-4E21-BA17-E683227B1D6B}" sibTransId="{820352E4-8278-47B1-8A19-2D6970CA91F4}"/>
    <dgm:cxn modelId="{50140502-5C56-458A-A0D9-8F93117462EA}" srcId="{62F0C297-1101-4EB1-840F-B454F9CE38CD}" destId="{E61958FB-7087-4E84-8325-22D943398A22}" srcOrd="0" destOrd="0" parTransId="{2AAB739A-B71C-4798-B988-83C9AB155768}" sibTransId="{E186B040-2236-4F6D-B4A8-CBB6F88B1FE5}"/>
    <dgm:cxn modelId="{3859C008-6909-46DD-8192-745E08517F4A}" srcId="{F8EC6E4E-AEC4-4A96-BFC7-2564472EE330}" destId="{5B4EC287-4A07-4CDB-9884-F46471742854}" srcOrd="0" destOrd="0" parTransId="{1D0A2410-2E8D-457B-9EC4-161F80D7E975}" sibTransId="{840AD4DA-6D6F-4547-83DC-8B0CB20CE572}"/>
    <dgm:cxn modelId="{F71E0C0B-2804-43C0-B780-57966B343C64}" srcId="{F8EC6E4E-AEC4-4A96-BFC7-2564472EE330}" destId="{3DBDFA4F-087F-4FA3-8A1F-6613B7430102}" srcOrd="4" destOrd="0" parTransId="{BE3CA468-CD2D-4C68-81C6-C0939CDFB710}" sibTransId="{4AC334BC-522C-47AA-9BB7-1A67E9CCEEDE}"/>
    <dgm:cxn modelId="{8506D913-C746-4083-8F72-32BEF9CFDA60}" srcId="{62F0C297-1101-4EB1-840F-B454F9CE38CD}" destId="{E7587437-47E1-49F6-A9FB-AFA3A298B063}" srcOrd="4" destOrd="0" parTransId="{B29A00BE-709E-41EA-A4FD-CD493E663B02}" sibTransId="{35356B02-427B-4DAF-AB19-4E88B1ADACBB}"/>
    <dgm:cxn modelId="{14408015-173D-4A14-8025-76A8B99EED4E}" srcId="{3DBDFA4F-087F-4FA3-8A1F-6613B7430102}" destId="{8D97272F-F0D6-4613-83AE-C298DA6B2BEC}" srcOrd="0" destOrd="0" parTransId="{618F587A-3767-48B0-94CC-57C259445C1B}" sibTransId="{803BA769-26F3-458B-AE5C-852CB35C1A69}"/>
    <dgm:cxn modelId="{FF6F211A-94C1-4A3B-BA15-77622DBBB2B2}" type="presOf" srcId="{51761F6B-0AFB-4CD7-A4A8-6C9248D79512}" destId="{4BC0834B-B843-441F-8E55-EF16658B994B}" srcOrd="0" destOrd="0" presId="urn:microsoft.com/office/officeart/2005/8/layout/chevron1"/>
    <dgm:cxn modelId="{05977638-0237-488F-8B91-E5319DD91CAB}" type="presOf" srcId="{274969FF-C5CC-4011-8199-42E8FB78BA31}" destId="{3FDB86D6-B881-421C-A496-F1C0A2E9BBF4}" srcOrd="0" destOrd="0" presId="urn:microsoft.com/office/officeart/2005/8/layout/chevron1"/>
    <dgm:cxn modelId="{CF3AC642-5C50-4C65-883E-C26D01B57982}" type="presOf" srcId="{F8EC6E4E-AEC4-4A96-BFC7-2564472EE330}" destId="{65E45EB4-51E4-4AEE-B9D1-CD9966EB3551}" srcOrd="0" destOrd="0" presId="urn:microsoft.com/office/officeart/2005/8/layout/chevron1"/>
    <dgm:cxn modelId="{7B200F43-B1C2-4623-A220-3A9628F2D0BB}" type="presOf" srcId="{87F9D73B-7267-46A7-B7FD-345820B728F1}" destId="{EEA4E884-1397-4D61-ACCC-FFE8720836A4}" srcOrd="0" destOrd="3" presId="urn:microsoft.com/office/officeart/2005/8/layout/chevron1"/>
    <dgm:cxn modelId="{13E69446-AF26-4692-B8E7-D2EC47FD3E09}" srcId="{51761F6B-0AFB-4CD7-A4A8-6C9248D79512}" destId="{3CE74724-3B3A-483D-872F-C358DE3539FA}" srcOrd="0" destOrd="0" parTransId="{52F6ABDF-854D-4A5E-AAE6-7318A90F7298}" sibTransId="{19EA5F32-90D6-4B7E-B3B7-FD1AF807FBA0}"/>
    <dgm:cxn modelId="{5CFC9B66-19C5-487D-BCAD-FD949A8E000D}" type="presOf" srcId="{B234AB34-A39B-44D8-8686-CEE0B60A2102}" destId="{30A7D8F4-9C21-4900-B3FC-9887F221724C}" srcOrd="0" destOrd="0" presId="urn:microsoft.com/office/officeart/2005/8/layout/chevron1"/>
    <dgm:cxn modelId="{91A09B68-42FA-445F-881F-928BFD05CFC9}" srcId="{F8EC6E4E-AEC4-4A96-BFC7-2564472EE330}" destId="{ED89C80A-06B6-49D9-933E-E87204FDFBA7}" srcOrd="5" destOrd="0" parTransId="{8C15B6E1-5523-48DC-80C5-6998F5C03984}" sibTransId="{BE9F1D2A-AB28-41A5-868C-EEFAC60E60AB}"/>
    <dgm:cxn modelId="{B6B6D26E-5260-4EEB-A13A-F5681AF1EAA5}" srcId="{3DBDFA4F-087F-4FA3-8A1F-6613B7430102}" destId="{C369FB5F-7CC5-49D6-80E7-D8218A20BF69}" srcOrd="1" destOrd="0" parTransId="{E51B9F8B-762C-4EF7-8C6D-FB14E02D7730}" sibTransId="{DC945E4E-306D-4062-9495-DE361DF67E35}"/>
    <dgm:cxn modelId="{47D77452-259F-458E-818F-0609CFF284F3}" srcId="{274969FF-C5CC-4011-8199-42E8FB78BA31}" destId="{A2DE3CBB-5DEF-41B6-AFEF-440C25CA70F1}" srcOrd="1" destOrd="0" parTransId="{EFFE5A6E-7C0B-4DFF-ABBB-CB3FD7207E70}" sibTransId="{81296745-1469-4458-B5B3-56AF1B56BABC}"/>
    <dgm:cxn modelId="{293E4D75-8E8D-48B0-A793-6837EFC8F41B}" type="presOf" srcId="{5B4EC287-4A07-4CDB-9884-F46471742854}" destId="{5BB5DBC0-1408-467A-B998-70F0E3101408}" srcOrd="0" destOrd="0" presId="urn:microsoft.com/office/officeart/2005/8/layout/chevron1"/>
    <dgm:cxn modelId="{B2304D77-CA45-4024-9E74-9A187701A768}" type="presOf" srcId="{DC90BBA3-C7AA-4E1B-9F16-E5BD37DB22F3}" destId="{EEA4E884-1397-4D61-ACCC-FFE8720836A4}" srcOrd="0" destOrd="1" presId="urn:microsoft.com/office/officeart/2005/8/layout/chevron1"/>
    <dgm:cxn modelId="{F6AD0A58-F7C8-4A11-BF74-21DDB5894465}" srcId="{F8EC6E4E-AEC4-4A96-BFC7-2564472EE330}" destId="{51761F6B-0AFB-4CD7-A4A8-6C9248D79512}" srcOrd="2" destOrd="0" parTransId="{F673EAE1-3895-4432-8A23-6150FE6F6543}" sibTransId="{345C15DF-8D56-417D-8AFF-5B6DF00071F2}"/>
    <dgm:cxn modelId="{CC28165A-40B4-46AC-8A92-B87C9814371B}" type="presOf" srcId="{35149409-3FB1-471A-BCC8-78916660EF82}" destId="{DDE0DB30-C52B-4FBA-A717-2E74B55C9E70}" srcOrd="0" destOrd="1" presId="urn:microsoft.com/office/officeart/2005/8/layout/chevron1"/>
    <dgm:cxn modelId="{1A017A7D-EC5A-44CE-9CFA-6695AD2EBA35}" srcId="{5B4EC287-4A07-4CDB-9884-F46471742854}" destId="{ECEFE10E-1444-4BC5-8FA4-D1656516E5BC}" srcOrd="0" destOrd="0" parTransId="{5B10CCF6-8304-4779-8400-20E06371E0FF}" sibTransId="{9F8C6A48-520A-4B17-9D67-C97061EC04AD}"/>
    <dgm:cxn modelId="{87B33D7F-495E-4E6C-A5E7-E6E560BA08E4}" srcId="{62F0C297-1101-4EB1-840F-B454F9CE38CD}" destId="{DC90BBA3-C7AA-4E1B-9F16-E5BD37DB22F3}" srcOrd="1" destOrd="0" parTransId="{BCBBE734-D624-4C62-A8D3-1C547D6B15B1}" sibTransId="{BE30DF02-AC64-4B7B-B6D9-378D41D054AB}"/>
    <dgm:cxn modelId="{17644480-F4A7-4E87-87ED-14AE6E484EF1}" type="presOf" srcId="{ED89C80A-06B6-49D9-933E-E87204FDFBA7}" destId="{DF74749F-9227-429A-B101-F8E84672213B}" srcOrd="0" destOrd="0" presId="urn:microsoft.com/office/officeart/2005/8/layout/chevron1"/>
    <dgm:cxn modelId="{5BE1D88A-17AF-432C-9E47-7BF8FEEA662A}" type="presOf" srcId="{E7587437-47E1-49F6-A9FB-AFA3A298B063}" destId="{EEA4E884-1397-4D61-ACCC-FFE8720836A4}" srcOrd="0" destOrd="4" presId="urn:microsoft.com/office/officeart/2005/8/layout/chevron1"/>
    <dgm:cxn modelId="{0CE1EB90-0671-47CB-9CA4-CCB3F085B1F1}" type="presOf" srcId="{C369FB5F-7CC5-49D6-80E7-D8218A20BF69}" destId="{EBFB2D93-46F8-48EE-8FB7-A811A709F8E1}" srcOrd="0" destOrd="1" presId="urn:microsoft.com/office/officeart/2005/8/layout/chevron1"/>
    <dgm:cxn modelId="{22D7D1A2-3887-460B-85B0-9785B5A76BFC}" type="presOf" srcId="{505811CB-CEF8-4988-B833-9960F8C6054B}" destId="{DDE0DB30-C52B-4FBA-A717-2E74B55C9E70}" srcOrd="0" destOrd="2" presId="urn:microsoft.com/office/officeart/2005/8/layout/chevron1"/>
    <dgm:cxn modelId="{BD2233AC-2D32-4D6E-AA67-E40241493E2D}" srcId="{62F0C297-1101-4EB1-840F-B454F9CE38CD}" destId="{3DB676BA-A98F-4809-97BD-581EFBA93F13}" srcOrd="2" destOrd="0" parTransId="{24CDB808-A9CA-4A5A-AD04-E3C5A1460C59}" sibTransId="{59059D6A-6268-41F6-85C6-A238E2ABCED0}"/>
    <dgm:cxn modelId="{EE992CB6-4910-427F-9FE7-C0A39EC36274}" type="presOf" srcId="{3DBDFA4F-087F-4FA3-8A1F-6613B7430102}" destId="{6CFCBF84-C520-488D-BA99-22C908A9B01F}" srcOrd="0" destOrd="0" presId="urn:microsoft.com/office/officeart/2005/8/layout/chevron1"/>
    <dgm:cxn modelId="{79CAB1B6-3139-4C41-AFDC-4823C9408B2B}" type="presOf" srcId="{ECEFE10E-1444-4BC5-8FA4-D1656516E5BC}" destId="{7665BF90-E341-4E3E-ABE8-4F0AE8A087EB}" srcOrd="0" destOrd="0" presId="urn:microsoft.com/office/officeart/2005/8/layout/chevron1"/>
    <dgm:cxn modelId="{B15D27BA-B07D-4DCD-9783-5B9D2383479B}" type="presOf" srcId="{E61958FB-7087-4E84-8325-22D943398A22}" destId="{EEA4E884-1397-4D61-ACCC-FFE8720836A4}" srcOrd="0" destOrd="0" presId="urn:microsoft.com/office/officeart/2005/8/layout/chevron1"/>
    <dgm:cxn modelId="{906AB5BC-1E84-4EA6-A36D-933EA2F237C3}" srcId="{274969FF-C5CC-4011-8199-42E8FB78BA31}" destId="{B234AB34-A39B-44D8-8686-CEE0B60A2102}" srcOrd="0" destOrd="0" parTransId="{38B8A4DE-558A-42D4-A225-0EDB1F8E5D25}" sibTransId="{E193FF69-28C9-479F-85FF-E30A43795D15}"/>
    <dgm:cxn modelId="{EC3C65C1-739A-4137-B3C5-A495874E749C}" srcId="{51761F6B-0AFB-4CD7-A4A8-6C9248D79512}" destId="{35149409-3FB1-471A-BCC8-78916660EF82}" srcOrd="1" destOrd="0" parTransId="{9B04C0CF-108C-49CA-9C73-7BA23D4F67BD}" sibTransId="{9EDAD96E-3572-41BF-A008-F89AEAD3B030}"/>
    <dgm:cxn modelId="{9F7B3DC9-762D-42AA-969C-BDBE64DD83C3}" type="presOf" srcId="{A1806898-0504-4B8A-B1D7-F95152CD1F61}" destId="{7665BF90-E341-4E3E-ABE8-4F0AE8A087EB}" srcOrd="0" destOrd="1" presId="urn:microsoft.com/office/officeart/2005/8/layout/chevron1"/>
    <dgm:cxn modelId="{1B1571D0-C870-4D73-9712-E1B20F72847C}" srcId="{F8EC6E4E-AEC4-4A96-BFC7-2564472EE330}" destId="{274969FF-C5CC-4011-8199-42E8FB78BA31}" srcOrd="1" destOrd="0" parTransId="{C1C62E72-9225-4445-8E51-BE52A058042E}" sibTransId="{BFD7C5B7-1DD6-416F-A2B7-9B43C240054A}"/>
    <dgm:cxn modelId="{48FE3BDB-CB30-4AD2-A844-13F03362EBD2}" srcId="{F8EC6E4E-AEC4-4A96-BFC7-2564472EE330}" destId="{62F0C297-1101-4EB1-840F-B454F9CE38CD}" srcOrd="3" destOrd="0" parTransId="{4E8CE3FF-D15C-484C-911B-F5E0F60B5C63}" sibTransId="{573BB2B8-042A-4389-BE69-2881BB4B4635}"/>
    <dgm:cxn modelId="{183D06DD-584B-4F25-945A-43D0F59F42E2}" type="presOf" srcId="{8D97272F-F0D6-4613-83AE-C298DA6B2BEC}" destId="{EBFB2D93-46F8-48EE-8FB7-A811A709F8E1}" srcOrd="0" destOrd="0" presId="urn:microsoft.com/office/officeart/2005/8/layout/chevron1"/>
    <dgm:cxn modelId="{256964DD-8740-4928-922A-C1FFC1DF5B29}" type="presOf" srcId="{A2DE3CBB-5DEF-41B6-AFEF-440C25CA70F1}" destId="{30A7D8F4-9C21-4900-B3FC-9887F221724C}" srcOrd="0" destOrd="1" presId="urn:microsoft.com/office/officeart/2005/8/layout/chevron1"/>
    <dgm:cxn modelId="{477D86E2-32F9-4CD7-ACDC-07F41F769B07}" srcId="{5B4EC287-4A07-4CDB-9884-F46471742854}" destId="{A1806898-0504-4B8A-B1D7-F95152CD1F61}" srcOrd="1" destOrd="0" parTransId="{655A84F0-5415-442F-B96D-4A9B44ECB198}" sibTransId="{805993DF-D37D-47C8-B46F-9C55BDA71671}"/>
    <dgm:cxn modelId="{CA0D9EE4-9B4C-4864-8711-950A490A5556}" type="presOf" srcId="{62F0C297-1101-4EB1-840F-B454F9CE38CD}" destId="{30805E6D-3064-4AC8-9B6A-9D5A0AC7CB17}" srcOrd="0" destOrd="0" presId="urn:microsoft.com/office/officeart/2005/8/layout/chevron1"/>
    <dgm:cxn modelId="{7B4F8CE9-9457-4522-8DA0-C460517D35D5}" type="presOf" srcId="{3CE74724-3B3A-483D-872F-C358DE3539FA}" destId="{DDE0DB30-C52B-4FBA-A717-2E74B55C9E70}" srcOrd="0" destOrd="0" presId="urn:microsoft.com/office/officeart/2005/8/layout/chevron1"/>
    <dgm:cxn modelId="{5E37C3F9-42B7-4661-B05C-E8A861D24AC1}" srcId="{62F0C297-1101-4EB1-840F-B454F9CE38CD}" destId="{87F9D73B-7267-46A7-B7FD-345820B728F1}" srcOrd="3" destOrd="0" parTransId="{353443E2-187B-4350-A0F1-D3E32F9E12A3}" sibTransId="{13D39609-4432-4004-BC44-E8C9C58F8356}"/>
    <dgm:cxn modelId="{F92AC1FC-0D51-4A96-BF5F-D9FBB6931865}" type="presOf" srcId="{3DB676BA-A98F-4809-97BD-581EFBA93F13}" destId="{EEA4E884-1397-4D61-ACCC-FFE8720836A4}" srcOrd="0" destOrd="2" presId="urn:microsoft.com/office/officeart/2005/8/layout/chevron1"/>
    <dgm:cxn modelId="{E625BB67-A469-4FE2-987B-331634223AF0}" type="presParOf" srcId="{65E45EB4-51E4-4AEE-B9D1-CD9966EB3551}" destId="{D99161E8-A4CE-40B4-8B77-955DFB5A0627}" srcOrd="0" destOrd="0" presId="urn:microsoft.com/office/officeart/2005/8/layout/chevron1"/>
    <dgm:cxn modelId="{8D1536BF-A850-4FBD-ADAF-78E6DBCE8BBE}" type="presParOf" srcId="{D99161E8-A4CE-40B4-8B77-955DFB5A0627}" destId="{5BB5DBC0-1408-467A-B998-70F0E3101408}" srcOrd="0" destOrd="0" presId="urn:microsoft.com/office/officeart/2005/8/layout/chevron1"/>
    <dgm:cxn modelId="{7D02BCF4-14A3-4AF4-921F-CC377A0C2195}" type="presParOf" srcId="{D99161E8-A4CE-40B4-8B77-955DFB5A0627}" destId="{7665BF90-E341-4E3E-ABE8-4F0AE8A087EB}" srcOrd="1" destOrd="0" presId="urn:microsoft.com/office/officeart/2005/8/layout/chevron1"/>
    <dgm:cxn modelId="{A01B6C01-9430-46A7-9AF5-54A301060F20}" type="presParOf" srcId="{65E45EB4-51E4-4AEE-B9D1-CD9966EB3551}" destId="{AD50134F-AA79-4009-812C-4F9E4089E23D}" srcOrd="1" destOrd="0" presId="urn:microsoft.com/office/officeart/2005/8/layout/chevron1"/>
    <dgm:cxn modelId="{8496F15C-6FD3-47E8-A607-0B5C2E59A2EA}" type="presParOf" srcId="{65E45EB4-51E4-4AEE-B9D1-CD9966EB3551}" destId="{D436FA46-4021-4093-9A45-4404E4869977}" srcOrd="2" destOrd="0" presId="urn:microsoft.com/office/officeart/2005/8/layout/chevron1"/>
    <dgm:cxn modelId="{13DC65DA-E3D3-4C06-8E26-33B4C910AA5F}" type="presParOf" srcId="{D436FA46-4021-4093-9A45-4404E4869977}" destId="{3FDB86D6-B881-421C-A496-F1C0A2E9BBF4}" srcOrd="0" destOrd="0" presId="urn:microsoft.com/office/officeart/2005/8/layout/chevron1"/>
    <dgm:cxn modelId="{FEC58757-87FD-4BCC-8CFA-A13610EB1874}" type="presParOf" srcId="{D436FA46-4021-4093-9A45-4404E4869977}" destId="{30A7D8F4-9C21-4900-B3FC-9887F221724C}" srcOrd="1" destOrd="0" presId="urn:microsoft.com/office/officeart/2005/8/layout/chevron1"/>
    <dgm:cxn modelId="{9648FECC-5DFD-4B14-9B84-3646F3D43D5F}" type="presParOf" srcId="{65E45EB4-51E4-4AEE-B9D1-CD9966EB3551}" destId="{0C9050A4-D3F5-4FC0-9148-D3EFB679F874}" srcOrd="3" destOrd="0" presId="urn:microsoft.com/office/officeart/2005/8/layout/chevron1"/>
    <dgm:cxn modelId="{FD65AF75-1C04-41CA-9946-A4177EBDD499}" type="presParOf" srcId="{65E45EB4-51E4-4AEE-B9D1-CD9966EB3551}" destId="{E3E9D156-824C-4950-8EF9-C8534AD451E0}" srcOrd="4" destOrd="0" presId="urn:microsoft.com/office/officeart/2005/8/layout/chevron1"/>
    <dgm:cxn modelId="{A698B89D-6B61-495D-A8BD-5CB0283FED5D}" type="presParOf" srcId="{E3E9D156-824C-4950-8EF9-C8534AD451E0}" destId="{4BC0834B-B843-441F-8E55-EF16658B994B}" srcOrd="0" destOrd="0" presId="urn:microsoft.com/office/officeart/2005/8/layout/chevron1"/>
    <dgm:cxn modelId="{557844A4-1AAD-4602-8F01-E15E0C25831B}" type="presParOf" srcId="{E3E9D156-824C-4950-8EF9-C8534AD451E0}" destId="{DDE0DB30-C52B-4FBA-A717-2E74B55C9E70}" srcOrd="1" destOrd="0" presId="urn:microsoft.com/office/officeart/2005/8/layout/chevron1"/>
    <dgm:cxn modelId="{AB089CDA-5162-46E8-A2A8-10AA77B29FDD}" type="presParOf" srcId="{65E45EB4-51E4-4AEE-B9D1-CD9966EB3551}" destId="{01984045-5D56-4928-B7F7-F1B0553284B3}" srcOrd="5" destOrd="0" presId="urn:microsoft.com/office/officeart/2005/8/layout/chevron1"/>
    <dgm:cxn modelId="{876E74F7-0D93-4916-9602-14EA6B1630D6}" type="presParOf" srcId="{65E45EB4-51E4-4AEE-B9D1-CD9966EB3551}" destId="{C133AD55-B272-473D-9616-B06F8C3749A5}" srcOrd="6" destOrd="0" presId="urn:microsoft.com/office/officeart/2005/8/layout/chevron1"/>
    <dgm:cxn modelId="{FCA7BB51-23E8-4464-843E-868040132E26}" type="presParOf" srcId="{C133AD55-B272-473D-9616-B06F8C3749A5}" destId="{30805E6D-3064-4AC8-9B6A-9D5A0AC7CB17}" srcOrd="0" destOrd="0" presId="urn:microsoft.com/office/officeart/2005/8/layout/chevron1"/>
    <dgm:cxn modelId="{BB7CDFF9-BDE4-4FA1-9990-3E734BA19BD0}" type="presParOf" srcId="{C133AD55-B272-473D-9616-B06F8C3749A5}" destId="{EEA4E884-1397-4D61-ACCC-FFE8720836A4}" srcOrd="1" destOrd="0" presId="urn:microsoft.com/office/officeart/2005/8/layout/chevron1"/>
    <dgm:cxn modelId="{0F482195-98CB-4543-AB43-058E26BA1755}" type="presParOf" srcId="{65E45EB4-51E4-4AEE-B9D1-CD9966EB3551}" destId="{96ADA40D-8FDB-4384-A0CD-14BF3F49C865}" srcOrd="7" destOrd="0" presId="urn:microsoft.com/office/officeart/2005/8/layout/chevron1"/>
    <dgm:cxn modelId="{B92C708A-E000-4C9A-BC81-C572DF3DB9B3}" type="presParOf" srcId="{65E45EB4-51E4-4AEE-B9D1-CD9966EB3551}" destId="{54C430C5-91EF-4B68-90DA-388E25083AEE}" srcOrd="8" destOrd="0" presId="urn:microsoft.com/office/officeart/2005/8/layout/chevron1"/>
    <dgm:cxn modelId="{9085563A-20C3-4E55-8E02-A1DC4203E7C6}" type="presParOf" srcId="{54C430C5-91EF-4B68-90DA-388E25083AEE}" destId="{6CFCBF84-C520-488D-BA99-22C908A9B01F}" srcOrd="0" destOrd="0" presId="urn:microsoft.com/office/officeart/2005/8/layout/chevron1"/>
    <dgm:cxn modelId="{975F942E-12FD-4276-AD06-19F7BCC67976}" type="presParOf" srcId="{54C430C5-91EF-4B68-90DA-388E25083AEE}" destId="{EBFB2D93-46F8-48EE-8FB7-A811A709F8E1}" srcOrd="1" destOrd="0" presId="urn:microsoft.com/office/officeart/2005/8/layout/chevron1"/>
    <dgm:cxn modelId="{CB0EBA1E-799F-49A6-BAF2-57C67BF111BD}" type="presParOf" srcId="{65E45EB4-51E4-4AEE-B9D1-CD9966EB3551}" destId="{744A0EDB-08D7-4772-AB2E-463746CC1ADE}" srcOrd="9" destOrd="0" presId="urn:microsoft.com/office/officeart/2005/8/layout/chevron1"/>
    <dgm:cxn modelId="{5D506893-B142-4DA0-B4AA-0395157437BC}" type="presParOf" srcId="{65E45EB4-51E4-4AEE-B9D1-CD9966EB3551}" destId="{730A3640-7D68-48AB-9D58-AA4D44A3DC3F}" srcOrd="10" destOrd="0" presId="urn:microsoft.com/office/officeart/2005/8/layout/chevron1"/>
    <dgm:cxn modelId="{93AE4545-0DE2-4660-8CE3-826FA4E1BC9B}" type="presParOf" srcId="{730A3640-7D68-48AB-9D58-AA4D44A3DC3F}" destId="{DF74749F-9227-429A-B101-F8E84672213B}" srcOrd="0" destOrd="0" presId="urn:microsoft.com/office/officeart/2005/8/layout/chevron1"/>
    <dgm:cxn modelId="{3297B5F2-688D-479A-8432-AA606DA6FD7C}" type="presParOf" srcId="{730A3640-7D68-48AB-9D58-AA4D44A3DC3F}" destId="{72AE5762-D849-4BC0-84CF-B905BDA0D23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920DC7-E750-4C11-8BF1-7834E3F4C185}" type="doc">
      <dgm:prSet loTypeId="urn:microsoft.com/office/officeart/2005/8/layout/hierarchy1" loCatId="hierarchy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it-IT"/>
        </a:p>
      </dgm:t>
    </dgm:pt>
    <dgm:pt modelId="{B37C6ADC-57D2-42A6-8536-5D2DAFC41967}">
      <dgm:prSet/>
      <dgm:spPr/>
      <dgm:t>
        <a:bodyPr/>
        <a:lstStyle/>
        <a:p>
          <a:r>
            <a:rPr lang="it-IT" b="0" i="0" baseline="0" dirty="0"/>
            <a:t>Bambini (3-12 anni): soggetti che non sono in grado da soli di utilizzare al meglio un computer e che utilizzerebbero il sito principalmente per giocare, divertirsi e imparare accompagnati da un genitore.</a:t>
          </a:r>
          <a:endParaRPr lang="it-IT" dirty="0"/>
        </a:p>
      </dgm:t>
    </dgm:pt>
    <dgm:pt modelId="{0FF5A68C-A441-4269-969D-8CFF5E908B7D}" type="parTrans" cxnId="{B969191D-B877-4D98-9875-731DE8FBA762}">
      <dgm:prSet/>
      <dgm:spPr/>
      <dgm:t>
        <a:bodyPr/>
        <a:lstStyle/>
        <a:p>
          <a:endParaRPr lang="it-IT"/>
        </a:p>
      </dgm:t>
    </dgm:pt>
    <dgm:pt modelId="{69A9386E-05E4-4E1E-976E-B9590591B177}" type="sibTrans" cxnId="{B969191D-B877-4D98-9875-731DE8FBA762}">
      <dgm:prSet/>
      <dgm:spPr/>
      <dgm:t>
        <a:bodyPr/>
        <a:lstStyle/>
        <a:p>
          <a:endParaRPr lang="it-IT"/>
        </a:p>
      </dgm:t>
    </dgm:pt>
    <dgm:pt modelId="{47FC9B63-B4CD-401F-84B2-152CC409B72E}">
      <dgm:prSet/>
      <dgm:spPr/>
      <dgm:t>
        <a:bodyPr/>
        <a:lstStyle/>
        <a:p>
          <a:r>
            <a:rPr lang="it-IT" b="0" i="0" baseline="0" dirty="0"/>
            <a:t>Adolescenti (12-18 anni): soggetti che utilizzano autonomamente il sito per giocare e divertirsi durante il loro tempo libero.</a:t>
          </a:r>
          <a:endParaRPr lang="it-IT" dirty="0"/>
        </a:p>
      </dgm:t>
    </dgm:pt>
    <dgm:pt modelId="{E3E8DC0D-A3FD-4BFD-BA57-9E22C63C55A7}" type="parTrans" cxnId="{EA329D77-C6B0-47DA-96CB-CA841103DE72}">
      <dgm:prSet/>
      <dgm:spPr/>
      <dgm:t>
        <a:bodyPr/>
        <a:lstStyle/>
        <a:p>
          <a:endParaRPr lang="it-IT"/>
        </a:p>
      </dgm:t>
    </dgm:pt>
    <dgm:pt modelId="{3AFA0153-C4B3-465E-9009-F202DB262B22}" type="sibTrans" cxnId="{EA329D77-C6B0-47DA-96CB-CA841103DE72}">
      <dgm:prSet/>
      <dgm:spPr/>
      <dgm:t>
        <a:bodyPr/>
        <a:lstStyle/>
        <a:p>
          <a:endParaRPr lang="it-IT"/>
        </a:p>
      </dgm:t>
    </dgm:pt>
    <dgm:pt modelId="{A41A7812-ED93-4CDD-816A-0BDE91543097}">
      <dgm:prSet/>
      <dgm:spPr/>
      <dgm:t>
        <a:bodyPr/>
        <a:lstStyle/>
        <a:p>
          <a:r>
            <a:rPr lang="it-IT" b="0" i="0" baseline="0"/>
            <a:t>Adulti (18+ anni): soggetti che utilizzano il sito principalmente come supervisori per soggetti pi`u piccoli (figli o fratelli minori), preoccupandosi delle loro scelte e aiutandoli nei task da effettuare. Rimane comunque la possibilit</a:t>
          </a:r>
          <a:r>
            <a:rPr lang="it-IT"/>
            <a:t>á</a:t>
          </a:r>
          <a:r>
            <a:rPr lang="it-IT" b="0" i="0" baseline="0"/>
            <a:t> che possano utilizzare il sito come fruitori di contenuto per divertirsi e passare del tempo.</a:t>
          </a:r>
          <a:endParaRPr lang="it-IT"/>
        </a:p>
      </dgm:t>
    </dgm:pt>
    <dgm:pt modelId="{D9B5FEB0-0792-4F7A-AB43-60ABD61392BC}" type="parTrans" cxnId="{51584E8D-BF22-43FA-9126-04CF42C07A53}">
      <dgm:prSet/>
      <dgm:spPr/>
      <dgm:t>
        <a:bodyPr/>
        <a:lstStyle/>
        <a:p>
          <a:endParaRPr lang="it-IT"/>
        </a:p>
      </dgm:t>
    </dgm:pt>
    <dgm:pt modelId="{45847499-DAE3-4BC6-BF99-6123EDF03B42}" type="sibTrans" cxnId="{51584E8D-BF22-43FA-9126-04CF42C07A53}">
      <dgm:prSet/>
      <dgm:spPr/>
      <dgm:t>
        <a:bodyPr/>
        <a:lstStyle/>
        <a:p>
          <a:endParaRPr lang="it-IT"/>
        </a:p>
      </dgm:t>
    </dgm:pt>
    <dgm:pt modelId="{8762AAEB-39F2-4568-8A94-BE9210243A86}" type="pres">
      <dgm:prSet presAssocID="{8E920DC7-E750-4C11-8BF1-7834E3F4C18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C07AFD-09F8-4555-904C-6CEAB53ACB77}" type="pres">
      <dgm:prSet presAssocID="{B37C6ADC-57D2-42A6-8536-5D2DAFC41967}" presName="hierRoot1" presStyleCnt="0"/>
      <dgm:spPr/>
    </dgm:pt>
    <dgm:pt modelId="{F474038E-ECC5-4274-8F13-C85677237B6E}" type="pres">
      <dgm:prSet presAssocID="{B37C6ADC-57D2-42A6-8536-5D2DAFC41967}" presName="composite" presStyleCnt="0"/>
      <dgm:spPr/>
    </dgm:pt>
    <dgm:pt modelId="{E3DD86B3-2739-43D8-8046-E60AECD23DDA}" type="pres">
      <dgm:prSet presAssocID="{B37C6ADC-57D2-42A6-8536-5D2DAFC41967}" presName="background" presStyleLbl="node0" presStyleIdx="0" presStyleCnt="3"/>
      <dgm:spPr/>
    </dgm:pt>
    <dgm:pt modelId="{4FA345A8-89C4-4AE1-9B5C-AD5E66344111}" type="pres">
      <dgm:prSet presAssocID="{B37C6ADC-57D2-42A6-8536-5D2DAFC41967}" presName="text" presStyleLbl="fgAcc0" presStyleIdx="0" presStyleCnt="3">
        <dgm:presLayoutVars>
          <dgm:chPref val="3"/>
        </dgm:presLayoutVars>
      </dgm:prSet>
      <dgm:spPr/>
    </dgm:pt>
    <dgm:pt modelId="{E526CC65-818E-49AA-90C7-BB346CA8BF8F}" type="pres">
      <dgm:prSet presAssocID="{B37C6ADC-57D2-42A6-8536-5D2DAFC41967}" presName="hierChild2" presStyleCnt="0"/>
      <dgm:spPr/>
    </dgm:pt>
    <dgm:pt modelId="{D1953A0B-3FD0-48ED-AEFE-D5217D724E6F}" type="pres">
      <dgm:prSet presAssocID="{47FC9B63-B4CD-401F-84B2-152CC409B72E}" presName="hierRoot1" presStyleCnt="0"/>
      <dgm:spPr/>
    </dgm:pt>
    <dgm:pt modelId="{7DBA68E6-6E2B-4E7A-AABE-FE071FF3B84E}" type="pres">
      <dgm:prSet presAssocID="{47FC9B63-B4CD-401F-84B2-152CC409B72E}" presName="composite" presStyleCnt="0"/>
      <dgm:spPr/>
    </dgm:pt>
    <dgm:pt modelId="{DDEF968D-472E-4F88-A792-03ABF6CAEFF1}" type="pres">
      <dgm:prSet presAssocID="{47FC9B63-B4CD-401F-84B2-152CC409B72E}" presName="background" presStyleLbl="node0" presStyleIdx="1" presStyleCnt="3"/>
      <dgm:spPr/>
    </dgm:pt>
    <dgm:pt modelId="{E241BBD5-727D-4275-8BCD-54F82007CF97}" type="pres">
      <dgm:prSet presAssocID="{47FC9B63-B4CD-401F-84B2-152CC409B72E}" presName="text" presStyleLbl="fgAcc0" presStyleIdx="1" presStyleCnt="3">
        <dgm:presLayoutVars>
          <dgm:chPref val="3"/>
        </dgm:presLayoutVars>
      </dgm:prSet>
      <dgm:spPr/>
    </dgm:pt>
    <dgm:pt modelId="{D302C2C4-B307-422D-9640-A6AEAE26C0C4}" type="pres">
      <dgm:prSet presAssocID="{47FC9B63-B4CD-401F-84B2-152CC409B72E}" presName="hierChild2" presStyleCnt="0"/>
      <dgm:spPr/>
    </dgm:pt>
    <dgm:pt modelId="{3DFE54B4-BC04-489A-A588-214C1A68BFCF}" type="pres">
      <dgm:prSet presAssocID="{A41A7812-ED93-4CDD-816A-0BDE91543097}" presName="hierRoot1" presStyleCnt="0"/>
      <dgm:spPr/>
    </dgm:pt>
    <dgm:pt modelId="{E1A4D94F-2779-4158-B138-F5469F79154A}" type="pres">
      <dgm:prSet presAssocID="{A41A7812-ED93-4CDD-816A-0BDE91543097}" presName="composite" presStyleCnt="0"/>
      <dgm:spPr/>
    </dgm:pt>
    <dgm:pt modelId="{5C7BDD6E-4303-4171-B2FC-A205FDBBC7F2}" type="pres">
      <dgm:prSet presAssocID="{A41A7812-ED93-4CDD-816A-0BDE91543097}" presName="background" presStyleLbl="node0" presStyleIdx="2" presStyleCnt="3"/>
      <dgm:spPr/>
    </dgm:pt>
    <dgm:pt modelId="{B27ADAD3-E309-4D28-806D-BD6FB320C560}" type="pres">
      <dgm:prSet presAssocID="{A41A7812-ED93-4CDD-816A-0BDE91543097}" presName="text" presStyleLbl="fgAcc0" presStyleIdx="2" presStyleCnt="3">
        <dgm:presLayoutVars>
          <dgm:chPref val="3"/>
        </dgm:presLayoutVars>
      </dgm:prSet>
      <dgm:spPr/>
    </dgm:pt>
    <dgm:pt modelId="{77E8646A-FB34-4FDE-BB00-6ADF61669D47}" type="pres">
      <dgm:prSet presAssocID="{A41A7812-ED93-4CDD-816A-0BDE91543097}" presName="hierChild2" presStyleCnt="0"/>
      <dgm:spPr/>
    </dgm:pt>
  </dgm:ptLst>
  <dgm:cxnLst>
    <dgm:cxn modelId="{B969191D-B877-4D98-9875-731DE8FBA762}" srcId="{8E920DC7-E750-4C11-8BF1-7834E3F4C185}" destId="{B37C6ADC-57D2-42A6-8536-5D2DAFC41967}" srcOrd="0" destOrd="0" parTransId="{0FF5A68C-A441-4269-969D-8CFF5E908B7D}" sibTransId="{69A9386E-05E4-4E1E-976E-B9590591B177}"/>
    <dgm:cxn modelId="{1081B141-A7DD-4BE7-A3CE-EC8CD90D1B24}" type="presOf" srcId="{A41A7812-ED93-4CDD-816A-0BDE91543097}" destId="{B27ADAD3-E309-4D28-806D-BD6FB320C560}" srcOrd="0" destOrd="0" presId="urn:microsoft.com/office/officeart/2005/8/layout/hierarchy1"/>
    <dgm:cxn modelId="{EA329D77-C6B0-47DA-96CB-CA841103DE72}" srcId="{8E920DC7-E750-4C11-8BF1-7834E3F4C185}" destId="{47FC9B63-B4CD-401F-84B2-152CC409B72E}" srcOrd="1" destOrd="0" parTransId="{E3E8DC0D-A3FD-4BFD-BA57-9E22C63C55A7}" sibTransId="{3AFA0153-C4B3-465E-9009-F202DB262B22}"/>
    <dgm:cxn modelId="{51584E8D-BF22-43FA-9126-04CF42C07A53}" srcId="{8E920DC7-E750-4C11-8BF1-7834E3F4C185}" destId="{A41A7812-ED93-4CDD-816A-0BDE91543097}" srcOrd="2" destOrd="0" parTransId="{D9B5FEB0-0792-4F7A-AB43-60ABD61392BC}" sibTransId="{45847499-DAE3-4BC6-BF99-6123EDF03B42}"/>
    <dgm:cxn modelId="{A6C693BE-3568-419C-A539-4724B4397862}" type="presOf" srcId="{47FC9B63-B4CD-401F-84B2-152CC409B72E}" destId="{E241BBD5-727D-4275-8BCD-54F82007CF97}" srcOrd="0" destOrd="0" presId="urn:microsoft.com/office/officeart/2005/8/layout/hierarchy1"/>
    <dgm:cxn modelId="{10F570C3-15A6-4893-AEB1-A9614A742507}" type="presOf" srcId="{B37C6ADC-57D2-42A6-8536-5D2DAFC41967}" destId="{4FA345A8-89C4-4AE1-9B5C-AD5E66344111}" srcOrd="0" destOrd="0" presId="urn:microsoft.com/office/officeart/2005/8/layout/hierarchy1"/>
    <dgm:cxn modelId="{2EEF22DA-9027-4A83-B385-B98112E76273}" type="presOf" srcId="{8E920DC7-E750-4C11-8BF1-7834E3F4C185}" destId="{8762AAEB-39F2-4568-8A94-BE9210243A86}" srcOrd="0" destOrd="0" presId="urn:microsoft.com/office/officeart/2005/8/layout/hierarchy1"/>
    <dgm:cxn modelId="{239F8396-7534-4FE3-951D-2CD808DBD879}" type="presParOf" srcId="{8762AAEB-39F2-4568-8A94-BE9210243A86}" destId="{5AC07AFD-09F8-4555-904C-6CEAB53ACB77}" srcOrd="0" destOrd="0" presId="urn:microsoft.com/office/officeart/2005/8/layout/hierarchy1"/>
    <dgm:cxn modelId="{70C777FF-AE52-4F87-9AA4-B8DF1958DA44}" type="presParOf" srcId="{5AC07AFD-09F8-4555-904C-6CEAB53ACB77}" destId="{F474038E-ECC5-4274-8F13-C85677237B6E}" srcOrd="0" destOrd="0" presId="urn:microsoft.com/office/officeart/2005/8/layout/hierarchy1"/>
    <dgm:cxn modelId="{27D7E7C8-1BCB-48FA-8EDA-C14BB0F11FD2}" type="presParOf" srcId="{F474038E-ECC5-4274-8F13-C85677237B6E}" destId="{E3DD86B3-2739-43D8-8046-E60AECD23DDA}" srcOrd="0" destOrd="0" presId="urn:microsoft.com/office/officeart/2005/8/layout/hierarchy1"/>
    <dgm:cxn modelId="{06D993E0-D4FC-4EFE-B7EC-716062C0F071}" type="presParOf" srcId="{F474038E-ECC5-4274-8F13-C85677237B6E}" destId="{4FA345A8-89C4-4AE1-9B5C-AD5E66344111}" srcOrd="1" destOrd="0" presId="urn:microsoft.com/office/officeart/2005/8/layout/hierarchy1"/>
    <dgm:cxn modelId="{6B57E05F-FC21-442E-905F-2C83F977060B}" type="presParOf" srcId="{5AC07AFD-09F8-4555-904C-6CEAB53ACB77}" destId="{E526CC65-818E-49AA-90C7-BB346CA8BF8F}" srcOrd="1" destOrd="0" presId="urn:microsoft.com/office/officeart/2005/8/layout/hierarchy1"/>
    <dgm:cxn modelId="{6B86E3D6-ED92-4178-8761-0FC805EF3A3B}" type="presParOf" srcId="{8762AAEB-39F2-4568-8A94-BE9210243A86}" destId="{D1953A0B-3FD0-48ED-AEFE-D5217D724E6F}" srcOrd="1" destOrd="0" presId="urn:microsoft.com/office/officeart/2005/8/layout/hierarchy1"/>
    <dgm:cxn modelId="{D99A9F8B-F15C-4655-BD77-445F5E9E8767}" type="presParOf" srcId="{D1953A0B-3FD0-48ED-AEFE-D5217D724E6F}" destId="{7DBA68E6-6E2B-4E7A-AABE-FE071FF3B84E}" srcOrd="0" destOrd="0" presId="urn:microsoft.com/office/officeart/2005/8/layout/hierarchy1"/>
    <dgm:cxn modelId="{6D052CF0-A7B4-40F7-A11E-5FDD340F9E34}" type="presParOf" srcId="{7DBA68E6-6E2B-4E7A-AABE-FE071FF3B84E}" destId="{DDEF968D-472E-4F88-A792-03ABF6CAEFF1}" srcOrd="0" destOrd="0" presId="urn:microsoft.com/office/officeart/2005/8/layout/hierarchy1"/>
    <dgm:cxn modelId="{BCDF6012-3B7A-4E97-B109-51AB15466BAE}" type="presParOf" srcId="{7DBA68E6-6E2B-4E7A-AABE-FE071FF3B84E}" destId="{E241BBD5-727D-4275-8BCD-54F82007CF97}" srcOrd="1" destOrd="0" presId="urn:microsoft.com/office/officeart/2005/8/layout/hierarchy1"/>
    <dgm:cxn modelId="{417EB153-83FB-418A-8BEF-71D6C7F312BC}" type="presParOf" srcId="{D1953A0B-3FD0-48ED-AEFE-D5217D724E6F}" destId="{D302C2C4-B307-422D-9640-A6AEAE26C0C4}" srcOrd="1" destOrd="0" presId="urn:microsoft.com/office/officeart/2005/8/layout/hierarchy1"/>
    <dgm:cxn modelId="{1F4B03AA-19A6-4DD3-A9B2-80F2A400B5E9}" type="presParOf" srcId="{8762AAEB-39F2-4568-8A94-BE9210243A86}" destId="{3DFE54B4-BC04-489A-A588-214C1A68BFCF}" srcOrd="2" destOrd="0" presId="urn:microsoft.com/office/officeart/2005/8/layout/hierarchy1"/>
    <dgm:cxn modelId="{FD7DABDE-F1F6-4E3D-A4F4-E8F795E8588B}" type="presParOf" srcId="{3DFE54B4-BC04-489A-A588-214C1A68BFCF}" destId="{E1A4D94F-2779-4158-B138-F5469F79154A}" srcOrd="0" destOrd="0" presId="urn:microsoft.com/office/officeart/2005/8/layout/hierarchy1"/>
    <dgm:cxn modelId="{F0DCE654-67DE-402B-BC22-6540991A1743}" type="presParOf" srcId="{E1A4D94F-2779-4158-B138-F5469F79154A}" destId="{5C7BDD6E-4303-4171-B2FC-A205FDBBC7F2}" srcOrd="0" destOrd="0" presId="urn:microsoft.com/office/officeart/2005/8/layout/hierarchy1"/>
    <dgm:cxn modelId="{13C2A4FF-EE5B-4166-AF06-1168EE616422}" type="presParOf" srcId="{E1A4D94F-2779-4158-B138-F5469F79154A}" destId="{B27ADAD3-E309-4D28-806D-BD6FB320C560}" srcOrd="1" destOrd="0" presId="urn:microsoft.com/office/officeart/2005/8/layout/hierarchy1"/>
    <dgm:cxn modelId="{BC1BF1CF-8942-4103-86F4-D54BC45438F5}" type="presParOf" srcId="{3DFE54B4-BC04-489A-A588-214C1A68BFCF}" destId="{77E8646A-FB34-4FDE-BB00-6ADF61669D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8064A7-3488-4084-925A-EB004AF021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57B58A-F41C-49F5-A4B0-181EE7E3B755}">
      <dgm:prSet/>
      <dgm:spPr/>
      <dgm:t>
        <a:bodyPr/>
        <a:lstStyle/>
        <a:p>
          <a:r>
            <a:rPr lang="it-IT"/>
            <a:t>Perché un Utente dovrebbe utilizzare il nostro servizio?</a:t>
          </a:r>
          <a:endParaRPr lang="en-US"/>
        </a:p>
      </dgm:t>
    </dgm:pt>
    <dgm:pt modelId="{F8F739A4-C087-4FCB-A3D7-CCB8E1035685}" type="parTrans" cxnId="{904B2A8B-BA1B-4632-87B0-C40F2BE4911A}">
      <dgm:prSet/>
      <dgm:spPr/>
      <dgm:t>
        <a:bodyPr/>
        <a:lstStyle/>
        <a:p>
          <a:endParaRPr lang="en-US"/>
        </a:p>
      </dgm:t>
    </dgm:pt>
    <dgm:pt modelId="{941D6595-08D5-4B2C-9ECB-19D8A45B2CC5}" type="sibTrans" cxnId="{904B2A8B-BA1B-4632-87B0-C40F2BE4911A}">
      <dgm:prSet/>
      <dgm:spPr/>
      <dgm:t>
        <a:bodyPr/>
        <a:lstStyle/>
        <a:p>
          <a:endParaRPr lang="en-US"/>
        </a:p>
      </dgm:t>
    </dgm:pt>
    <dgm:pt modelId="{74B605BB-2232-441B-A29A-EDEF9C17DB8A}">
      <dgm:prSet/>
      <dgm:spPr/>
      <dgm:t>
        <a:bodyPr/>
        <a:lstStyle/>
        <a:p>
          <a:r>
            <a:rPr lang="it-IT" b="0" i="0" baseline="0"/>
            <a:t>Motivi di svago e distrazione</a:t>
          </a:r>
          <a:endParaRPr lang="en-US"/>
        </a:p>
      </dgm:t>
    </dgm:pt>
    <dgm:pt modelId="{DC60089C-3A53-4D0B-9850-0A37434727FA}" type="parTrans" cxnId="{904501FA-CD34-401F-9E8C-FB2E0471A4C5}">
      <dgm:prSet/>
      <dgm:spPr/>
      <dgm:t>
        <a:bodyPr/>
        <a:lstStyle/>
        <a:p>
          <a:endParaRPr lang="en-US"/>
        </a:p>
      </dgm:t>
    </dgm:pt>
    <dgm:pt modelId="{B795C5D9-AD45-4725-9370-314455353EE3}" type="sibTrans" cxnId="{904501FA-CD34-401F-9E8C-FB2E0471A4C5}">
      <dgm:prSet/>
      <dgm:spPr/>
      <dgm:t>
        <a:bodyPr/>
        <a:lstStyle/>
        <a:p>
          <a:endParaRPr lang="en-US"/>
        </a:p>
      </dgm:t>
    </dgm:pt>
    <dgm:pt modelId="{D52CEFC7-0246-4250-A724-ED973EDA922F}">
      <dgm:prSet/>
      <dgm:spPr/>
      <dgm:t>
        <a:bodyPr/>
        <a:lstStyle/>
        <a:p>
          <a:r>
            <a:rPr lang="it-IT" b="0" i="0" baseline="0"/>
            <a:t>Motivi Educativi</a:t>
          </a:r>
          <a:endParaRPr lang="en-US"/>
        </a:p>
      </dgm:t>
    </dgm:pt>
    <dgm:pt modelId="{10953CAA-0158-4E97-AEED-851ABC80BEF3}" type="parTrans" cxnId="{CE8BABB7-3610-40C9-B6D2-E56240B7D7BB}">
      <dgm:prSet/>
      <dgm:spPr/>
      <dgm:t>
        <a:bodyPr/>
        <a:lstStyle/>
        <a:p>
          <a:endParaRPr lang="en-US"/>
        </a:p>
      </dgm:t>
    </dgm:pt>
    <dgm:pt modelId="{590CE5B3-B8A0-4EDD-85D5-DE4981F08B2E}" type="sibTrans" cxnId="{CE8BABB7-3610-40C9-B6D2-E56240B7D7BB}">
      <dgm:prSet/>
      <dgm:spPr/>
      <dgm:t>
        <a:bodyPr/>
        <a:lstStyle/>
        <a:p>
          <a:endParaRPr lang="en-US"/>
        </a:p>
      </dgm:t>
    </dgm:pt>
    <dgm:pt modelId="{A9E0F62A-7372-40CB-8947-438D9F0F8386}">
      <dgm:prSet/>
      <dgm:spPr/>
      <dgm:t>
        <a:bodyPr/>
        <a:lstStyle/>
        <a:p>
          <a:r>
            <a:rPr lang="it-IT"/>
            <a:t>Cosa vorrebbe un utente all’interno del sito?</a:t>
          </a:r>
          <a:endParaRPr lang="en-US"/>
        </a:p>
      </dgm:t>
    </dgm:pt>
    <dgm:pt modelId="{723EE869-347F-4055-8D96-8A3A5F854A88}" type="parTrans" cxnId="{754423BE-E4A7-4E5C-8F09-E061DF8AB402}">
      <dgm:prSet/>
      <dgm:spPr/>
      <dgm:t>
        <a:bodyPr/>
        <a:lstStyle/>
        <a:p>
          <a:endParaRPr lang="en-US"/>
        </a:p>
      </dgm:t>
    </dgm:pt>
    <dgm:pt modelId="{E9C07E3A-C588-42CC-82EB-F819B0E65301}" type="sibTrans" cxnId="{754423BE-E4A7-4E5C-8F09-E061DF8AB402}">
      <dgm:prSet/>
      <dgm:spPr/>
      <dgm:t>
        <a:bodyPr/>
        <a:lstStyle/>
        <a:p>
          <a:endParaRPr lang="en-US"/>
        </a:p>
      </dgm:t>
    </dgm:pt>
    <dgm:pt modelId="{80749A74-C4F5-49A7-B982-C448382E91FB}">
      <dgm:prSet/>
      <dgm:spPr/>
      <dgm:t>
        <a:bodyPr/>
        <a:lstStyle/>
        <a:p>
          <a:r>
            <a:rPr lang="it-IT" b="0" i="0" baseline="0"/>
            <a:t>Un gioco deve essere ben descritto, avere delle chiare immagini esemplificative e avere delle recensioni veritiere.</a:t>
          </a:r>
          <a:endParaRPr lang="en-US"/>
        </a:p>
      </dgm:t>
    </dgm:pt>
    <dgm:pt modelId="{778F5088-D5F6-48FA-B166-3B1F0D7F7220}" type="parTrans" cxnId="{530C2BD9-FFEE-46F7-AD50-8B5193C3A1D9}">
      <dgm:prSet/>
      <dgm:spPr/>
      <dgm:t>
        <a:bodyPr/>
        <a:lstStyle/>
        <a:p>
          <a:endParaRPr lang="en-US"/>
        </a:p>
      </dgm:t>
    </dgm:pt>
    <dgm:pt modelId="{FBFD674A-078C-4C82-B3ED-71D1D4662347}" type="sibTrans" cxnId="{530C2BD9-FFEE-46F7-AD50-8B5193C3A1D9}">
      <dgm:prSet/>
      <dgm:spPr/>
      <dgm:t>
        <a:bodyPr/>
        <a:lstStyle/>
        <a:p>
          <a:endParaRPr lang="en-US"/>
        </a:p>
      </dgm:t>
    </dgm:pt>
    <dgm:pt modelId="{46DA5E35-EE10-4594-9C66-1D42C324645E}">
      <dgm:prSet/>
      <dgm:spPr/>
      <dgm:t>
        <a:bodyPr/>
        <a:lstStyle/>
        <a:p>
          <a:r>
            <a:rPr lang="it-IT" b="0" i="0" baseline="0"/>
            <a:t>La schermata deve essere intuitiva, l’utente usa il servizio e gioca per un periodo limitato di tempo; deve essere invogliato a scegliere il miglior gioco nel minor tempo possibile.</a:t>
          </a:r>
          <a:endParaRPr lang="en-US"/>
        </a:p>
      </dgm:t>
    </dgm:pt>
    <dgm:pt modelId="{5F94CF4E-9FCC-41A5-AE9E-CDF8F69FCA80}" type="parTrans" cxnId="{6CEFE6F5-E5FB-4C01-A328-8A68C0F01B8D}">
      <dgm:prSet/>
      <dgm:spPr/>
      <dgm:t>
        <a:bodyPr/>
        <a:lstStyle/>
        <a:p>
          <a:endParaRPr lang="en-US"/>
        </a:p>
      </dgm:t>
    </dgm:pt>
    <dgm:pt modelId="{BE50076A-4CC7-4073-B268-112BB6DE62E3}" type="sibTrans" cxnId="{6CEFE6F5-E5FB-4C01-A328-8A68C0F01B8D}">
      <dgm:prSet/>
      <dgm:spPr/>
      <dgm:t>
        <a:bodyPr/>
        <a:lstStyle/>
        <a:p>
          <a:endParaRPr lang="en-US"/>
        </a:p>
      </dgm:t>
    </dgm:pt>
    <dgm:pt modelId="{208DE25F-58F4-4B35-B78E-DE5A769486D1}">
      <dgm:prSet/>
      <dgm:spPr/>
      <dgm:t>
        <a:bodyPr/>
        <a:lstStyle/>
        <a:p>
          <a:r>
            <a:rPr lang="it-IT" b="0" i="0" baseline="0"/>
            <a:t>Di solito i genitori che accompagnano i figli nel gioco non sono abili nell’uso dei computer, bisogna quindi semplificare l’utilizzo del sito.</a:t>
          </a:r>
          <a:endParaRPr lang="en-US"/>
        </a:p>
      </dgm:t>
    </dgm:pt>
    <dgm:pt modelId="{F7FEA29A-3A1C-419E-8E97-64F6875FD13D}" type="parTrans" cxnId="{EE1153F6-6275-4D36-85F8-A4FA622DFF73}">
      <dgm:prSet/>
      <dgm:spPr/>
      <dgm:t>
        <a:bodyPr/>
        <a:lstStyle/>
        <a:p>
          <a:endParaRPr lang="en-US"/>
        </a:p>
      </dgm:t>
    </dgm:pt>
    <dgm:pt modelId="{37BCF4DF-7FCC-4563-9C40-221CFB8CD51A}" type="sibTrans" cxnId="{EE1153F6-6275-4D36-85F8-A4FA622DFF73}">
      <dgm:prSet/>
      <dgm:spPr/>
      <dgm:t>
        <a:bodyPr/>
        <a:lstStyle/>
        <a:p>
          <a:endParaRPr lang="en-US"/>
        </a:p>
      </dgm:t>
    </dgm:pt>
    <dgm:pt modelId="{EBE4C381-B6C0-4FB8-9416-45EECF3F8C03}">
      <dgm:prSet/>
      <dgm:spPr/>
      <dgm:t>
        <a:bodyPr/>
        <a:lstStyle/>
        <a:p>
          <a:r>
            <a:rPr lang="it-IT" b="0" i="0" baseline="0"/>
            <a:t>Molti soggetti si dicono preoccupati della presenza di giochi non adatti all’et</a:t>
          </a:r>
          <a:r>
            <a:rPr lang="it-IT"/>
            <a:t>á</a:t>
          </a:r>
          <a:r>
            <a:rPr lang="it-IT" b="0" i="0" baseline="0"/>
            <a:t> dei loro bambini.</a:t>
          </a:r>
          <a:endParaRPr lang="en-US"/>
        </a:p>
      </dgm:t>
    </dgm:pt>
    <dgm:pt modelId="{BAA1E98C-5928-4356-97AE-16C4EAB5D724}" type="parTrans" cxnId="{21D767BB-9DAF-4332-931E-F53BD1292A34}">
      <dgm:prSet/>
      <dgm:spPr/>
      <dgm:t>
        <a:bodyPr/>
        <a:lstStyle/>
        <a:p>
          <a:endParaRPr lang="en-US"/>
        </a:p>
      </dgm:t>
    </dgm:pt>
    <dgm:pt modelId="{6FA47485-7CCB-4435-9011-60B423B59BE4}" type="sibTrans" cxnId="{21D767BB-9DAF-4332-931E-F53BD1292A34}">
      <dgm:prSet/>
      <dgm:spPr/>
      <dgm:t>
        <a:bodyPr/>
        <a:lstStyle/>
        <a:p>
          <a:endParaRPr lang="en-US"/>
        </a:p>
      </dgm:t>
    </dgm:pt>
    <dgm:pt modelId="{256FFE24-EF7D-4E1E-B3C6-47A604FECF76}">
      <dgm:prSet/>
      <dgm:spPr/>
      <dgm:t>
        <a:bodyPr/>
        <a:lstStyle/>
        <a:p>
          <a:r>
            <a:rPr lang="it-IT" b="0" i="0" baseline="0"/>
            <a:t>I genitori non vogliono che il sito possa creare una sorta di dipendenza nei bambini e preferiscono che il tempo di utilizzo resti limitato.</a:t>
          </a:r>
          <a:endParaRPr lang="en-US"/>
        </a:p>
      </dgm:t>
    </dgm:pt>
    <dgm:pt modelId="{A875C091-5AF4-404D-9E2C-9CBEFB1EBADA}" type="parTrans" cxnId="{D931B153-4659-4745-B7CE-DFA49F567E93}">
      <dgm:prSet/>
      <dgm:spPr/>
      <dgm:t>
        <a:bodyPr/>
        <a:lstStyle/>
        <a:p>
          <a:endParaRPr lang="en-US"/>
        </a:p>
      </dgm:t>
    </dgm:pt>
    <dgm:pt modelId="{F7E0FA5D-ACA4-436A-A30E-7AB173438E42}" type="sibTrans" cxnId="{D931B153-4659-4745-B7CE-DFA49F567E93}">
      <dgm:prSet/>
      <dgm:spPr/>
      <dgm:t>
        <a:bodyPr/>
        <a:lstStyle/>
        <a:p>
          <a:endParaRPr lang="en-US"/>
        </a:p>
      </dgm:t>
    </dgm:pt>
    <dgm:pt modelId="{9785F4FE-7717-425B-9123-ADC095748F86}" type="pres">
      <dgm:prSet presAssocID="{AF8064A7-3488-4084-925A-EB004AF021BA}" presName="linear" presStyleCnt="0">
        <dgm:presLayoutVars>
          <dgm:animLvl val="lvl"/>
          <dgm:resizeHandles val="exact"/>
        </dgm:presLayoutVars>
      </dgm:prSet>
      <dgm:spPr/>
    </dgm:pt>
    <dgm:pt modelId="{230F13E4-B111-408B-B977-B6529E918C05}" type="pres">
      <dgm:prSet presAssocID="{E757B58A-F41C-49F5-A4B0-181EE7E3B75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4E43411-9C3C-4F63-9DFD-A26EA5F9342A}" type="pres">
      <dgm:prSet presAssocID="{E757B58A-F41C-49F5-A4B0-181EE7E3B755}" presName="childText" presStyleLbl="revTx" presStyleIdx="0" presStyleCnt="2">
        <dgm:presLayoutVars>
          <dgm:bulletEnabled val="1"/>
        </dgm:presLayoutVars>
      </dgm:prSet>
      <dgm:spPr/>
    </dgm:pt>
    <dgm:pt modelId="{2F163D66-4DD6-47BD-BA58-BC680C234859}" type="pres">
      <dgm:prSet presAssocID="{A9E0F62A-7372-40CB-8947-438D9F0F838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70B1F67-A673-4B15-B683-231DA10845BA}" type="pres">
      <dgm:prSet presAssocID="{A9E0F62A-7372-40CB-8947-438D9F0F838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3A7F203-7615-4A69-A11D-59948B3BCF99}" type="presOf" srcId="{208DE25F-58F4-4B35-B78E-DE5A769486D1}" destId="{F70B1F67-A673-4B15-B683-231DA10845BA}" srcOrd="0" destOrd="2" presId="urn:microsoft.com/office/officeart/2005/8/layout/vList2"/>
    <dgm:cxn modelId="{41F4941D-592D-4A68-AB39-E804B3AE7D41}" type="presOf" srcId="{74B605BB-2232-441B-A29A-EDEF9C17DB8A}" destId="{04E43411-9C3C-4F63-9DFD-A26EA5F9342A}" srcOrd="0" destOrd="0" presId="urn:microsoft.com/office/officeart/2005/8/layout/vList2"/>
    <dgm:cxn modelId="{51A15765-27CE-418A-B2C6-7C2942951099}" type="presOf" srcId="{E757B58A-F41C-49F5-A4B0-181EE7E3B755}" destId="{230F13E4-B111-408B-B977-B6529E918C05}" srcOrd="0" destOrd="0" presId="urn:microsoft.com/office/officeart/2005/8/layout/vList2"/>
    <dgm:cxn modelId="{D788896E-19A9-40B9-ADC2-17A7D827A3D6}" type="presOf" srcId="{256FFE24-EF7D-4E1E-B3C6-47A604FECF76}" destId="{F70B1F67-A673-4B15-B683-231DA10845BA}" srcOrd="0" destOrd="4" presId="urn:microsoft.com/office/officeart/2005/8/layout/vList2"/>
    <dgm:cxn modelId="{D931B153-4659-4745-B7CE-DFA49F567E93}" srcId="{A9E0F62A-7372-40CB-8947-438D9F0F8386}" destId="{256FFE24-EF7D-4E1E-B3C6-47A604FECF76}" srcOrd="4" destOrd="0" parTransId="{A875C091-5AF4-404D-9E2C-9CBEFB1EBADA}" sibTransId="{F7E0FA5D-ACA4-436A-A30E-7AB173438E42}"/>
    <dgm:cxn modelId="{08B7E575-B132-47D3-A874-CA5FB851FCA0}" type="presOf" srcId="{A9E0F62A-7372-40CB-8947-438D9F0F8386}" destId="{2F163D66-4DD6-47BD-BA58-BC680C234859}" srcOrd="0" destOrd="0" presId="urn:microsoft.com/office/officeart/2005/8/layout/vList2"/>
    <dgm:cxn modelId="{904B2A8B-BA1B-4632-87B0-C40F2BE4911A}" srcId="{AF8064A7-3488-4084-925A-EB004AF021BA}" destId="{E757B58A-F41C-49F5-A4B0-181EE7E3B755}" srcOrd="0" destOrd="0" parTransId="{F8F739A4-C087-4FCB-A3D7-CCB8E1035685}" sibTransId="{941D6595-08D5-4B2C-9ECB-19D8A45B2CC5}"/>
    <dgm:cxn modelId="{7E87E19A-9F10-446F-8FAD-C7CEF50DC045}" type="presOf" srcId="{EBE4C381-B6C0-4FB8-9416-45EECF3F8C03}" destId="{F70B1F67-A673-4B15-B683-231DA10845BA}" srcOrd="0" destOrd="3" presId="urn:microsoft.com/office/officeart/2005/8/layout/vList2"/>
    <dgm:cxn modelId="{CE8BABB7-3610-40C9-B6D2-E56240B7D7BB}" srcId="{E757B58A-F41C-49F5-A4B0-181EE7E3B755}" destId="{D52CEFC7-0246-4250-A724-ED973EDA922F}" srcOrd="1" destOrd="0" parTransId="{10953CAA-0158-4E97-AEED-851ABC80BEF3}" sibTransId="{590CE5B3-B8A0-4EDD-85D5-DE4981F08B2E}"/>
    <dgm:cxn modelId="{21D767BB-9DAF-4332-931E-F53BD1292A34}" srcId="{A9E0F62A-7372-40CB-8947-438D9F0F8386}" destId="{EBE4C381-B6C0-4FB8-9416-45EECF3F8C03}" srcOrd="3" destOrd="0" parTransId="{BAA1E98C-5928-4356-97AE-16C4EAB5D724}" sibTransId="{6FA47485-7CCB-4435-9011-60B423B59BE4}"/>
    <dgm:cxn modelId="{754423BE-E4A7-4E5C-8F09-E061DF8AB402}" srcId="{AF8064A7-3488-4084-925A-EB004AF021BA}" destId="{A9E0F62A-7372-40CB-8947-438D9F0F8386}" srcOrd="1" destOrd="0" parTransId="{723EE869-347F-4055-8D96-8A3A5F854A88}" sibTransId="{E9C07E3A-C588-42CC-82EB-F819B0E65301}"/>
    <dgm:cxn modelId="{144042C1-1293-42E5-82B1-C720000BC790}" type="presOf" srcId="{80749A74-C4F5-49A7-B982-C448382E91FB}" destId="{F70B1F67-A673-4B15-B683-231DA10845BA}" srcOrd="0" destOrd="0" presId="urn:microsoft.com/office/officeart/2005/8/layout/vList2"/>
    <dgm:cxn modelId="{1F2D16D4-8E95-4767-A9CF-70C25C9A2846}" type="presOf" srcId="{46DA5E35-EE10-4594-9C66-1D42C324645E}" destId="{F70B1F67-A673-4B15-B683-231DA10845BA}" srcOrd="0" destOrd="1" presId="urn:microsoft.com/office/officeart/2005/8/layout/vList2"/>
    <dgm:cxn modelId="{1EAEB0D5-8ED5-4C4F-B73F-031361F792BC}" type="presOf" srcId="{D52CEFC7-0246-4250-A724-ED973EDA922F}" destId="{04E43411-9C3C-4F63-9DFD-A26EA5F9342A}" srcOrd="0" destOrd="1" presId="urn:microsoft.com/office/officeart/2005/8/layout/vList2"/>
    <dgm:cxn modelId="{530C2BD9-FFEE-46F7-AD50-8B5193C3A1D9}" srcId="{A9E0F62A-7372-40CB-8947-438D9F0F8386}" destId="{80749A74-C4F5-49A7-B982-C448382E91FB}" srcOrd="0" destOrd="0" parTransId="{778F5088-D5F6-48FA-B166-3B1F0D7F7220}" sibTransId="{FBFD674A-078C-4C82-B3ED-71D1D4662347}"/>
    <dgm:cxn modelId="{063E67EB-7E8D-4ECF-9139-01AF26439CA7}" type="presOf" srcId="{AF8064A7-3488-4084-925A-EB004AF021BA}" destId="{9785F4FE-7717-425B-9123-ADC095748F86}" srcOrd="0" destOrd="0" presId="urn:microsoft.com/office/officeart/2005/8/layout/vList2"/>
    <dgm:cxn modelId="{6CEFE6F5-E5FB-4C01-A328-8A68C0F01B8D}" srcId="{A9E0F62A-7372-40CB-8947-438D9F0F8386}" destId="{46DA5E35-EE10-4594-9C66-1D42C324645E}" srcOrd="1" destOrd="0" parTransId="{5F94CF4E-9FCC-41A5-AE9E-CDF8F69FCA80}" sibTransId="{BE50076A-4CC7-4073-B268-112BB6DE62E3}"/>
    <dgm:cxn modelId="{EE1153F6-6275-4D36-85F8-A4FA622DFF73}" srcId="{A9E0F62A-7372-40CB-8947-438D9F0F8386}" destId="{208DE25F-58F4-4B35-B78E-DE5A769486D1}" srcOrd="2" destOrd="0" parTransId="{F7FEA29A-3A1C-419E-8E97-64F6875FD13D}" sibTransId="{37BCF4DF-7FCC-4563-9C40-221CFB8CD51A}"/>
    <dgm:cxn modelId="{904501FA-CD34-401F-9E8C-FB2E0471A4C5}" srcId="{E757B58A-F41C-49F5-A4B0-181EE7E3B755}" destId="{74B605BB-2232-441B-A29A-EDEF9C17DB8A}" srcOrd="0" destOrd="0" parTransId="{DC60089C-3A53-4D0B-9850-0A37434727FA}" sibTransId="{B795C5D9-AD45-4725-9370-314455353EE3}"/>
    <dgm:cxn modelId="{6B8CA321-87C7-4591-A4F3-CA6695EB0A5B}" type="presParOf" srcId="{9785F4FE-7717-425B-9123-ADC095748F86}" destId="{230F13E4-B111-408B-B977-B6529E918C05}" srcOrd="0" destOrd="0" presId="urn:microsoft.com/office/officeart/2005/8/layout/vList2"/>
    <dgm:cxn modelId="{0D5F66BD-1858-4164-971B-730B223C731B}" type="presParOf" srcId="{9785F4FE-7717-425B-9123-ADC095748F86}" destId="{04E43411-9C3C-4F63-9DFD-A26EA5F9342A}" srcOrd="1" destOrd="0" presId="urn:microsoft.com/office/officeart/2005/8/layout/vList2"/>
    <dgm:cxn modelId="{6223469B-CBF1-4477-8113-F679C2B59FF7}" type="presParOf" srcId="{9785F4FE-7717-425B-9123-ADC095748F86}" destId="{2F163D66-4DD6-47BD-BA58-BC680C234859}" srcOrd="2" destOrd="0" presId="urn:microsoft.com/office/officeart/2005/8/layout/vList2"/>
    <dgm:cxn modelId="{A52E76E0-011A-4DA8-A6EF-221A7F845EEA}" type="presParOf" srcId="{9785F4FE-7717-425B-9123-ADC095748F86}" destId="{F70B1F67-A673-4B15-B683-231DA10845B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DD81A8-8755-49CC-931E-9C4B693531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61B3849-28C6-4D9A-B3A2-1346D5C435CE}">
      <dgm:prSet/>
      <dgm:spPr/>
      <dgm:t>
        <a:bodyPr/>
        <a:lstStyle/>
        <a:p>
          <a:r>
            <a:rPr lang="it-IT" b="0" i="0" baseline="0" dirty="0"/>
            <a:t>scelta delle linee guida di design che fungeranno da punto di riferimento per l’intero team di sviluppo durante la valutazione interna</a:t>
          </a:r>
          <a:endParaRPr lang="en-US" dirty="0"/>
        </a:p>
      </dgm:t>
    </dgm:pt>
    <dgm:pt modelId="{5FDBEE15-20A0-44EE-9DBC-4C000170A815}" type="parTrans" cxnId="{E6CCB0EA-F5FF-48A6-9564-577F417E6DEB}">
      <dgm:prSet/>
      <dgm:spPr/>
      <dgm:t>
        <a:bodyPr/>
        <a:lstStyle/>
        <a:p>
          <a:endParaRPr lang="en-US"/>
        </a:p>
      </dgm:t>
    </dgm:pt>
    <dgm:pt modelId="{2A34E0E0-EB2D-4716-84C1-FE378E98F157}" type="sibTrans" cxnId="{E6CCB0EA-F5FF-48A6-9564-577F417E6DEB}">
      <dgm:prSet/>
      <dgm:spPr/>
      <dgm:t>
        <a:bodyPr/>
        <a:lstStyle/>
        <a:p>
          <a:endParaRPr lang="en-US"/>
        </a:p>
      </dgm:t>
    </dgm:pt>
    <dgm:pt modelId="{59FA6A7B-9FF9-488D-970F-2EA94835D84C}">
      <dgm:prSet/>
      <dgm:spPr/>
      <dgm:t>
        <a:bodyPr/>
        <a:lstStyle/>
        <a:p>
          <a:r>
            <a:rPr lang="it-IT" b="0" i="0" baseline="0"/>
            <a:t>il sito sar</a:t>
          </a:r>
          <a:r>
            <a:rPr lang="it-IT"/>
            <a:t>á</a:t>
          </a:r>
          <a:r>
            <a:rPr lang="it-IT" b="0" i="0" baseline="0"/>
            <a:t> sottoposto all’utilizzo di utenti reali, evidenziando ulteriori criticit</a:t>
          </a:r>
          <a:r>
            <a:rPr lang="it-IT"/>
            <a:t>á</a:t>
          </a:r>
          <a:r>
            <a:rPr lang="it-IT" b="0" i="0" baseline="0"/>
            <a:t> non individuate dal solo team di sviluppo.</a:t>
          </a:r>
          <a:endParaRPr lang="en-US"/>
        </a:p>
      </dgm:t>
    </dgm:pt>
    <dgm:pt modelId="{E37AF7BF-4F0B-4365-8B8B-ECC30C7CF5EA}" type="parTrans" cxnId="{35FD5279-D0C2-4200-B23C-BFBF7E8C4371}">
      <dgm:prSet/>
      <dgm:spPr/>
      <dgm:t>
        <a:bodyPr/>
        <a:lstStyle/>
        <a:p>
          <a:endParaRPr lang="en-US"/>
        </a:p>
      </dgm:t>
    </dgm:pt>
    <dgm:pt modelId="{5C9AAADE-3789-4355-8112-DEC3AC4F8DEF}" type="sibTrans" cxnId="{35FD5279-D0C2-4200-B23C-BFBF7E8C4371}">
      <dgm:prSet/>
      <dgm:spPr/>
      <dgm:t>
        <a:bodyPr/>
        <a:lstStyle/>
        <a:p>
          <a:endParaRPr lang="en-US"/>
        </a:p>
      </dgm:t>
    </dgm:pt>
    <dgm:pt modelId="{2AD507A5-932B-4051-9DC1-9A32D21BE033}">
      <dgm:prSet/>
      <dgm:spPr/>
      <dgm:t>
        <a:bodyPr/>
        <a:lstStyle/>
        <a:p>
          <a:r>
            <a:rPr lang="it-IT" b="0" i="0" baseline="0"/>
            <a:t>Verr</a:t>
          </a:r>
          <a:r>
            <a:rPr lang="it-IT"/>
            <a:t>á</a:t>
          </a:r>
          <a:r>
            <a:rPr lang="it-IT" b="0" i="0" baseline="0"/>
            <a:t> presentata una sintesi degli errori riscontrati, insieme alla loro frequenza e al loro impatto sull’esperienza utente</a:t>
          </a:r>
          <a:r>
            <a:rPr lang="it-IT"/>
            <a:t>, che sará la base per la riprogettazione </a:t>
          </a:r>
          <a:endParaRPr lang="en-US"/>
        </a:p>
      </dgm:t>
    </dgm:pt>
    <dgm:pt modelId="{85143416-5B88-46D9-9500-CFB203791421}" type="parTrans" cxnId="{BE0B6AE4-E3C9-4210-BD16-856B4D8DF292}">
      <dgm:prSet/>
      <dgm:spPr/>
      <dgm:t>
        <a:bodyPr/>
        <a:lstStyle/>
        <a:p>
          <a:endParaRPr lang="en-US"/>
        </a:p>
      </dgm:t>
    </dgm:pt>
    <dgm:pt modelId="{5478BF5A-3E1B-49CE-B0B2-BFD0946823BB}" type="sibTrans" cxnId="{BE0B6AE4-E3C9-4210-BD16-856B4D8DF292}">
      <dgm:prSet/>
      <dgm:spPr/>
      <dgm:t>
        <a:bodyPr/>
        <a:lstStyle/>
        <a:p>
          <a:endParaRPr lang="en-US"/>
        </a:p>
      </dgm:t>
    </dgm:pt>
    <dgm:pt modelId="{67E36A7E-592F-4B29-95BB-04291B5F92AD}" type="pres">
      <dgm:prSet presAssocID="{B8DD81A8-8755-49CC-931E-9C4B69353163}" presName="root" presStyleCnt="0">
        <dgm:presLayoutVars>
          <dgm:dir/>
          <dgm:resizeHandles val="exact"/>
        </dgm:presLayoutVars>
      </dgm:prSet>
      <dgm:spPr/>
    </dgm:pt>
    <dgm:pt modelId="{666EF456-C38D-4CD7-B150-281D5E5A8A26}" type="pres">
      <dgm:prSet presAssocID="{461B3849-28C6-4D9A-B3A2-1346D5C435CE}" presName="compNode" presStyleCnt="0"/>
      <dgm:spPr/>
    </dgm:pt>
    <dgm:pt modelId="{E37D4651-7827-4300-8F2F-C24D57ADE88F}" type="pres">
      <dgm:prSet presAssocID="{461B3849-28C6-4D9A-B3A2-1346D5C435CE}" presName="bgRect" presStyleLbl="bgShp" presStyleIdx="0" presStyleCnt="3"/>
      <dgm:spPr/>
    </dgm:pt>
    <dgm:pt modelId="{C3FBDF1F-7BF1-41B5-951E-8E4E0F9E360C}" type="pres">
      <dgm:prSet presAssocID="{461B3849-28C6-4D9A-B3A2-1346D5C435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AC4BDE04-D451-4963-B08E-BABB0886BA6B}" type="pres">
      <dgm:prSet presAssocID="{461B3849-28C6-4D9A-B3A2-1346D5C435CE}" presName="spaceRect" presStyleCnt="0"/>
      <dgm:spPr/>
    </dgm:pt>
    <dgm:pt modelId="{7A5D6EF9-93E5-4C9A-8157-9EB7C0A25C8B}" type="pres">
      <dgm:prSet presAssocID="{461B3849-28C6-4D9A-B3A2-1346D5C435CE}" presName="parTx" presStyleLbl="revTx" presStyleIdx="0" presStyleCnt="3">
        <dgm:presLayoutVars>
          <dgm:chMax val="0"/>
          <dgm:chPref val="0"/>
        </dgm:presLayoutVars>
      </dgm:prSet>
      <dgm:spPr/>
    </dgm:pt>
    <dgm:pt modelId="{F764BDC5-BFE5-4828-91BE-100525321A6A}" type="pres">
      <dgm:prSet presAssocID="{2A34E0E0-EB2D-4716-84C1-FE378E98F157}" presName="sibTrans" presStyleCnt="0"/>
      <dgm:spPr/>
    </dgm:pt>
    <dgm:pt modelId="{94B99334-DD66-45BE-8B58-A65D90992939}" type="pres">
      <dgm:prSet presAssocID="{59FA6A7B-9FF9-488D-970F-2EA94835D84C}" presName="compNode" presStyleCnt="0"/>
      <dgm:spPr/>
    </dgm:pt>
    <dgm:pt modelId="{F0A3D04A-42B3-42A4-919A-35E743CD9AC5}" type="pres">
      <dgm:prSet presAssocID="{59FA6A7B-9FF9-488D-970F-2EA94835D84C}" presName="bgRect" presStyleLbl="bgShp" presStyleIdx="1" presStyleCnt="3"/>
      <dgm:spPr/>
    </dgm:pt>
    <dgm:pt modelId="{002A3EDF-D750-46F3-8236-3575A56FD403}" type="pres">
      <dgm:prSet presAssocID="{59FA6A7B-9FF9-488D-970F-2EA94835D8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884C944-4535-44EB-9D52-31FEFCD6C732}" type="pres">
      <dgm:prSet presAssocID="{59FA6A7B-9FF9-488D-970F-2EA94835D84C}" presName="spaceRect" presStyleCnt="0"/>
      <dgm:spPr/>
    </dgm:pt>
    <dgm:pt modelId="{7A9D1941-A332-432E-9FE7-CB22D299B75C}" type="pres">
      <dgm:prSet presAssocID="{59FA6A7B-9FF9-488D-970F-2EA94835D84C}" presName="parTx" presStyleLbl="revTx" presStyleIdx="1" presStyleCnt="3">
        <dgm:presLayoutVars>
          <dgm:chMax val="0"/>
          <dgm:chPref val="0"/>
        </dgm:presLayoutVars>
      </dgm:prSet>
      <dgm:spPr/>
    </dgm:pt>
    <dgm:pt modelId="{7B43FE17-D0FA-4897-913C-B2F20FD7D649}" type="pres">
      <dgm:prSet presAssocID="{5C9AAADE-3789-4355-8112-DEC3AC4F8DEF}" presName="sibTrans" presStyleCnt="0"/>
      <dgm:spPr/>
    </dgm:pt>
    <dgm:pt modelId="{7047B2BF-5361-4D05-8467-6A654AD2A490}" type="pres">
      <dgm:prSet presAssocID="{2AD507A5-932B-4051-9DC1-9A32D21BE033}" presName="compNode" presStyleCnt="0"/>
      <dgm:spPr/>
    </dgm:pt>
    <dgm:pt modelId="{EC9F7E93-16C5-4CAE-AC81-CEDC12C77C78}" type="pres">
      <dgm:prSet presAssocID="{2AD507A5-932B-4051-9DC1-9A32D21BE033}" presName="bgRect" presStyleLbl="bgShp" presStyleIdx="2" presStyleCnt="3"/>
      <dgm:spPr/>
    </dgm:pt>
    <dgm:pt modelId="{56C929C9-3415-42C6-AE96-D5EAFE830FAF}" type="pres">
      <dgm:prSet presAssocID="{2AD507A5-932B-4051-9DC1-9A32D21BE0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D3BB968E-63BA-47E5-B8F8-82BC5AAD74C7}" type="pres">
      <dgm:prSet presAssocID="{2AD507A5-932B-4051-9DC1-9A32D21BE033}" presName="spaceRect" presStyleCnt="0"/>
      <dgm:spPr/>
    </dgm:pt>
    <dgm:pt modelId="{40659AF2-FB10-473E-A7AF-A37B0A5EAA46}" type="pres">
      <dgm:prSet presAssocID="{2AD507A5-932B-4051-9DC1-9A32D21BE0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EF841D-1C04-436B-83CE-433DC38551D5}" type="presOf" srcId="{2AD507A5-932B-4051-9DC1-9A32D21BE033}" destId="{40659AF2-FB10-473E-A7AF-A37B0A5EAA46}" srcOrd="0" destOrd="0" presId="urn:microsoft.com/office/officeart/2018/2/layout/IconVerticalSolidList"/>
    <dgm:cxn modelId="{35891F47-A0FF-49E3-8597-D2D78CCE9959}" type="presOf" srcId="{461B3849-28C6-4D9A-B3A2-1346D5C435CE}" destId="{7A5D6EF9-93E5-4C9A-8157-9EB7C0A25C8B}" srcOrd="0" destOrd="0" presId="urn:microsoft.com/office/officeart/2018/2/layout/IconVerticalSolidList"/>
    <dgm:cxn modelId="{35FD5279-D0C2-4200-B23C-BFBF7E8C4371}" srcId="{B8DD81A8-8755-49CC-931E-9C4B69353163}" destId="{59FA6A7B-9FF9-488D-970F-2EA94835D84C}" srcOrd="1" destOrd="0" parTransId="{E37AF7BF-4F0B-4365-8B8B-ECC30C7CF5EA}" sibTransId="{5C9AAADE-3789-4355-8112-DEC3AC4F8DEF}"/>
    <dgm:cxn modelId="{122F548A-52F5-47D0-BA2A-979AFA484A72}" type="presOf" srcId="{B8DD81A8-8755-49CC-931E-9C4B69353163}" destId="{67E36A7E-592F-4B29-95BB-04291B5F92AD}" srcOrd="0" destOrd="0" presId="urn:microsoft.com/office/officeart/2018/2/layout/IconVerticalSolidList"/>
    <dgm:cxn modelId="{BE0B6AE4-E3C9-4210-BD16-856B4D8DF292}" srcId="{B8DD81A8-8755-49CC-931E-9C4B69353163}" destId="{2AD507A5-932B-4051-9DC1-9A32D21BE033}" srcOrd="2" destOrd="0" parTransId="{85143416-5B88-46D9-9500-CFB203791421}" sibTransId="{5478BF5A-3E1B-49CE-B0B2-BFD0946823BB}"/>
    <dgm:cxn modelId="{E6CCB0EA-F5FF-48A6-9564-577F417E6DEB}" srcId="{B8DD81A8-8755-49CC-931E-9C4B69353163}" destId="{461B3849-28C6-4D9A-B3A2-1346D5C435CE}" srcOrd="0" destOrd="0" parTransId="{5FDBEE15-20A0-44EE-9DBC-4C000170A815}" sibTransId="{2A34E0E0-EB2D-4716-84C1-FE378E98F157}"/>
    <dgm:cxn modelId="{25458CEE-697F-4868-A5ED-5DE81549AE18}" type="presOf" srcId="{59FA6A7B-9FF9-488D-970F-2EA94835D84C}" destId="{7A9D1941-A332-432E-9FE7-CB22D299B75C}" srcOrd="0" destOrd="0" presId="urn:microsoft.com/office/officeart/2018/2/layout/IconVerticalSolidList"/>
    <dgm:cxn modelId="{9AE86A09-6A6D-4BBF-ADD3-D6DAA543182E}" type="presParOf" srcId="{67E36A7E-592F-4B29-95BB-04291B5F92AD}" destId="{666EF456-C38D-4CD7-B150-281D5E5A8A26}" srcOrd="0" destOrd="0" presId="urn:microsoft.com/office/officeart/2018/2/layout/IconVerticalSolidList"/>
    <dgm:cxn modelId="{24EE69DA-80AE-4D61-8F39-DED927D8CE9E}" type="presParOf" srcId="{666EF456-C38D-4CD7-B150-281D5E5A8A26}" destId="{E37D4651-7827-4300-8F2F-C24D57ADE88F}" srcOrd="0" destOrd="0" presId="urn:microsoft.com/office/officeart/2018/2/layout/IconVerticalSolidList"/>
    <dgm:cxn modelId="{203D515B-8072-47BD-8ECB-B9C9E36E7717}" type="presParOf" srcId="{666EF456-C38D-4CD7-B150-281D5E5A8A26}" destId="{C3FBDF1F-7BF1-41B5-951E-8E4E0F9E360C}" srcOrd="1" destOrd="0" presId="urn:microsoft.com/office/officeart/2018/2/layout/IconVerticalSolidList"/>
    <dgm:cxn modelId="{08E10DED-0062-448D-8A89-717D40FE9571}" type="presParOf" srcId="{666EF456-C38D-4CD7-B150-281D5E5A8A26}" destId="{AC4BDE04-D451-4963-B08E-BABB0886BA6B}" srcOrd="2" destOrd="0" presId="urn:microsoft.com/office/officeart/2018/2/layout/IconVerticalSolidList"/>
    <dgm:cxn modelId="{9C2DF56B-FF59-4D80-A81B-AA3EB2F2DF82}" type="presParOf" srcId="{666EF456-C38D-4CD7-B150-281D5E5A8A26}" destId="{7A5D6EF9-93E5-4C9A-8157-9EB7C0A25C8B}" srcOrd="3" destOrd="0" presId="urn:microsoft.com/office/officeart/2018/2/layout/IconVerticalSolidList"/>
    <dgm:cxn modelId="{9A87A2F8-1AF2-4AC5-AEB8-34FD03A0AD79}" type="presParOf" srcId="{67E36A7E-592F-4B29-95BB-04291B5F92AD}" destId="{F764BDC5-BFE5-4828-91BE-100525321A6A}" srcOrd="1" destOrd="0" presId="urn:microsoft.com/office/officeart/2018/2/layout/IconVerticalSolidList"/>
    <dgm:cxn modelId="{C782B5EB-03AE-4C3D-8BE2-6E3CD0E3AA19}" type="presParOf" srcId="{67E36A7E-592F-4B29-95BB-04291B5F92AD}" destId="{94B99334-DD66-45BE-8B58-A65D90992939}" srcOrd="2" destOrd="0" presId="urn:microsoft.com/office/officeart/2018/2/layout/IconVerticalSolidList"/>
    <dgm:cxn modelId="{C1A03BE6-32E2-4C52-B002-A2E4F2C6A0B3}" type="presParOf" srcId="{94B99334-DD66-45BE-8B58-A65D90992939}" destId="{F0A3D04A-42B3-42A4-919A-35E743CD9AC5}" srcOrd="0" destOrd="0" presId="urn:microsoft.com/office/officeart/2018/2/layout/IconVerticalSolidList"/>
    <dgm:cxn modelId="{7E61EA25-2732-468A-B0B9-6EA6E7E60981}" type="presParOf" srcId="{94B99334-DD66-45BE-8B58-A65D90992939}" destId="{002A3EDF-D750-46F3-8236-3575A56FD403}" srcOrd="1" destOrd="0" presId="urn:microsoft.com/office/officeart/2018/2/layout/IconVerticalSolidList"/>
    <dgm:cxn modelId="{2844F360-04C0-4183-9D8B-EE78D4DDD755}" type="presParOf" srcId="{94B99334-DD66-45BE-8B58-A65D90992939}" destId="{C884C944-4535-44EB-9D52-31FEFCD6C732}" srcOrd="2" destOrd="0" presId="urn:microsoft.com/office/officeart/2018/2/layout/IconVerticalSolidList"/>
    <dgm:cxn modelId="{A7A506D5-C256-4D6E-8C43-BBF6A7F029DA}" type="presParOf" srcId="{94B99334-DD66-45BE-8B58-A65D90992939}" destId="{7A9D1941-A332-432E-9FE7-CB22D299B75C}" srcOrd="3" destOrd="0" presId="urn:microsoft.com/office/officeart/2018/2/layout/IconVerticalSolidList"/>
    <dgm:cxn modelId="{4D375530-5FBA-4ABB-AE56-3E9657C60878}" type="presParOf" srcId="{67E36A7E-592F-4B29-95BB-04291B5F92AD}" destId="{7B43FE17-D0FA-4897-913C-B2F20FD7D649}" srcOrd="3" destOrd="0" presId="urn:microsoft.com/office/officeart/2018/2/layout/IconVerticalSolidList"/>
    <dgm:cxn modelId="{B97E80DE-7D69-4689-891C-DBB84CF00F79}" type="presParOf" srcId="{67E36A7E-592F-4B29-95BB-04291B5F92AD}" destId="{7047B2BF-5361-4D05-8467-6A654AD2A490}" srcOrd="4" destOrd="0" presId="urn:microsoft.com/office/officeart/2018/2/layout/IconVerticalSolidList"/>
    <dgm:cxn modelId="{549A61D1-4134-427E-86DC-4D0DBAE810B5}" type="presParOf" srcId="{7047B2BF-5361-4D05-8467-6A654AD2A490}" destId="{EC9F7E93-16C5-4CAE-AC81-CEDC12C77C78}" srcOrd="0" destOrd="0" presId="urn:microsoft.com/office/officeart/2018/2/layout/IconVerticalSolidList"/>
    <dgm:cxn modelId="{5C4043C9-88DF-49CD-8615-0F12737D316E}" type="presParOf" srcId="{7047B2BF-5361-4D05-8467-6A654AD2A490}" destId="{56C929C9-3415-42C6-AE96-D5EAFE830FAF}" srcOrd="1" destOrd="0" presId="urn:microsoft.com/office/officeart/2018/2/layout/IconVerticalSolidList"/>
    <dgm:cxn modelId="{786C3458-CA27-473E-B60F-6B4DA1DADC92}" type="presParOf" srcId="{7047B2BF-5361-4D05-8467-6A654AD2A490}" destId="{D3BB968E-63BA-47E5-B8F8-82BC5AAD74C7}" srcOrd="2" destOrd="0" presId="urn:microsoft.com/office/officeart/2018/2/layout/IconVerticalSolidList"/>
    <dgm:cxn modelId="{DE0F18FA-7DFA-4412-A392-8EB064317943}" type="presParOf" srcId="{7047B2BF-5361-4D05-8467-6A654AD2A490}" destId="{40659AF2-FB10-473E-A7AF-A37B0A5EAA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5DBC0-1408-467A-B998-70F0E3101408}">
      <dsp:nvSpPr>
        <dsp:cNvPr id="0" name=""/>
        <dsp:cNvSpPr/>
      </dsp:nvSpPr>
      <dsp:spPr>
        <a:xfrm>
          <a:off x="6004" y="80953"/>
          <a:ext cx="1930598" cy="77223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Ricerca etnografica</a:t>
          </a:r>
          <a:endParaRPr lang="en-US" sz="1500" kern="1200"/>
        </a:p>
      </dsp:txBody>
      <dsp:txXfrm>
        <a:off x="392124" y="80953"/>
        <a:ext cx="1158359" cy="772239"/>
      </dsp:txXfrm>
    </dsp:sp>
    <dsp:sp modelId="{7665BF90-E341-4E3E-ABE8-4F0AE8A087EB}">
      <dsp:nvSpPr>
        <dsp:cNvPr id="0" name=""/>
        <dsp:cNvSpPr/>
      </dsp:nvSpPr>
      <dsp:spPr>
        <a:xfrm>
          <a:off x="6004" y="949723"/>
          <a:ext cx="1544478" cy="16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Segmentazione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Ricerca degli utenti</a:t>
          </a:r>
          <a:endParaRPr lang="en-US" sz="1500" kern="1200"/>
        </a:p>
      </dsp:txBody>
      <dsp:txXfrm>
        <a:off x="6004" y="949723"/>
        <a:ext cx="1544478" cy="1613671"/>
      </dsp:txXfrm>
    </dsp:sp>
    <dsp:sp modelId="{3FDB86D6-B881-421C-A496-F1C0A2E9BBF4}">
      <dsp:nvSpPr>
        <dsp:cNvPr id="0" name=""/>
        <dsp:cNvSpPr/>
      </dsp:nvSpPr>
      <dsp:spPr>
        <a:xfrm>
          <a:off x="1720603" y="80953"/>
          <a:ext cx="1930598" cy="772239"/>
        </a:xfrm>
        <a:prstGeom prst="chevron">
          <a:avLst/>
        </a:prstGeom>
        <a:solidFill>
          <a:schemeClr val="accent5">
            <a:hueOff val="-386304"/>
            <a:satOff val="0"/>
            <a:lumOff val="-1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Valutazione delle risorse esistenti</a:t>
          </a:r>
          <a:endParaRPr lang="en-US" sz="1500" kern="1200"/>
        </a:p>
      </dsp:txBody>
      <dsp:txXfrm>
        <a:off x="2106723" y="80953"/>
        <a:ext cx="1158359" cy="772239"/>
      </dsp:txXfrm>
    </dsp:sp>
    <dsp:sp modelId="{30A7D8F4-9C21-4900-B3FC-9887F221724C}">
      <dsp:nvSpPr>
        <dsp:cNvPr id="0" name=""/>
        <dsp:cNvSpPr/>
      </dsp:nvSpPr>
      <dsp:spPr>
        <a:xfrm>
          <a:off x="1720603" y="949723"/>
          <a:ext cx="1544478" cy="16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Inspezione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Testing utente</a:t>
          </a:r>
          <a:endParaRPr lang="en-US" sz="1500" kern="1200"/>
        </a:p>
      </dsp:txBody>
      <dsp:txXfrm>
        <a:off x="1720603" y="949723"/>
        <a:ext cx="1544478" cy="1613671"/>
      </dsp:txXfrm>
    </dsp:sp>
    <dsp:sp modelId="{4BC0834B-B843-441F-8E55-EF16658B994B}">
      <dsp:nvSpPr>
        <dsp:cNvPr id="0" name=""/>
        <dsp:cNvSpPr/>
      </dsp:nvSpPr>
      <dsp:spPr>
        <a:xfrm>
          <a:off x="3435201" y="80953"/>
          <a:ext cx="1930598" cy="772239"/>
        </a:xfrm>
        <a:prstGeom prst="chevron">
          <a:avLst/>
        </a:prstGeom>
        <a:solidFill>
          <a:schemeClr val="accent5">
            <a:hueOff val="-772608"/>
            <a:satOff val="0"/>
            <a:lumOff val="-2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Studio di fattibilitá</a:t>
          </a:r>
          <a:endParaRPr lang="en-US" sz="1500" kern="1200"/>
        </a:p>
      </dsp:txBody>
      <dsp:txXfrm>
        <a:off x="3821321" y="80953"/>
        <a:ext cx="1158359" cy="772239"/>
      </dsp:txXfrm>
    </dsp:sp>
    <dsp:sp modelId="{DDE0DB30-C52B-4FBA-A717-2E74B55C9E70}">
      <dsp:nvSpPr>
        <dsp:cNvPr id="0" name=""/>
        <dsp:cNvSpPr/>
      </dsp:nvSpPr>
      <dsp:spPr>
        <a:xfrm>
          <a:off x="3435201" y="949723"/>
          <a:ext cx="1544478" cy="16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Contesto d’uso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Scenarios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Personas</a:t>
          </a:r>
          <a:endParaRPr lang="en-US" sz="1500" kern="1200"/>
        </a:p>
      </dsp:txBody>
      <dsp:txXfrm>
        <a:off x="3435201" y="949723"/>
        <a:ext cx="1544478" cy="1613671"/>
      </dsp:txXfrm>
    </dsp:sp>
    <dsp:sp modelId="{30805E6D-3064-4AC8-9B6A-9D5A0AC7CB17}">
      <dsp:nvSpPr>
        <dsp:cNvPr id="0" name=""/>
        <dsp:cNvSpPr/>
      </dsp:nvSpPr>
      <dsp:spPr>
        <a:xfrm>
          <a:off x="5149800" y="80953"/>
          <a:ext cx="1930598" cy="772239"/>
        </a:xfrm>
        <a:prstGeom prst="chevron">
          <a:avLst/>
        </a:prstGeom>
        <a:solidFill>
          <a:schemeClr val="accent5">
            <a:hueOff val="-1158912"/>
            <a:satOff val="0"/>
            <a:lumOff val="-3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Proposte di design</a:t>
          </a:r>
          <a:endParaRPr lang="en-US" sz="1500" kern="1200" dirty="0"/>
        </a:p>
      </dsp:txBody>
      <dsp:txXfrm>
        <a:off x="5535920" y="80953"/>
        <a:ext cx="1158359" cy="772239"/>
      </dsp:txXfrm>
    </dsp:sp>
    <dsp:sp modelId="{EEA4E884-1397-4D61-ACCC-FFE8720836A4}">
      <dsp:nvSpPr>
        <dsp:cNvPr id="0" name=""/>
        <dsp:cNvSpPr/>
      </dsp:nvSpPr>
      <dsp:spPr>
        <a:xfrm>
          <a:off x="5149800" y="949723"/>
          <a:ext cx="1544478" cy="16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Architettura dell’informazione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Modello CAO=S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Progettazione dell’Interazione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Blueprint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Wireframes</a:t>
          </a:r>
          <a:endParaRPr lang="en-US" sz="1500" kern="1200"/>
        </a:p>
      </dsp:txBody>
      <dsp:txXfrm>
        <a:off x="5149800" y="949723"/>
        <a:ext cx="1544478" cy="1613671"/>
      </dsp:txXfrm>
    </dsp:sp>
    <dsp:sp modelId="{6CFCBF84-C520-488D-BA99-22C908A9B01F}">
      <dsp:nvSpPr>
        <dsp:cNvPr id="0" name=""/>
        <dsp:cNvSpPr/>
      </dsp:nvSpPr>
      <dsp:spPr>
        <a:xfrm>
          <a:off x="6864398" y="80953"/>
          <a:ext cx="1930598" cy="772239"/>
        </a:xfrm>
        <a:prstGeom prst="chevron">
          <a:avLst/>
        </a:prstGeom>
        <a:solidFill>
          <a:schemeClr val="accent5">
            <a:hueOff val="-1545216"/>
            <a:satOff val="0"/>
            <a:lumOff val="-4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Valutazione del design</a:t>
          </a:r>
          <a:endParaRPr lang="en-US" sz="1500" kern="1200"/>
        </a:p>
      </dsp:txBody>
      <dsp:txXfrm>
        <a:off x="7250518" y="80953"/>
        <a:ext cx="1158359" cy="772239"/>
      </dsp:txXfrm>
    </dsp:sp>
    <dsp:sp modelId="{EBFB2D93-46F8-48EE-8FB7-A811A709F8E1}">
      <dsp:nvSpPr>
        <dsp:cNvPr id="0" name=""/>
        <dsp:cNvSpPr/>
      </dsp:nvSpPr>
      <dsp:spPr>
        <a:xfrm>
          <a:off x="6864398" y="949723"/>
          <a:ext cx="1544478" cy="16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Inspezione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Testing utente</a:t>
          </a:r>
          <a:endParaRPr lang="en-US" sz="1500" kern="1200"/>
        </a:p>
      </dsp:txBody>
      <dsp:txXfrm>
        <a:off x="6864398" y="949723"/>
        <a:ext cx="1544478" cy="1613671"/>
      </dsp:txXfrm>
    </dsp:sp>
    <dsp:sp modelId="{DF74749F-9227-429A-B101-F8E84672213B}">
      <dsp:nvSpPr>
        <dsp:cNvPr id="0" name=""/>
        <dsp:cNvSpPr/>
      </dsp:nvSpPr>
      <dsp:spPr>
        <a:xfrm>
          <a:off x="8578996" y="80953"/>
          <a:ext cx="1930598" cy="772239"/>
        </a:xfrm>
        <a:prstGeom prst="chevron">
          <a:avLst/>
        </a:prstGeom>
        <a:solidFill>
          <a:schemeClr val="accent5">
            <a:hueOff val="-1931520"/>
            <a:satOff val="0"/>
            <a:lumOff val="-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Conclusioni</a:t>
          </a:r>
          <a:endParaRPr lang="en-US" sz="1500" kern="1200"/>
        </a:p>
      </dsp:txBody>
      <dsp:txXfrm>
        <a:off x="8965116" y="80953"/>
        <a:ext cx="1158359" cy="772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D86B3-2739-43D8-8046-E60AECD23DDA}">
      <dsp:nvSpPr>
        <dsp:cNvPr id="0" name=""/>
        <dsp:cNvSpPr/>
      </dsp:nvSpPr>
      <dsp:spPr>
        <a:xfrm>
          <a:off x="0" y="1061330"/>
          <a:ext cx="3067049" cy="19475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A345A8-89C4-4AE1-9B5C-AD5E66344111}">
      <dsp:nvSpPr>
        <dsp:cNvPr id="0" name=""/>
        <dsp:cNvSpPr/>
      </dsp:nvSpPr>
      <dsp:spPr>
        <a:xfrm>
          <a:off x="340783" y="1385074"/>
          <a:ext cx="3067049" cy="1947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i="0" kern="1200" baseline="0" dirty="0"/>
            <a:t>Bambini (3-12 anni): soggetti che non sono in grado da soli di utilizzare al meglio un computer e che utilizzerebbero il sito principalmente per giocare, divertirsi e imparare accompagnati da un genitore.</a:t>
          </a:r>
          <a:endParaRPr lang="it-IT" sz="1300" kern="1200" dirty="0"/>
        </a:p>
      </dsp:txBody>
      <dsp:txXfrm>
        <a:off x="397826" y="1442117"/>
        <a:ext cx="2952963" cy="1833490"/>
      </dsp:txXfrm>
    </dsp:sp>
    <dsp:sp modelId="{DDEF968D-472E-4F88-A792-03ABF6CAEFF1}">
      <dsp:nvSpPr>
        <dsp:cNvPr id="0" name=""/>
        <dsp:cNvSpPr/>
      </dsp:nvSpPr>
      <dsp:spPr>
        <a:xfrm>
          <a:off x="3748616" y="1061330"/>
          <a:ext cx="3067049" cy="19475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41BBD5-727D-4275-8BCD-54F82007CF97}">
      <dsp:nvSpPr>
        <dsp:cNvPr id="0" name=""/>
        <dsp:cNvSpPr/>
      </dsp:nvSpPr>
      <dsp:spPr>
        <a:xfrm>
          <a:off x="4089399" y="1385074"/>
          <a:ext cx="3067049" cy="1947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i="0" kern="1200" baseline="0" dirty="0"/>
            <a:t>Adolescenti (12-18 anni): soggetti che utilizzano autonomamente il sito per giocare e divertirsi durante il loro tempo libero.</a:t>
          </a:r>
          <a:endParaRPr lang="it-IT" sz="1300" kern="1200" dirty="0"/>
        </a:p>
      </dsp:txBody>
      <dsp:txXfrm>
        <a:off x="4146442" y="1442117"/>
        <a:ext cx="2952963" cy="1833490"/>
      </dsp:txXfrm>
    </dsp:sp>
    <dsp:sp modelId="{5C7BDD6E-4303-4171-B2FC-A205FDBBC7F2}">
      <dsp:nvSpPr>
        <dsp:cNvPr id="0" name=""/>
        <dsp:cNvSpPr/>
      </dsp:nvSpPr>
      <dsp:spPr>
        <a:xfrm>
          <a:off x="7497232" y="1061330"/>
          <a:ext cx="3067049" cy="19475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7ADAD3-E309-4D28-806D-BD6FB320C560}">
      <dsp:nvSpPr>
        <dsp:cNvPr id="0" name=""/>
        <dsp:cNvSpPr/>
      </dsp:nvSpPr>
      <dsp:spPr>
        <a:xfrm>
          <a:off x="7838016" y="1385074"/>
          <a:ext cx="3067049" cy="1947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i="0" kern="1200" baseline="0"/>
            <a:t>Adulti (18+ anni): soggetti che utilizzano il sito principalmente come supervisori per soggetti pi`u piccoli (figli o fratelli minori), preoccupandosi delle loro scelte e aiutandoli nei task da effettuare. Rimane comunque la possibilit</a:t>
          </a:r>
          <a:r>
            <a:rPr lang="it-IT" sz="1300" kern="1200"/>
            <a:t>á</a:t>
          </a:r>
          <a:r>
            <a:rPr lang="it-IT" sz="1300" b="0" i="0" kern="1200" baseline="0"/>
            <a:t> che possano utilizzare il sito come fruitori di contenuto per divertirsi e passare del tempo.</a:t>
          </a:r>
          <a:endParaRPr lang="it-IT" sz="1300" kern="1200"/>
        </a:p>
      </dsp:txBody>
      <dsp:txXfrm>
        <a:off x="7895059" y="1442117"/>
        <a:ext cx="2952963" cy="1833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F13E4-B111-408B-B977-B6529E918C05}">
      <dsp:nvSpPr>
        <dsp:cNvPr id="0" name=""/>
        <dsp:cNvSpPr/>
      </dsp:nvSpPr>
      <dsp:spPr>
        <a:xfrm>
          <a:off x="0" y="29079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Perché un Utente dovrebbe utilizzare il nostro servizio?</a:t>
          </a:r>
          <a:endParaRPr lang="en-US" sz="2300" kern="1200"/>
        </a:p>
      </dsp:txBody>
      <dsp:txXfrm>
        <a:off x="26930" y="56009"/>
        <a:ext cx="10461740" cy="497795"/>
      </dsp:txXfrm>
    </dsp:sp>
    <dsp:sp modelId="{04E43411-9C3C-4F63-9DFD-A26EA5F9342A}">
      <dsp:nvSpPr>
        <dsp:cNvPr id="0" name=""/>
        <dsp:cNvSpPr/>
      </dsp:nvSpPr>
      <dsp:spPr>
        <a:xfrm>
          <a:off x="0" y="580734"/>
          <a:ext cx="105156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baseline="0"/>
            <a:t>Motivi di svago e distrazione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baseline="0"/>
            <a:t>Motivi Educativi</a:t>
          </a:r>
          <a:endParaRPr lang="en-US" sz="1800" kern="1200"/>
        </a:p>
      </dsp:txBody>
      <dsp:txXfrm>
        <a:off x="0" y="580734"/>
        <a:ext cx="10515600" cy="618930"/>
      </dsp:txXfrm>
    </dsp:sp>
    <dsp:sp modelId="{2F163D66-4DD6-47BD-BA58-BC680C234859}">
      <dsp:nvSpPr>
        <dsp:cNvPr id="0" name=""/>
        <dsp:cNvSpPr/>
      </dsp:nvSpPr>
      <dsp:spPr>
        <a:xfrm>
          <a:off x="0" y="1199664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Cosa vorrebbe un utente all’interno del sito?</a:t>
          </a:r>
          <a:endParaRPr lang="en-US" sz="2300" kern="1200"/>
        </a:p>
      </dsp:txBody>
      <dsp:txXfrm>
        <a:off x="26930" y="1226594"/>
        <a:ext cx="10461740" cy="497795"/>
      </dsp:txXfrm>
    </dsp:sp>
    <dsp:sp modelId="{F70B1F67-A673-4B15-B683-231DA10845BA}">
      <dsp:nvSpPr>
        <dsp:cNvPr id="0" name=""/>
        <dsp:cNvSpPr/>
      </dsp:nvSpPr>
      <dsp:spPr>
        <a:xfrm>
          <a:off x="0" y="1751319"/>
          <a:ext cx="10515600" cy="2570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baseline="0"/>
            <a:t>Un gioco deve essere ben descritto, avere delle chiare immagini esemplificative e avere delle recensioni veritiere.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baseline="0"/>
            <a:t>La schermata deve essere intuitiva, l’utente usa il servizio e gioca per un periodo limitato di tempo; deve essere invogliato a scegliere il miglior gioco nel minor tempo possibile.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baseline="0"/>
            <a:t>Di solito i genitori che accompagnano i figli nel gioco non sono abili nell’uso dei computer, bisogna quindi semplificare l’utilizzo del sito.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baseline="0"/>
            <a:t>Molti soggetti si dicono preoccupati della presenza di giochi non adatti all’et</a:t>
          </a:r>
          <a:r>
            <a:rPr lang="it-IT" sz="1800" kern="1200"/>
            <a:t>á</a:t>
          </a:r>
          <a:r>
            <a:rPr lang="it-IT" sz="1800" b="0" i="0" kern="1200" baseline="0"/>
            <a:t> dei loro bambini.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baseline="0"/>
            <a:t>I genitori non vogliono che il sito possa creare una sorta di dipendenza nei bambini e preferiscono che il tempo di utilizzo resti limitato.</a:t>
          </a:r>
          <a:endParaRPr lang="en-US" sz="1800" kern="1200"/>
        </a:p>
      </dsp:txBody>
      <dsp:txXfrm>
        <a:off x="0" y="1751319"/>
        <a:ext cx="10515600" cy="25709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D4651-7827-4300-8F2F-C24D57ADE88F}">
      <dsp:nvSpPr>
        <dsp:cNvPr id="0" name=""/>
        <dsp:cNvSpPr/>
      </dsp:nvSpPr>
      <dsp:spPr>
        <a:xfrm>
          <a:off x="0" y="406"/>
          <a:ext cx="10515600" cy="9521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BDF1F-7BF1-41B5-951E-8E4E0F9E360C}">
      <dsp:nvSpPr>
        <dsp:cNvPr id="0" name=""/>
        <dsp:cNvSpPr/>
      </dsp:nvSpPr>
      <dsp:spPr>
        <a:xfrm>
          <a:off x="288038" y="214650"/>
          <a:ext cx="523705" cy="523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D6EF9-93E5-4C9A-8157-9EB7C0A25C8B}">
      <dsp:nvSpPr>
        <dsp:cNvPr id="0" name=""/>
        <dsp:cNvSpPr/>
      </dsp:nvSpPr>
      <dsp:spPr>
        <a:xfrm>
          <a:off x="1099781" y="406"/>
          <a:ext cx="9415818" cy="952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74" tIns="100774" rIns="100774" bIns="1007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kern="1200" baseline="0" dirty="0"/>
            <a:t>scelta delle linee guida di design che fungeranno da punto di riferimento per l’intero team di sviluppo durante la valutazione interna</a:t>
          </a:r>
          <a:endParaRPr lang="en-US" sz="2200" kern="1200" dirty="0"/>
        </a:p>
      </dsp:txBody>
      <dsp:txXfrm>
        <a:off x="1099781" y="406"/>
        <a:ext cx="9415818" cy="952192"/>
      </dsp:txXfrm>
    </dsp:sp>
    <dsp:sp modelId="{F0A3D04A-42B3-42A4-919A-35E743CD9AC5}">
      <dsp:nvSpPr>
        <dsp:cNvPr id="0" name=""/>
        <dsp:cNvSpPr/>
      </dsp:nvSpPr>
      <dsp:spPr>
        <a:xfrm>
          <a:off x="0" y="1190646"/>
          <a:ext cx="10515600" cy="952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A3EDF-D750-46F3-8236-3575A56FD403}">
      <dsp:nvSpPr>
        <dsp:cNvPr id="0" name=""/>
        <dsp:cNvSpPr/>
      </dsp:nvSpPr>
      <dsp:spPr>
        <a:xfrm>
          <a:off x="288038" y="1404890"/>
          <a:ext cx="523705" cy="523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D1941-A332-432E-9FE7-CB22D299B75C}">
      <dsp:nvSpPr>
        <dsp:cNvPr id="0" name=""/>
        <dsp:cNvSpPr/>
      </dsp:nvSpPr>
      <dsp:spPr>
        <a:xfrm>
          <a:off x="1099781" y="1190646"/>
          <a:ext cx="9415818" cy="952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74" tIns="100774" rIns="100774" bIns="1007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kern="1200" baseline="0"/>
            <a:t>il sito sar</a:t>
          </a:r>
          <a:r>
            <a:rPr lang="it-IT" sz="2200" kern="1200"/>
            <a:t>á</a:t>
          </a:r>
          <a:r>
            <a:rPr lang="it-IT" sz="2200" b="0" i="0" kern="1200" baseline="0"/>
            <a:t> sottoposto all’utilizzo di utenti reali, evidenziando ulteriori criticit</a:t>
          </a:r>
          <a:r>
            <a:rPr lang="it-IT" sz="2200" kern="1200"/>
            <a:t>á</a:t>
          </a:r>
          <a:r>
            <a:rPr lang="it-IT" sz="2200" b="0" i="0" kern="1200" baseline="0"/>
            <a:t> non individuate dal solo team di sviluppo.</a:t>
          </a:r>
          <a:endParaRPr lang="en-US" sz="2200" kern="1200"/>
        </a:p>
      </dsp:txBody>
      <dsp:txXfrm>
        <a:off x="1099781" y="1190646"/>
        <a:ext cx="9415818" cy="952192"/>
      </dsp:txXfrm>
    </dsp:sp>
    <dsp:sp modelId="{EC9F7E93-16C5-4CAE-AC81-CEDC12C77C78}">
      <dsp:nvSpPr>
        <dsp:cNvPr id="0" name=""/>
        <dsp:cNvSpPr/>
      </dsp:nvSpPr>
      <dsp:spPr>
        <a:xfrm>
          <a:off x="0" y="2380887"/>
          <a:ext cx="10515600" cy="9521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929C9-3415-42C6-AE96-D5EAFE830FAF}">
      <dsp:nvSpPr>
        <dsp:cNvPr id="0" name=""/>
        <dsp:cNvSpPr/>
      </dsp:nvSpPr>
      <dsp:spPr>
        <a:xfrm>
          <a:off x="288038" y="2595130"/>
          <a:ext cx="523705" cy="5237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59AF2-FB10-473E-A7AF-A37B0A5EAA46}">
      <dsp:nvSpPr>
        <dsp:cNvPr id="0" name=""/>
        <dsp:cNvSpPr/>
      </dsp:nvSpPr>
      <dsp:spPr>
        <a:xfrm>
          <a:off x="1099781" y="2380887"/>
          <a:ext cx="9415818" cy="952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74" tIns="100774" rIns="100774" bIns="1007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kern="1200" baseline="0"/>
            <a:t>Verr</a:t>
          </a:r>
          <a:r>
            <a:rPr lang="it-IT" sz="2200" kern="1200"/>
            <a:t>á</a:t>
          </a:r>
          <a:r>
            <a:rPr lang="it-IT" sz="2200" b="0" i="0" kern="1200" baseline="0"/>
            <a:t> presentata una sintesi degli errori riscontrati, insieme alla loro frequenza e al loro impatto sull’esperienza utente</a:t>
          </a:r>
          <a:r>
            <a:rPr lang="it-IT" sz="2200" kern="1200"/>
            <a:t>, che sará la base per la riprogettazione </a:t>
          </a:r>
          <a:endParaRPr lang="en-US" sz="2200" kern="1200"/>
        </a:p>
      </dsp:txBody>
      <dsp:txXfrm>
        <a:off x="1099781" y="2380887"/>
        <a:ext cx="9415818" cy="952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6F7C5B-1504-5BF2-5FE4-E6106A8D6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75A0EB-43BE-5558-BB1A-079D2DDE9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FA9505-68F9-8723-F74E-52703B53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D7E45D-BCA1-44B2-1A26-7E879330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329DB-FA62-08C3-9725-CF4303C9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227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9FC14-6C0B-7FE0-0157-01C011A8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7D9231-8AB6-48A4-A158-D9DC4E7B3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69067A-1B34-CC6B-7842-6DB5659C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C1AA3B-F586-0AEE-01E3-B1CE258F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56E26E-9424-8FD9-EF50-1C3B4B88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93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00B1B32-3FB1-E73E-E999-5A7813665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F255CD7-EF9D-821A-0483-CA561F5DC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1CF9B7-4F71-3AE7-4A91-FB80BA25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8B0E04-4FC8-F5F7-EB64-FB65344F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8585B6-6479-E37D-7B7F-51073912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22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01B2B8-D919-77EC-DF4D-A308B2B5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1141BB-C15F-4BFA-673D-F61EFD46A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6B0672-8EF6-189E-A967-1EB9B928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BE5BA0-61E6-F937-616C-887FBCCB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76E793-9D5F-611B-4AFF-EE7120B8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805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24CC5-C024-0B2F-D4FA-DFC2260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FE269D-4D9A-0840-8EA8-3E5346C98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F4EF69-86B9-B874-7AB1-BE27EF4B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E06F37-D3EB-7D0F-84E4-12E03246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52C27E-F390-EE8A-8453-35E0F891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89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99BE9F-F032-E1CA-D4A8-AE84F401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6EBDB9-65F6-2E13-988F-23772B591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64A7C1-BF37-F163-0F3B-BDF9E7D6C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CD12E0-E9DE-95AF-3D17-3DF217C8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5DE3E9-18AE-9332-F291-AEF476B2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6DD471-D3DF-C93C-FFCA-A898C0AA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142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CEEF20-FC40-7DDC-D488-C9166D52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D5C71D-B53B-EB19-6ACE-222D7CE11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F12E7C-1866-DBC9-554A-D2268A6FF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EC237D4-E75F-9E3C-4833-A8234CDA3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71A7D8C-ADD1-56E9-46F5-F9DB5154B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B51668C-6555-D9D2-F5E3-9CE9B65F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7857DA2-5CA5-DD52-6390-63CDE73B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1A612D-B04C-577F-9A14-66730557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90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E1D04C-C8C8-1166-950D-5032661F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23892D-CF87-A65D-084F-4ADC7C40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D97018-0ACE-032F-0CB3-461446DF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22659F-8DAB-480E-013E-D0136F5A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05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0ADDC3E-D912-AF6A-257A-EECC97EE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58517E-A7AA-0267-E200-12586B9A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9DC358-73C1-75AA-E2A5-B9826911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48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770B2B-DEE8-88C8-4892-657B5723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6F9B5E-4E57-985D-59B1-FB115CF53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591DA1-CF7D-C04C-152B-BC492F130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FE894C-A677-00DF-09AF-AEC91E7F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BB9915-C15B-E2C0-8205-73594AA3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D61566-3861-BE45-5C0E-1A1A371B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356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C9446F-0479-117D-5F00-044FEC08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EF9FA13-974E-95E5-AE40-FB6ACE34E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CE6338-7D79-C03B-E1F7-E3975EB3E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33DA4D-5C0A-D561-BD0E-CC7472D2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98F17A-7925-53A4-4991-D5697271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67318D-8E1F-C3CD-3B7E-6C810087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56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81980CD-06F4-64BB-A09E-DA53B7A3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B13D9A-F09A-1C81-9A58-6BD4F5E20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96956D-6A19-14AA-D823-FF6CD8A22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9F07-E014-42B7-AD91-9D9AB259FDE0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74AEE3-FA3F-C689-3CDF-3C0F7C3D0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E58382-0CD2-E19F-796C-25697BFB5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2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8B8C182-F2B0-4D87-AF01-12176C8A0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541680"/>
            <a:ext cx="6390945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kern="1200" dirty="0">
                <a:latin typeface="+mj-lt"/>
                <a:ea typeface="+mj-ea"/>
                <a:cs typeface="+mj-cs"/>
              </a:rPr>
              <a:t>Project Management Highlights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DC8BC1-A5DF-FE4F-2C80-1944F45CB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292" y="4170025"/>
            <a:ext cx="5425781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 err="1">
                <a:solidFill>
                  <a:srgbClr val="1B1B1B"/>
                </a:solidFill>
              </a:rPr>
              <a:t>Esame</a:t>
            </a:r>
            <a:r>
              <a:rPr lang="en-US" sz="2400" b="1" dirty="0">
                <a:solidFill>
                  <a:srgbClr val="1B1B1B"/>
                </a:solidFill>
              </a:rPr>
              <a:t> di Usability &amp; User Experience</a:t>
            </a:r>
          </a:p>
          <a:p>
            <a:r>
              <a:rPr lang="en-US" sz="2400" b="1" dirty="0">
                <a:solidFill>
                  <a:srgbClr val="1B1B1B"/>
                </a:solidFill>
              </a:rPr>
              <a:t>Gruppo: La Triade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1B1B1B"/>
                </a:solidFill>
              </a:rPr>
              <a:t>Marco Benito </a:t>
            </a:r>
            <a:r>
              <a:rPr lang="en-US" sz="2400" b="0" i="0" u="none" strike="noStrike" baseline="0" dirty="0" err="1">
                <a:solidFill>
                  <a:srgbClr val="1B1B1B"/>
                </a:solidFill>
              </a:rPr>
              <a:t>Tomasone</a:t>
            </a:r>
            <a:r>
              <a:rPr lang="en-US" sz="2400" b="0" i="0" u="none" strike="noStrike" baseline="0" dirty="0">
                <a:solidFill>
                  <a:srgbClr val="1B1B1B"/>
                </a:solidFill>
              </a:rPr>
              <a:t> 1038815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1B1B1B"/>
                </a:solidFill>
              </a:rPr>
              <a:t>Luca Genova 1038843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1B1B1B"/>
                </a:solidFill>
              </a:rPr>
              <a:t>Simone Boldrini 1038792</a:t>
            </a:r>
            <a:endParaRPr lang="en-US" sz="2400" dirty="0">
              <a:solidFill>
                <a:srgbClr val="1B1B1B"/>
              </a:solidFill>
            </a:endParaRPr>
          </a:p>
          <a:p>
            <a:pPr algn="l"/>
            <a:endParaRPr lang="it-IT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DCFCF8AF-8EBA-5732-32F3-CB358AAAA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93" y="3144840"/>
            <a:ext cx="29432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81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F42F66-C47C-8A79-CBDE-6D184518E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it-IT" dirty="0"/>
              <a:t>Homepage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FA6A90-00C5-14AF-3BF6-719C0E529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Header e Foote</a:t>
            </a:r>
            <a:r>
              <a:rPr lang="en-US" sz="2000" dirty="0"/>
              <a:t>r </a:t>
            </a:r>
            <a:r>
              <a:rPr lang="en-US" sz="2000" dirty="0" err="1"/>
              <a:t>contengono</a:t>
            </a:r>
            <a:r>
              <a:rPr lang="en-US" sz="2000" dirty="0"/>
              <a:t>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stessi</a:t>
            </a:r>
            <a:r>
              <a:rPr lang="en-US" sz="2000" dirty="0"/>
              <a:t> </a:t>
            </a:r>
            <a:r>
              <a:rPr lang="en-US" sz="2000" dirty="0" err="1"/>
              <a:t>elementi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c’erano</a:t>
            </a:r>
            <a:r>
              <a:rPr lang="en-US" sz="2000" dirty="0"/>
              <a:t> </a:t>
            </a:r>
            <a:r>
              <a:rPr lang="en-US" sz="2000" dirty="0" err="1"/>
              <a:t>nella</a:t>
            </a:r>
            <a:r>
              <a:rPr lang="en-US" sz="2000" dirty="0"/>
              <a:t> </a:t>
            </a:r>
            <a:r>
              <a:rPr lang="en-US" sz="2000" dirty="0" err="1"/>
              <a:t>versione</a:t>
            </a:r>
            <a:r>
              <a:rPr lang="en-US" sz="2000" dirty="0"/>
              <a:t> </a:t>
            </a:r>
            <a:r>
              <a:rPr lang="en-US" sz="2000" dirty="0" err="1"/>
              <a:t>precedente</a:t>
            </a:r>
            <a:r>
              <a:rPr lang="en-US" sz="2000" dirty="0"/>
              <a:t> </a:t>
            </a:r>
            <a:r>
              <a:rPr lang="en-US" sz="2000" dirty="0" err="1"/>
              <a:t>ridisegnati</a:t>
            </a:r>
            <a:r>
              <a:rPr lang="en-US" sz="2000" dirty="0"/>
              <a:t> </a:t>
            </a:r>
            <a:r>
              <a:rPr lang="en-US" sz="2000" dirty="0" err="1"/>
              <a:t>attraverso</a:t>
            </a:r>
            <a:r>
              <a:rPr lang="en-US" sz="2000" dirty="0"/>
              <a:t> un design </a:t>
            </a:r>
            <a:r>
              <a:rPr lang="en-US" sz="2000" dirty="0" err="1"/>
              <a:t>minimale</a:t>
            </a:r>
            <a:r>
              <a:rPr lang="en-US" sz="2000" dirty="0"/>
              <a:t> e </a:t>
            </a:r>
            <a:r>
              <a:rPr lang="en-US" sz="2000" dirty="0" err="1"/>
              <a:t>piú</a:t>
            </a:r>
            <a:r>
              <a:rPr lang="en-US" sz="2000" dirty="0"/>
              <a:t> </a:t>
            </a:r>
            <a:r>
              <a:rPr lang="en-US" sz="2000" dirty="0" err="1"/>
              <a:t>intuitivo</a:t>
            </a:r>
            <a:endParaRPr lang="en-US" sz="2000" dirty="0"/>
          </a:p>
          <a:p>
            <a:r>
              <a:rPr lang="en-US" sz="2000" dirty="0" err="1"/>
              <a:t>Invece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la </a:t>
            </a:r>
            <a:r>
              <a:rPr lang="en-US" sz="2000" dirty="0" err="1"/>
              <a:t>disposizione</a:t>
            </a:r>
            <a:r>
              <a:rPr lang="en-US" sz="2000" dirty="0"/>
              <a:t> </a:t>
            </a:r>
            <a:r>
              <a:rPr lang="en-US" sz="2000" dirty="0" err="1"/>
              <a:t>sparsa</a:t>
            </a:r>
            <a:r>
              <a:rPr lang="en-US" sz="2000" dirty="0"/>
              <a:t> il </a:t>
            </a:r>
            <a:r>
              <a:rPr lang="en-US" sz="2000" dirty="0" err="1"/>
              <a:t>corpo</a:t>
            </a:r>
            <a:r>
              <a:rPr lang="en-US" sz="2000" dirty="0"/>
              <a:t>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sostituita</a:t>
            </a:r>
            <a:r>
              <a:rPr lang="en-US" sz="2000" dirty="0"/>
              <a:t> da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riprogettazione</a:t>
            </a:r>
            <a:r>
              <a:rPr lang="en-US" sz="2000" dirty="0"/>
              <a:t> User-Oriented:</a:t>
            </a:r>
          </a:p>
          <a:p>
            <a:pPr lvl="1"/>
            <a:r>
              <a:rPr lang="en-US" sz="1600" dirty="0"/>
              <a:t>In </a:t>
            </a:r>
            <a:r>
              <a:rPr lang="en-US" sz="1600" dirty="0" err="1"/>
              <a:t>evidenza</a:t>
            </a:r>
            <a:r>
              <a:rPr lang="en-US" sz="1600" dirty="0"/>
              <a:t> </a:t>
            </a:r>
            <a:r>
              <a:rPr lang="en-US" sz="1600" dirty="0" err="1"/>
              <a:t>troviamo</a:t>
            </a:r>
            <a:r>
              <a:rPr lang="en-US" sz="1600" dirty="0"/>
              <a:t> il </a:t>
            </a:r>
            <a:r>
              <a:rPr lang="en-US" sz="1600" dirty="0" err="1"/>
              <a:t>gioco</a:t>
            </a:r>
            <a:r>
              <a:rPr lang="en-US" sz="1600" dirty="0"/>
              <a:t> del </a:t>
            </a:r>
            <a:r>
              <a:rPr lang="en-US" sz="1600" dirty="0" err="1"/>
              <a:t>giorno</a:t>
            </a:r>
            <a:endParaRPr lang="en-US" sz="1600" dirty="0"/>
          </a:p>
          <a:p>
            <a:pPr lvl="1"/>
            <a:r>
              <a:rPr lang="en-US" sz="1600" dirty="0" err="1"/>
              <a:t>Ogni</a:t>
            </a:r>
            <a:r>
              <a:rPr lang="en-US" sz="1600" dirty="0"/>
              <a:t> </a:t>
            </a:r>
            <a:r>
              <a:rPr lang="en-US" sz="1600" dirty="0" err="1"/>
              <a:t>gioco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ritrova</a:t>
            </a:r>
            <a:r>
              <a:rPr lang="en-US" sz="1600" dirty="0"/>
              <a:t> </a:t>
            </a:r>
            <a:r>
              <a:rPr lang="en-US" sz="1600" dirty="0" err="1"/>
              <a:t>dentro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sezione</a:t>
            </a:r>
            <a:r>
              <a:rPr lang="en-US" sz="1600" dirty="0"/>
              <a:t> </a:t>
            </a:r>
            <a:r>
              <a:rPr lang="en-US" sz="1600" dirty="0" err="1"/>
              <a:t>specifica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é </a:t>
            </a:r>
            <a:r>
              <a:rPr lang="en-US" sz="1600" dirty="0" err="1"/>
              <a:t>possibile</a:t>
            </a:r>
            <a:r>
              <a:rPr lang="en-US" sz="1600" dirty="0"/>
              <a:t> </a:t>
            </a:r>
            <a:r>
              <a:rPr lang="en-US" sz="1600" dirty="0" err="1"/>
              <a:t>scorrere</a:t>
            </a:r>
            <a:r>
              <a:rPr lang="en-US" sz="1600" dirty="0"/>
              <a:t> con le </a:t>
            </a:r>
            <a:r>
              <a:rPr lang="en-US" sz="1600" dirty="0" err="1"/>
              <a:t>frecce</a:t>
            </a:r>
            <a:r>
              <a:rPr lang="en-US" sz="1600" dirty="0"/>
              <a:t> apposite</a:t>
            </a:r>
          </a:p>
          <a:p>
            <a:pPr lvl="1"/>
            <a:r>
              <a:rPr lang="en-US" sz="1600" dirty="0" err="1"/>
              <a:t>Ogni</a:t>
            </a:r>
            <a:r>
              <a:rPr lang="en-US" sz="1600" dirty="0"/>
              <a:t> </a:t>
            </a:r>
            <a:r>
              <a:rPr lang="en-US" sz="1600" dirty="0" err="1"/>
              <a:t>gioco</a:t>
            </a:r>
            <a:r>
              <a:rPr lang="en-US" sz="1600" dirty="0"/>
              <a:t> </a:t>
            </a:r>
            <a:r>
              <a:rPr lang="en-US" sz="1600" dirty="0" err="1"/>
              <a:t>conterrá</a:t>
            </a:r>
            <a:r>
              <a:rPr lang="en-US" sz="1600" dirty="0"/>
              <a:t> </a:t>
            </a:r>
            <a:r>
              <a:rPr lang="en-US" sz="1600" dirty="0" err="1"/>
              <a:t>delle</a:t>
            </a:r>
            <a:r>
              <a:rPr lang="en-US" sz="1600" dirty="0"/>
              <a:t> </a:t>
            </a:r>
            <a:r>
              <a:rPr lang="en-US" sz="1600" dirty="0" err="1"/>
              <a:t>informazioni</a:t>
            </a:r>
            <a:r>
              <a:rPr lang="en-US" sz="1600" dirty="0"/>
              <a:t> </a:t>
            </a:r>
            <a:r>
              <a:rPr lang="en-US" sz="1600" dirty="0" err="1"/>
              <a:t>preliminari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lo </a:t>
            </a:r>
            <a:r>
              <a:rPr lang="en-US" sz="1600" dirty="0" err="1"/>
              <a:t>descrivono</a:t>
            </a:r>
            <a:r>
              <a:rPr lang="en-US" sz="1600" dirty="0"/>
              <a:t> al di sotto </a:t>
            </a:r>
            <a:r>
              <a:rPr lang="en-US" sz="1600" dirty="0" err="1"/>
              <a:t>dell’icona</a:t>
            </a:r>
            <a:endParaRPr lang="en-US" sz="1600" dirty="0"/>
          </a:p>
          <a:p>
            <a:pPr lvl="1"/>
            <a:r>
              <a:rPr lang="en-US" sz="1600" dirty="0" err="1"/>
              <a:t>Sará</a:t>
            </a:r>
            <a:r>
              <a:rPr lang="en-US" sz="1600" dirty="0"/>
              <a:t> </a:t>
            </a:r>
            <a:r>
              <a:rPr lang="en-US" sz="1600" dirty="0" err="1"/>
              <a:t>presente</a:t>
            </a:r>
            <a:r>
              <a:rPr lang="en-US" sz="1600" dirty="0"/>
              <a:t> un </a:t>
            </a:r>
            <a:r>
              <a:rPr lang="en-US" sz="1600" dirty="0" err="1"/>
              <a:t>sezione</a:t>
            </a:r>
            <a:r>
              <a:rPr lang="en-US" sz="1600" dirty="0"/>
              <a:t> ‘</a:t>
            </a:r>
            <a:r>
              <a:rPr lang="en-US" sz="1600" dirty="0" err="1"/>
              <a:t>Giochi</a:t>
            </a:r>
            <a:r>
              <a:rPr lang="en-US" sz="1600" dirty="0"/>
              <a:t> in </a:t>
            </a:r>
            <a:r>
              <a:rPr lang="en-US" sz="1600" dirty="0" err="1"/>
              <a:t>tendenza</a:t>
            </a:r>
            <a:r>
              <a:rPr lang="en-US" sz="1600" dirty="0"/>
              <a:t>’ dove </a:t>
            </a:r>
            <a:r>
              <a:rPr lang="en-US" sz="1600" dirty="0" err="1"/>
              <a:t>sará</a:t>
            </a:r>
            <a:r>
              <a:rPr lang="en-US" sz="1600" dirty="0"/>
              <a:t> </a:t>
            </a:r>
            <a:r>
              <a:rPr lang="en-US" sz="1600" dirty="0" err="1"/>
              <a:t>possibile</a:t>
            </a:r>
            <a:r>
              <a:rPr lang="en-US" sz="1600" dirty="0"/>
              <a:t> </a:t>
            </a:r>
            <a:r>
              <a:rPr lang="en-US" sz="1600" dirty="0" err="1"/>
              <a:t>trovare</a:t>
            </a:r>
            <a:r>
              <a:rPr lang="en-US" sz="1600" dirty="0"/>
              <a:t> I </a:t>
            </a:r>
            <a:r>
              <a:rPr lang="en-US" sz="1600" dirty="0" err="1"/>
              <a:t>giochi</a:t>
            </a:r>
            <a:r>
              <a:rPr lang="en-US" sz="1600" dirty="0"/>
              <a:t> </a:t>
            </a:r>
            <a:r>
              <a:rPr lang="en-US" sz="1600" dirty="0" err="1"/>
              <a:t>piú</a:t>
            </a:r>
            <a:r>
              <a:rPr lang="en-US" sz="1600" dirty="0"/>
              <a:t> </a:t>
            </a:r>
            <a:r>
              <a:rPr lang="en-US" sz="1600" dirty="0" err="1"/>
              <a:t>giocati</a:t>
            </a:r>
            <a:r>
              <a:rPr lang="en-US" sz="1600" dirty="0"/>
              <a:t> </a:t>
            </a:r>
            <a:r>
              <a:rPr lang="en-US" sz="1600" dirty="0" err="1"/>
              <a:t>dagli</a:t>
            </a:r>
            <a:r>
              <a:rPr lang="en-US" sz="1600" dirty="0"/>
              <a:t> </a:t>
            </a:r>
            <a:r>
              <a:rPr lang="en-US" sz="1600" dirty="0" err="1"/>
              <a:t>altri</a:t>
            </a:r>
            <a:r>
              <a:rPr lang="en-US" sz="1600" dirty="0"/>
              <a:t> </a:t>
            </a:r>
            <a:r>
              <a:rPr lang="en-US" sz="1600" dirty="0" err="1"/>
              <a:t>utenti</a:t>
            </a:r>
            <a:endParaRPr lang="en-US" sz="1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F5DA773-2EE8-6FD2-F751-A4AE688D8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122" y="365125"/>
            <a:ext cx="4112935" cy="6255415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603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E4D938A4-397D-4F8D-ADFF-E916F0E8C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587519-8B93-E107-E779-CFDDDC75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944" y="365125"/>
            <a:ext cx="5393360" cy="1325563"/>
          </a:xfrm>
        </p:spPr>
        <p:txBody>
          <a:bodyPr>
            <a:normAutofit/>
          </a:bodyPr>
          <a:lstStyle/>
          <a:p>
            <a:r>
              <a:rPr lang="it-IT" dirty="0"/>
              <a:t>Gioco</a:t>
            </a:r>
          </a:p>
        </p:txBody>
      </p:sp>
      <p:sp>
        <p:nvSpPr>
          <p:cNvPr id="29" name="Freeform: Shape 19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36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5036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356045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37614" y="2755933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04450D4A-363A-F9EB-7FC4-059A78D1E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943" y="1825625"/>
            <a:ext cx="5393361" cy="4351338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La schermata di un gioco viene riposizionata e introducendo un design </a:t>
            </a:r>
            <a:r>
              <a:rPr lang="it-IT" dirty="0" err="1"/>
              <a:t>piú</a:t>
            </a:r>
            <a:r>
              <a:rPr lang="it-IT" dirty="0"/>
              <a:t> </a:t>
            </a:r>
            <a:r>
              <a:rPr lang="it-IT" dirty="0" err="1"/>
              <a:t>flat</a:t>
            </a:r>
            <a:r>
              <a:rPr lang="it-IT" dirty="0"/>
              <a:t> rispetto a quello attuale</a:t>
            </a:r>
          </a:p>
          <a:p>
            <a:r>
              <a:rPr lang="it-IT" dirty="0"/>
              <a:t>Il Gioco si </a:t>
            </a:r>
            <a:r>
              <a:rPr lang="it-IT" dirty="0" err="1"/>
              <a:t>troverá</a:t>
            </a:r>
            <a:r>
              <a:rPr lang="it-IT" dirty="0"/>
              <a:t> nella posizione centrale subito visibile e d’impatto all’utente senza bisogno di eseguire uno scroll</a:t>
            </a:r>
          </a:p>
          <a:p>
            <a:r>
              <a:rPr lang="it-IT" dirty="0"/>
              <a:t>A destra di esso si troveranno i simboli descrittivi del gioco</a:t>
            </a:r>
          </a:p>
          <a:p>
            <a:r>
              <a:rPr lang="it-IT" dirty="0"/>
              <a:t>Scrollando verso il basso troveremo in ordine dei ‘Giochi correlati’, una breve descrizione e una sezione di ‘Commenti’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53204" y="402001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F83042E-4BFD-E040-8077-6243EBF55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94" y="92656"/>
            <a:ext cx="3248333" cy="3755300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9D71A44-4B2E-440F-BAFE-C58AFE9A8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46" y="3220777"/>
            <a:ext cx="3940563" cy="3487398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430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C8EEB3D-484C-D5C5-CB1D-C2B9C6AC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it-IT" dirty="0"/>
              <a:t>Profilo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13498B-4C1E-FC61-3DB9-AE32ED3A3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La sezione profilo </a:t>
            </a:r>
            <a:r>
              <a:rPr lang="it-IT" dirty="0" err="1"/>
              <a:t>conterrá</a:t>
            </a:r>
            <a:r>
              <a:rPr lang="it-IT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L’immagine del profilo in alto e centrata nella quale </a:t>
            </a:r>
            <a:r>
              <a:rPr lang="it-IT" dirty="0" err="1"/>
              <a:t>diventá</a:t>
            </a:r>
            <a:r>
              <a:rPr lang="it-IT" dirty="0"/>
              <a:t> visibile la possibile di cambiarla o accedere alle impostazioni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Sezione di conversazione con altri utenti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Lista degli amici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La lista dei giochi preferiti</a:t>
            </a:r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9DD79A-FFBC-F2E3-296A-ECEE899415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52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5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17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40C790-734F-7CC0-412D-59BD21D3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it-IT" sz="3400"/>
              <a:t>Parental Control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FBA105-6773-3B28-F735-6E0B9DF50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b="0" i="0" u="none" strike="noStrike" baseline="0">
                <a:latin typeface="CMR12"/>
              </a:rPr>
              <a:t>È stata aggiunta una nuova sezione che permetterá ai soli utenti supervisori di applicare limiti all’utilizzo del sito. Sará quindi necessaria una password per l’accesso e sará possibile:</a:t>
            </a:r>
          </a:p>
          <a:p>
            <a:r>
              <a:rPr lang="it-IT" sz="1800" b="0" i="0" u="none" strike="noStrike" baseline="0">
                <a:latin typeface="CMR12"/>
              </a:rPr>
              <a:t>Applicare una limitazione di tempo d’uso</a:t>
            </a:r>
            <a:endParaRPr lang="it-IT" sz="1800" b="0" i="0" u="none" strike="noStrike" baseline="0">
              <a:latin typeface="F47"/>
            </a:endParaRPr>
          </a:p>
          <a:p>
            <a:r>
              <a:rPr lang="it-IT" sz="1800">
                <a:latin typeface="CMR12"/>
              </a:rPr>
              <a:t>N</a:t>
            </a:r>
            <a:r>
              <a:rPr lang="it-IT" sz="1800" b="0" i="0" u="none" strike="noStrike" baseline="0">
                <a:latin typeface="CMR12"/>
              </a:rPr>
              <a:t>ascondere i giochi che superano una determinata et</a:t>
            </a:r>
            <a:r>
              <a:rPr lang="it-IT" sz="1800">
                <a:latin typeface="CMR12"/>
              </a:rPr>
              <a:t>á</a:t>
            </a:r>
            <a:endParaRPr lang="it-IT" sz="1800" b="0" i="0" u="none" strike="noStrike" baseline="0">
              <a:latin typeface="CMR12"/>
            </a:endParaRPr>
          </a:p>
          <a:p>
            <a:r>
              <a:rPr lang="it-IT" sz="1800" b="0" i="0" u="none" strike="noStrike" baseline="0">
                <a:latin typeface="F47"/>
              </a:rPr>
              <a:t>N</a:t>
            </a:r>
            <a:r>
              <a:rPr lang="it-IT" sz="1800" b="0" i="0" u="none" strike="noStrike" baseline="0">
                <a:latin typeface="CMR12"/>
              </a:rPr>
              <a:t>ascondere i giochi che presentano determinate caratteristiche</a:t>
            </a:r>
          </a:p>
          <a:p>
            <a:r>
              <a:rPr lang="it-IT" sz="1800">
                <a:latin typeface="CMR12"/>
              </a:rPr>
              <a:t>S</a:t>
            </a:r>
            <a:r>
              <a:rPr lang="it-IT" sz="1800" b="0" i="0" u="none" strike="noStrike" baseline="0">
                <a:latin typeface="CMR12"/>
              </a:rPr>
              <a:t>elezionare solo giochi con alcune caratteristiche </a:t>
            </a:r>
            <a:endParaRPr lang="it-IT" sz="180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E3349C5-8F8D-E48B-888D-CE5C20271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582" y="583207"/>
            <a:ext cx="1563075" cy="211226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19B0C2B-140D-A0AF-F9F1-E7AFA5D68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744" y="627761"/>
            <a:ext cx="2505456" cy="202315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FA182AE-653F-C447-1776-EC21BCD33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096" y="2897934"/>
            <a:ext cx="5051398" cy="328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6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1F426A-3791-2E5B-000A-643D1CC7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Valutazione del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6F9E8-7962-D2F2-38D4-1A1366CCC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900" b="0" i="0" u="none" strike="noStrike" baseline="0"/>
              <a:t>In questo capitolo andremo a valutare quello che è il design ottenuto dalle fasi precedenti. La valutazione sar</a:t>
            </a:r>
            <a:r>
              <a:rPr lang="it-IT" sz="1900"/>
              <a:t>à</a:t>
            </a:r>
            <a:r>
              <a:rPr lang="it-IT" sz="1900" b="0" i="0" u="none" strike="noStrike" baseline="0"/>
              <a:t> formata da due step:</a:t>
            </a:r>
          </a:p>
          <a:p>
            <a:r>
              <a:rPr lang="it-IT" sz="1900" b="0" i="0" u="none" strike="noStrike" baseline="0"/>
              <a:t>L’</a:t>
            </a:r>
            <a:r>
              <a:rPr lang="it-IT" sz="1900" b="1" i="0" u="none" strike="noStrike" baseline="0"/>
              <a:t>inspezione</a:t>
            </a:r>
            <a:r>
              <a:rPr lang="it-IT" sz="1900" b="0" i="0" u="none" strike="noStrike" baseline="0"/>
              <a:t>: nella quale andremo a valutare noi stessi in qualit</a:t>
            </a:r>
            <a:r>
              <a:rPr lang="it-IT" sz="1900"/>
              <a:t>à </a:t>
            </a:r>
            <a:r>
              <a:rPr lang="it-IT" sz="1900" b="0" i="0" u="none" strike="noStrike" baseline="0"/>
              <a:t>di membri del team il design ottenuto. Useremo la tecnica del </a:t>
            </a:r>
            <a:r>
              <a:rPr lang="it-IT" sz="1900" b="1" i="0" u="none" strike="noStrike" baseline="0"/>
              <a:t>cognitive walkthrougth</a:t>
            </a:r>
            <a:r>
              <a:rPr lang="it-IT" sz="1900" b="0" i="0" u="none" strike="noStrike" baseline="0"/>
              <a:t>, una tecnica che sfrutta l’approccio drammaturgico  narrativo, e una ri-</a:t>
            </a:r>
            <a:r>
              <a:rPr lang="it-IT" sz="1900" b="1" i="0" u="none" strike="noStrike" baseline="0"/>
              <a:t>analisi delle euristiche</a:t>
            </a:r>
            <a:r>
              <a:rPr lang="it-IT" sz="1900" b="0" i="0" u="none" strike="noStrike" baseline="0"/>
              <a:t>.</a:t>
            </a:r>
          </a:p>
          <a:p>
            <a:r>
              <a:rPr lang="it-IT" sz="1900" b="1" i="0" u="none" strike="noStrike" baseline="0"/>
              <a:t>Il testing</a:t>
            </a:r>
            <a:r>
              <a:rPr lang="it-IT" sz="1900" b="0" i="0" u="none" strike="noStrike" baseline="0"/>
              <a:t>: nella quale verrà chiesto ad alcuni utenti di utilizzare i nostri wireframe per valutare l’usabilit</a:t>
            </a:r>
            <a:r>
              <a:rPr lang="it-IT" sz="1900"/>
              <a:t>à</a:t>
            </a:r>
            <a:r>
              <a:rPr lang="it-IT" sz="1900" b="0" i="0" u="none" strike="noStrike" baseline="0"/>
              <a:t> del sito.</a:t>
            </a:r>
          </a:p>
          <a:p>
            <a:endParaRPr lang="it-IT" sz="1900"/>
          </a:p>
          <a:p>
            <a:pPr marL="0" indent="0">
              <a:buNone/>
            </a:pPr>
            <a:r>
              <a:rPr lang="it-IT" sz="1900"/>
              <a:t>Al termine sono sorti degli errori che sono stati riaggiustati secondo quanto trovato dalla valutazione del design, di conseguenza abbiamo aggiustato le modifiche anche nei wireframes.</a:t>
            </a:r>
          </a:p>
        </p:txBody>
      </p:sp>
    </p:spTree>
    <p:extLst>
      <p:ext uri="{BB962C8B-B14F-4D97-AF65-F5344CB8AC3E}">
        <p14:creationId xmlns:p14="http://schemas.microsoft.com/office/powerpoint/2010/main" val="3107121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B779097-0D69-4290-BA87-1376821E4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AD34AF-5414-49A5-AB75-F1CA854B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" y="0"/>
            <a:ext cx="12191996" cy="6858000"/>
            <a:chOff x="1" y="0"/>
            <a:chExt cx="12191996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81F426A-3791-2E5B-000A-643D1CC7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4516505" cy="1492132"/>
          </a:xfrm>
        </p:spPr>
        <p:txBody>
          <a:bodyPr anchor="t">
            <a:normAutofit/>
          </a:bodyPr>
          <a:lstStyle/>
          <a:p>
            <a:r>
              <a:rPr lang="it-IT" sz="3700"/>
              <a:t>Valutazione del Design – Miglioramenti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82F0622-5AC1-FF78-22A9-CDBBF7E9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2" y="2286001"/>
            <a:ext cx="4389998" cy="3950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b="0" i="0" u="none" strike="noStrike" baseline="0" dirty="0">
                <a:solidFill>
                  <a:schemeClr val="tx1">
                    <a:alpha val="60000"/>
                  </a:schemeClr>
                </a:solidFill>
                <a:latin typeface="CMR12"/>
              </a:rPr>
              <a:t>Siamo andati quindi a correggere il design per migliorare e rimuovere gli errori trovati:</a:t>
            </a:r>
          </a:p>
          <a:p>
            <a:r>
              <a:rPr lang="it-IT" sz="1400" dirty="0">
                <a:solidFill>
                  <a:schemeClr val="tx1">
                    <a:alpha val="60000"/>
                  </a:schemeClr>
                </a:solidFill>
              </a:rPr>
              <a:t>Nella schermata del gioco abbiamo modificato l’icona della descrizione per renderla </a:t>
            </a:r>
            <a:r>
              <a:rPr lang="it-IT" sz="1400" dirty="0" err="1">
                <a:solidFill>
                  <a:schemeClr val="tx1">
                    <a:alpha val="60000"/>
                  </a:schemeClr>
                </a:solidFill>
              </a:rPr>
              <a:t>piú</a:t>
            </a:r>
            <a:r>
              <a:rPr lang="it-IT" sz="1400" dirty="0">
                <a:solidFill>
                  <a:schemeClr val="tx1">
                    <a:alpha val="60000"/>
                  </a:schemeClr>
                </a:solidFill>
              </a:rPr>
              <a:t> esplicativa</a:t>
            </a:r>
            <a:endParaRPr lang="it-IT" sz="1400" b="0" i="0" u="none" strike="noStrike" baseline="0" dirty="0">
              <a:solidFill>
                <a:schemeClr val="tx1">
                  <a:alpha val="60000"/>
                </a:schemeClr>
              </a:solidFill>
              <a:latin typeface="CMR12"/>
            </a:endParaRPr>
          </a:p>
          <a:p>
            <a:r>
              <a:rPr lang="it-IT" sz="1400" b="0" i="0" u="none" strike="noStrike" baseline="0" dirty="0">
                <a:solidFill>
                  <a:schemeClr val="tx1">
                    <a:alpha val="60000"/>
                  </a:schemeClr>
                </a:solidFill>
                <a:latin typeface="CMR12"/>
              </a:rPr>
              <a:t>Sostituiamo dal menu dell’utente, il ”Nome utente” con la scritta ”Profilo”.</a:t>
            </a:r>
          </a:p>
          <a:p>
            <a:r>
              <a:rPr lang="it-IT" sz="1400" b="0" i="0" u="none" strike="noStrike" baseline="0" dirty="0">
                <a:solidFill>
                  <a:schemeClr val="tx1">
                    <a:alpha val="60000"/>
                  </a:schemeClr>
                </a:solidFill>
                <a:latin typeface="CMR12"/>
              </a:rPr>
              <a:t>L’errore con maggior impatto e frequenza viene risolto rimuovendo dal </a:t>
            </a:r>
            <a:r>
              <a:rPr lang="it-IT" sz="1400" b="0" i="0" u="none" strike="noStrike" baseline="0" dirty="0" err="1">
                <a:solidFill>
                  <a:schemeClr val="tx1">
                    <a:alpha val="60000"/>
                  </a:schemeClr>
                </a:solidFill>
                <a:latin typeface="CMR12"/>
              </a:rPr>
              <a:t>men</a:t>
            </a:r>
            <a:r>
              <a:rPr lang="it-IT" sz="1400" dirty="0" err="1">
                <a:solidFill>
                  <a:schemeClr val="tx1">
                    <a:alpha val="60000"/>
                  </a:schemeClr>
                </a:solidFill>
                <a:latin typeface="CMR12"/>
              </a:rPr>
              <a:t>ú</a:t>
            </a:r>
            <a:r>
              <a:rPr lang="it-IT" sz="1400" b="0" i="0" u="none" strike="noStrike" baseline="0" dirty="0">
                <a:solidFill>
                  <a:schemeClr val="tx1">
                    <a:alpha val="60000"/>
                  </a:schemeClr>
                </a:solidFill>
                <a:latin typeface="CMR12"/>
              </a:rPr>
              <a:t> diverse voci in modo da evitare confusione, lasciando </a:t>
            </a:r>
            <a:r>
              <a:rPr lang="it-IT" sz="1400" b="0" i="0" u="none" strike="noStrike" baseline="0" dirty="0" err="1">
                <a:solidFill>
                  <a:schemeClr val="tx1">
                    <a:alpha val="60000"/>
                  </a:schemeClr>
                </a:solidFill>
                <a:latin typeface="CMR12"/>
              </a:rPr>
              <a:t>cosí</a:t>
            </a:r>
            <a:r>
              <a:rPr lang="it-IT" sz="1400" b="0" i="0" u="none" strike="noStrike" baseline="0" dirty="0">
                <a:solidFill>
                  <a:schemeClr val="tx1">
                    <a:alpha val="60000"/>
                  </a:schemeClr>
                </a:solidFill>
                <a:latin typeface="CMR12"/>
              </a:rPr>
              <a:t> meno voci nel </a:t>
            </a:r>
            <a:r>
              <a:rPr lang="it-IT" sz="1400" b="0" i="0" u="none" strike="noStrike" baseline="0" dirty="0" err="1">
                <a:solidFill>
                  <a:schemeClr val="tx1">
                    <a:alpha val="60000"/>
                  </a:schemeClr>
                </a:solidFill>
                <a:latin typeface="CMR12"/>
              </a:rPr>
              <a:t>menú</a:t>
            </a:r>
            <a:r>
              <a:rPr lang="it-IT" sz="1400" b="0" i="0" u="none" strike="noStrike" baseline="0" dirty="0">
                <a:solidFill>
                  <a:schemeClr val="tx1">
                    <a:alpha val="60000"/>
                  </a:schemeClr>
                </a:solidFill>
                <a:latin typeface="CMR12"/>
              </a:rPr>
              <a:t> quelle </a:t>
            </a:r>
            <a:r>
              <a:rPr lang="it-IT" sz="1400" b="0" i="0" u="none" strike="noStrike" baseline="0" dirty="0" err="1">
                <a:solidFill>
                  <a:schemeClr val="tx1">
                    <a:alpha val="60000"/>
                  </a:schemeClr>
                </a:solidFill>
                <a:latin typeface="CMR12"/>
              </a:rPr>
              <a:t>piú</a:t>
            </a:r>
            <a:r>
              <a:rPr lang="it-IT" sz="1400" b="0" i="0" u="none" strike="noStrike" baseline="0" dirty="0">
                <a:solidFill>
                  <a:schemeClr val="tx1">
                    <a:alpha val="60000"/>
                  </a:schemeClr>
                </a:solidFill>
                <a:latin typeface="CMR12"/>
              </a:rPr>
              <a:t> utili e di </a:t>
            </a:r>
            <a:r>
              <a:rPr lang="it-IT" sz="1400" b="0" i="0" u="none" strike="noStrike" baseline="0" dirty="0" err="1">
                <a:solidFill>
                  <a:schemeClr val="tx1">
                    <a:alpha val="60000"/>
                  </a:schemeClr>
                </a:solidFill>
                <a:latin typeface="CMR12"/>
              </a:rPr>
              <a:t>pi</a:t>
            </a:r>
            <a:r>
              <a:rPr lang="it-IT" sz="1400" dirty="0" err="1">
                <a:solidFill>
                  <a:schemeClr val="tx1">
                    <a:alpha val="60000"/>
                  </a:schemeClr>
                </a:solidFill>
                <a:latin typeface="CMR12"/>
              </a:rPr>
              <a:t>ú</a:t>
            </a:r>
            <a:r>
              <a:rPr lang="it-IT" sz="1400" b="0" i="0" u="none" strike="noStrike" baseline="0" dirty="0">
                <a:solidFill>
                  <a:schemeClr val="tx1">
                    <a:alpha val="60000"/>
                  </a:schemeClr>
                </a:solidFill>
                <a:latin typeface="CMR12"/>
              </a:rPr>
              <a:t> frequente accesso.</a:t>
            </a:r>
          </a:p>
          <a:p>
            <a:r>
              <a:rPr lang="it-IT" sz="1400" b="0" i="0" u="none" strike="noStrike" baseline="0" dirty="0">
                <a:solidFill>
                  <a:schemeClr val="tx1">
                    <a:alpha val="60000"/>
                  </a:schemeClr>
                </a:solidFill>
                <a:latin typeface="CMR12"/>
              </a:rPr>
              <a:t>Aggiungiamo nella fase di accesso al parental control un pulsant</a:t>
            </a:r>
            <a:r>
              <a:rPr lang="it-IT" sz="1400" dirty="0">
                <a:solidFill>
                  <a:schemeClr val="tx1">
                    <a:alpha val="60000"/>
                  </a:schemeClr>
                </a:solidFill>
                <a:latin typeface="CMR12"/>
              </a:rPr>
              <a:t>e ‘Ho dimenticato la password</a:t>
            </a:r>
            <a:endParaRPr lang="it-IT" sz="1400" b="0" i="0" u="none" strike="noStrike" baseline="0" dirty="0">
              <a:solidFill>
                <a:schemeClr val="tx1">
                  <a:alpha val="60000"/>
                </a:schemeClr>
              </a:solidFill>
              <a:latin typeface="CMR12"/>
            </a:endParaRPr>
          </a:p>
          <a:p>
            <a:r>
              <a:rPr lang="it-IT" sz="1400" b="0" i="0" u="none" strike="noStrike" baseline="0" dirty="0">
                <a:solidFill>
                  <a:schemeClr val="tx1">
                    <a:alpha val="60000"/>
                  </a:schemeClr>
                </a:solidFill>
                <a:latin typeface="CMR12"/>
              </a:rPr>
              <a:t>Abbiamo inoltre aggiunto delle label esplicative che permettono all’utente di non cadere in errore.</a:t>
            </a:r>
            <a:endParaRPr lang="it-IT" sz="14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058376-8680-4625-B783-C9F52514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7974" y="273933"/>
            <a:ext cx="2173946" cy="2171302"/>
            <a:chOff x="5567974" y="273933"/>
            <a:chExt cx="2173946" cy="2171302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E780306-000F-4D53-936D-608531777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64999" y="370840"/>
              <a:ext cx="1979894" cy="1977488"/>
            </a:xfrm>
            <a:custGeom>
              <a:avLst/>
              <a:gdLst>
                <a:gd name="connsiteX0" fmla="*/ 989948 w 1979894"/>
                <a:gd name="connsiteY0" fmla="*/ 0 h 1977488"/>
                <a:gd name="connsiteX1" fmla="*/ 1009158 w 1979894"/>
                <a:gd name="connsiteY1" fmla="*/ 1800 h 1977488"/>
                <a:gd name="connsiteX2" fmla="*/ 1027768 w 1979894"/>
                <a:gd name="connsiteY2" fmla="*/ 6603 h 1977488"/>
                <a:gd name="connsiteX3" fmla="*/ 1045778 w 1979894"/>
                <a:gd name="connsiteY3" fmla="*/ 13807 h 1977488"/>
                <a:gd name="connsiteX4" fmla="*/ 1064388 w 1979894"/>
                <a:gd name="connsiteY4" fmla="*/ 22813 h 1977488"/>
                <a:gd name="connsiteX5" fmla="*/ 1081798 w 1979894"/>
                <a:gd name="connsiteY5" fmla="*/ 33018 h 1977488"/>
                <a:gd name="connsiteX6" fmla="*/ 1099809 w 1979894"/>
                <a:gd name="connsiteY6" fmla="*/ 43824 h 1977488"/>
                <a:gd name="connsiteX7" fmla="*/ 1117819 w 1979894"/>
                <a:gd name="connsiteY7" fmla="*/ 53430 h 1977488"/>
                <a:gd name="connsiteX8" fmla="*/ 1135827 w 1979894"/>
                <a:gd name="connsiteY8" fmla="*/ 63035 h 1977488"/>
                <a:gd name="connsiteX9" fmla="*/ 1153237 w 1979894"/>
                <a:gd name="connsiteY9" fmla="*/ 70238 h 1977488"/>
                <a:gd name="connsiteX10" fmla="*/ 1172448 w 1979894"/>
                <a:gd name="connsiteY10" fmla="*/ 75041 h 1977488"/>
                <a:gd name="connsiteX11" fmla="*/ 1191058 w 1979894"/>
                <a:gd name="connsiteY11" fmla="*/ 77442 h 1977488"/>
                <a:gd name="connsiteX12" fmla="*/ 1210869 w 1979894"/>
                <a:gd name="connsiteY12" fmla="*/ 77442 h 1977488"/>
                <a:gd name="connsiteX13" fmla="*/ 1231281 w 1979894"/>
                <a:gd name="connsiteY13" fmla="*/ 76242 h 1977488"/>
                <a:gd name="connsiteX14" fmla="*/ 1251692 w 1979894"/>
                <a:gd name="connsiteY14" fmla="*/ 73841 h 1977488"/>
                <a:gd name="connsiteX15" fmla="*/ 1272103 w 1979894"/>
                <a:gd name="connsiteY15" fmla="*/ 70839 h 1977488"/>
                <a:gd name="connsiteX16" fmla="*/ 1292514 w 1979894"/>
                <a:gd name="connsiteY16" fmla="*/ 68438 h 1977488"/>
                <a:gd name="connsiteX17" fmla="*/ 1312926 w 1979894"/>
                <a:gd name="connsiteY17" fmla="*/ 66637 h 1977488"/>
                <a:gd name="connsiteX18" fmla="*/ 1332136 w 1979894"/>
                <a:gd name="connsiteY18" fmla="*/ 67237 h 1977488"/>
                <a:gd name="connsiteX19" fmla="*/ 1350747 w 1979894"/>
                <a:gd name="connsiteY19" fmla="*/ 69638 h 1977488"/>
                <a:gd name="connsiteX20" fmla="*/ 1368757 w 1979894"/>
                <a:gd name="connsiteY20" fmla="*/ 75041 h 1977488"/>
                <a:gd name="connsiteX21" fmla="*/ 1383765 w 1979894"/>
                <a:gd name="connsiteY21" fmla="*/ 82845 h 1977488"/>
                <a:gd name="connsiteX22" fmla="*/ 1398172 w 1979894"/>
                <a:gd name="connsiteY22" fmla="*/ 93052 h 1977488"/>
                <a:gd name="connsiteX23" fmla="*/ 1410779 w 1979894"/>
                <a:gd name="connsiteY23" fmla="*/ 105058 h 1977488"/>
                <a:gd name="connsiteX24" fmla="*/ 1423387 w 1979894"/>
                <a:gd name="connsiteY24" fmla="*/ 118865 h 1977488"/>
                <a:gd name="connsiteX25" fmla="*/ 1434793 w 1979894"/>
                <a:gd name="connsiteY25" fmla="*/ 133273 h 1977488"/>
                <a:gd name="connsiteX26" fmla="*/ 1446199 w 1979894"/>
                <a:gd name="connsiteY26" fmla="*/ 148282 h 1977488"/>
                <a:gd name="connsiteX27" fmla="*/ 1457606 w 1979894"/>
                <a:gd name="connsiteY27" fmla="*/ 163290 h 1977488"/>
                <a:gd name="connsiteX28" fmla="*/ 1469012 w 1979894"/>
                <a:gd name="connsiteY28" fmla="*/ 177697 h 1977488"/>
                <a:gd name="connsiteX29" fmla="*/ 1481019 w 1979894"/>
                <a:gd name="connsiteY29" fmla="*/ 191505 h 1977488"/>
                <a:gd name="connsiteX30" fmla="*/ 1494827 w 1979894"/>
                <a:gd name="connsiteY30" fmla="*/ 203513 h 1977488"/>
                <a:gd name="connsiteX31" fmla="*/ 1508034 w 1979894"/>
                <a:gd name="connsiteY31" fmla="*/ 214318 h 1977488"/>
                <a:gd name="connsiteX32" fmla="*/ 1523042 w 1979894"/>
                <a:gd name="connsiteY32" fmla="*/ 222723 h 1977488"/>
                <a:gd name="connsiteX33" fmla="*/ 1539251 w 1979894"/>
                <a:gd name="connsiteY33" fmla="*/ 229927 h 1977488"/>
                <a:gd name="connsiteX34" fmla="*/ 1556661 w 1979894"/>
                <a:gd name="connsiteY34" fmla="*/ 235930 h 1977488"/>
                <a:gd name="connsiteX35" fmla="*/ 1574669 w 1979894"/>
                <a:gd name="connsiteY35" fmla="*/ 241333 h 1977488"/>
                <a:gd name="connsiteX36" fmla="*/ 1592680 w 1979894"/>
                <a:gd name="connsiteY36" fmla="*/ 246135 h 1977488"/>
                <a:gd name="connsiteX37" fmla="*/ 1611290 w 1979894"/>
                <a:gd name="connsiteY37" fmla="*/ 250938 h 1977488"/>
                <a:gd name="connsiteX38" fmla="*/ 1628700 w 1979894"/>
                <a:gd name="connsiteY38" fmla="*/ 256341 h 1977488"/>
                <a:gd name="connsiteX39" fmla="*/ 1646110 w 1979894"/>
                <a:gd name="connsiteY39" fmla="*/ 262344 h 1977488"/>
                <a:gd name="connsiteX40" fmla="*/ 1662318 w 1979894"/>
                <a:gd name="connsiteY40" fmla="*/ 269549 h 1977488"/>
                <a:gd name="connsiteX41" fmla="*/ 1676727 w 1979894"/>
                <a:gd name="connsiteY41" fmla="*/ 278554 h 1977488"/>
                <a:gd name="connsiteX42" fmla="*/ 1689935 w 1979894"/>
                <a:gd name="connsiteY42" fmla="*/ 289359 h 1977488"/>
                <a:gd name="connsiteX43" fmla="*/ 1700740 w 1979894"/>
                <a:gd name="connsiteY43" fmla="*/ 302566 h 1977488"/>
                <a:gd name="connsiteX44" fmla="*/ 1709745 w 1979894"/>
                <a:gd name="connsiteY44" fmla="*/ 316975 h 1977488"/>
                <a:gd name="connsiteX45" fmla="*/ 1716949 w 1979894"/>
                <a:gd name="connsiteY45" fmla="*/ 333183 h 1977488"/>
                <a:gd name="connsiteX46" fmla="*/ 1722952 w 1979894"/>
                <a:gd name="connsiteY46" fmla="*/ 350593 h 1977488"/>
                <a:gd name="connsiteX47" fmla="*/ 1728355 w 1979894"/>
                <a:gd name="connsiteY47" fmla="*/ 368003 h 1977488"/>
                <a:gd name="connsiteX48" fmla="*/ 1733158 w 1979894"/>
                <a:gd name="connsiteY48" fmla="*/ 386613 h 1977488"/>
                <a:gd name="connsiteX49" fmla="*/ 1737961 w 1979894"/>
                <a:gd name="connsiteY49" fmla="*/ 404623 h 1977488"/>
                <a:gd name="connsiteX50" fmla="*/ 1743363 w 1979894"/>
                <a:gd name="connsiteY50" fmla="*/ 422633 h 1977488"/>
                <a:gd name="connsiteX51" fmla="*/ 1749366 w 1979894"/>
                <a:gd name="connsiteY51" fmla="*/ 440042 h 1977488"/>
                <a:gd name="connsiteX52" fmla="*/ 1756571 w 1979894"/>
                <a:gd name="connsiteY52" fmla="*/ 456252 h 1977488"/>
                <a:gd name="connsiteX53" fmla="*/ 1764976 w 1979894"/>
                <a:gd name="connsiteY53" fmla="*/ 471259 h 1977488"/>
                <a:gd name="connsiteX54" fmla="*/ 1775782 w 1979894"/>
                <a:gd name="connsiteY54" fmla="*/ 484468 h 1977488"/>
                <a:gd name="connsiteX55" fmla="*/ 1787789 w 1979894"/>
                <a:gd name="connsiteY55" fmla="*/ 498275 h 1977488"/>
                <a:gd name="connsiteX56" fmla="*/ 1801596 w 1979894"/>
                <a:gd name="connsiteY56" fmla="*/ 510281 h 1977488"/>
                <a:gd name="connsiteX57" fmla="*/ 1816004 w 1979894"/>
                <a:gd name="connsiteY57" fmla="*/ 521687 h 1977488"/>
                <a:gd name="connsiteX58" fmla="*/ 1831613 w 1979894"/>
                <a:gd name="connsiteY58" fmla="*/ 533093 h 1977488"/>
                <a:gd name="connsiteX59" fmla="*/ 1846621 w 1979894"/>
                <a:gd name="connsiteY59" fmla="*/ 544499 h 1977488"/>
                <a:gd name="connsiteX60" fmla="*/ 1861029 w 1979894"/>
                <a:gd name="connsiteY60" fmla="*/ 555907 h 1977488"/>
                <a:gd name="connsiteX61" fmla="*/ 1874835 w 1979894"/>
                <a:gd name="connsiteY61" fmla="*/ 568513 h 1977488"/>
                <a:gd name="connsiteX62" fmla="*/ 1886843 w 1979894"/>
                <a:gd name="connsiteY62" fmla="*/ 581120 h 1977488"/>
                <a:gd name="connsiteX63" fmla="*/ 1897049 w 1979894"/>
                <a:gd name="connsiteY63" fmla="*/ 595528 h 1977488"/>
                <a:gd name="connsiteX64" fmla="*/ 1904853 w 1979894"/>
                <a:gd name="connsiteY64" fmla="*/ 610536 h 1977488"/>
                <a:gd name="connsiteX65" fmla="*/ 1910256 w 1979894"/>
                <a:gd name="connsiteY65" fmla="*/ 628547 h 1977488"/>
                <a:gd name="connsiteX66" fmla="*/ 1912657 w 1979894"/>
                <a:gd name="connsiteY66" fmla="*/ 647157 h 1977488"/>
                <a:gd name="connsiteX67" fmla="*/ 1913258 w 1979894"/>
                <a:gd name="connsiteY67" fmla="*/ 666367 h 1977488"/>
                <a:gd name="connsiteX68" fmla="*/ 1911456 w 1979894"/>
                <a:gd name="connsiteY68" fmla="*/ 686778 h 1977488"/>
                <a:gd name="connsiteX69" fmla="*/ 1909055 w 1979894"/>
                <a:gd name="connsiteY69" fmla="*/ 707189 h 1977488"/>
                <a:gd name="connsiteX70" fmla="*/ 1906053 w 1979894"/>
                <a:gd name="connsiteY70" fmla="*/ 727600 h 1977488"/>
                <a:gd name="connsiteX71" fmla="*/ 1903652 w 1979894"/>
                <a:gd name="connsiteY71" fmla="*/ 748012 h 1977488"/>
                <a:gd name="connsiteX72" fmla="*/ 1902452 w 1979894"/>
                <a:gd name="connsiteY72" fmla="*/ 768423 h 1977488"/>
                <a:gd name="connsiteX73" fmla="*/ 1902452 w 1979894"/>
                <a:gd name="connsiteY73" fmla="*/ 788234 h 1977488"/>
                <a:gd name="connsiteX74" fmla="*/ 1904853 w 1979894"/>
                <a:gd name="connsiteY74" fmla="*/ 806844 h 1977488"/>
                <a:gd name="connsiteX75" fmla="*/ 1909655 w 1979894"/>
                <a:gd name="connsiteY75" fmla="*/ 825454 h 1977488"/>
                <a:gd name="connsiteX76" fmla="*/ 1916859 w 1979894"/>
                <a:gd name="connsiteY76" fmla="*/ 842864 h 1977488"/>
                <a:gd name="connsiteX77" fmla="*/ 1926466 w 1979894"/>
                <a:gd name="connsiteY77" fmla="*/ 860874 h 1977488"/>
                <a:gd name="connsiteX78" fmla="*/ 1936070 w 1979894"/>
                <a:gd name="connsiteY78" fmla="*/ 878885 h 1977488"/>
                <a:gd name="connsiteX79" fmla="*/ 1946876 w 1979894"/>
                <a:gd name="connsiteY79" fmla="*/ 896893 h 1977488"/>
                <a:gd name="connsiteX80" fmla="*/ 1957082 w 1979894"/>
                <a:gd name="connsiteY80" fmla="*/ 914303 h 1977488"/>
                <a:gd name="connsiteX81" fmla="*/ 1966087 w 1979894"/>
                <a:gd name="connsiteY81" fmla="*/ 932913 h 1977488"/>
                <a:gd name="connsiteX82" fmla="*/ 1973290 w 1979894"/>
                <a:gd name="connsiteY82" fmla="*/ 950924 h 1977488"/>
                <a:gd name="connsiteX83" fmla="*/ 1978093 w 1979894"/>
                <a:gd name="connsiteY83" fmla="*/ 969534 h 1977488"/>
                <a:gd name="connsiteX84" fmla="*/ 1979894 w 1979894"/>
                <a:gd name="connsiteY84" fmla="*/ 988744 h 1977488"/>
                <a:gd name="connsiteX85" fmla="*/ 1978093 w 1979894"/>
                <a:gd name="connsiteY85" fmla="*/ 1007954 h 1977488"/>
                <a:gd name="connsiteX86" fmla="*/ 1973290 w 1979894"/>
                <a:gd name="connsiteY86" fmla="*/ 1026565 h 1977488"/>
                <a:gd name="connsiteX87" fmla="*/ 1966087 w 1979894"/>
                <a:gd name="connsiteY87" fmla="*/ 1044575 h 1977488"/>
                <a:gd name="connsiteX88" fmla="*/ 1957082 w 1979894"/>
                <a:gd name="connsiteY88" fmla="*/ 1063185 h 1977488"/>
                <a:gd name="connsiteX89" fmla="*/ 1946876 w 1979894"/>
                <a:gd name="connsiteY89" fmla="*/ 1080595 h 1977488"/>
                <a:gd name="connsiteX90" fmla="*/ 1936070 w 1979894"/>
                <a:gd name="connsiteY90" fmla="*/ 1098606 h 1977488"/>
                <a:gd name="connsiteX91" fmla="*/ 1926466 w 1979894"/>
                <a:gd name="connsiteY91" fmla="*/ 1116614 h 1977488"/>
                <a:gd name="connsiteX92" fmla="*/ 1916859 w 1979894"/>
                <a:gd name="connsiteY92" fmla="*/ 1134624 h 1977488"/>
                <a:gd name="connsiteX93" fmla="*/ 1909655 w 1979894"/>
                <a:gd name="connsiteY93" fmla="*/ 1152034 h 1977488"/>
                <a:gd name="connsiteX94" fmla="*/ 1904853 w 1979894"/>
                <a:gd name="connsiteY94" fmla="*/ 1170645 h 1977488"/>
                <a:gd name="connsiteX95" fmla="*/ 1902452 w 1979894"/>
                <a:gd name="connsiteY95" fmla="*/ 1189254 h 1977488"/>
                <a:gd name="connsiteX96" fmla="*/ 1902452 w 1979894"/>
                <a:gd name="connsiteY96" fmla="*/ 1209065 h 1977488"/>
                <a:gd name="connsiteX97" fmla="*/ 1903652 w 1979894"/>
                <a:gd name="connsiteY97" fmla="*/ 1229477 h 1977488"/>
                <a:gd name="connsiteX98" fmla="*/ 1906053 w 1979894"/>
                <a:gd name="connsiteY98" fmla="*/ 1249888 h 1977488"/>
                <a:gd name="connsiteX99" fmla="*/ 1909055 w 1979894"/>
                <a:gd name="connsiteY99" fmla="*/ 1270299 h 1977488"/>
                <a:gd name="connsiteX100" fmla="*/ 1911456 w 1979894"/>
                <a:gd name="connsiteY100" fmla="*/ 1290710 h 1977488"/>
                <a:gd name="connsiteX101" fmla="*/ 1913258 w 1979894"/>
                <a:gd name="connsiteY101" fmla="*/ 1311122 h 1977488"/>
                <a:gd name="connsiteX102" fmla="*/ 1912657 w 1979894"/>
                <a:gd name="connsiteY102" fmla="*/ 1330333 h 1977488"/>
                <a:gd name="connsiteX103" fmla="*/ 1910256 w 1979894"/>
                <a:gd name="connsiteY103" fmla="*/ 1348943 h 1977488"/>
                <a:gd name="connsiteX104" fmla="*/ 1904853 w 1979894"/>
                <a:gd name="connsiteY104" fmla="*/ 1366953 h 1977488"/>
                <a:gd name="connsiteX105" fmla="*/ 1897049 w 1979894"/>
                <a:gd name="connsiteY105" fmla="*/ 1381961 h 1977488"/>
                <a:gd name="connsiteX106" fmla="*/ 1886843 w 1979894"/>
                <a:gd name="connsiteY106" fmla="*/ 1396369 h 1977488"/>
                <a:gd name="connsiteX107" fmla="*/ 1874835 w 1979894"/>
                <a:gd name="connsiteY107" fmla="*/ 1408975 h 1977488"/>
                <a:gd name="connsiteX108" fmla="*/ 1861029 w 1979894"/>
                <a:gd name="connsiteY108" fmla="*/ 1421582 h 1977488"/>
                <a:gd name="connsiteX109" fmla="*/ 1846621 w 1979894"/>
                <a:gd name="connsiteY109" fmla="*/ 1432989 h 1977488"/>
                <a:gd name="connsiteX110" fmla="*/ 1831613 w 1979894"/>
                <a:gd name="connsiteY110" fmla="*/ 1444395 h 1977488"/>
                <a:gd name="connsiteX111" fmla="*/ 1816004 w 1979894"/>
                <a:gd name="connsiteY111" fmla="*/ 1455802 h 1977488"/>
                <a:gd name="connsiteX112" fmla="*/ 1801596 w 1979894"/>
                <a:gd name="connsiteY112" fmla="*/ 1467208 h 1977488"/>
                <a:gd name="connsiteX113" fmla="*/ 1787789 w 1979894"/>
                <a:gd name="connsiteY113" fmla="*/ 1479213 h 1977488"/>
                <a:gd name="connsiteX114" fmla="*/ 1775782 w 1979894"/>
                <a:gd name="connsiteY114" fmla="*/ 1493022 h 1977488"/>
                <a:gd name="connsiteX115" fmla="*/ 1764976 w 1979894"/>
                <a:gd name="connsiteY115" fmla="*/ 1506229 h 1977488"/>
                <a:gd name="connsiteX116" fmla="*/ 1756571 w 1979894"/>
                <a:gd name="connsiteY116" fmla="*/ 1521237 h 1977488"/>
                <a:gd name="connsiteX117" fmla="*/ 1749366 w 1979894"/>
                <a:gd name="connsiteY117" fmla="*/ 1537446 h 1977488"/>
                <a:gd name="connsiteX118" fmla="*/ 1743363 w 1979894"/>
                <a:gd name="connsiteY118" fmla="*/ 1554856 h 1977488"/>
                <a:gd name="connsiteX119" fmla="*/ 1737961 w 1979894"/>
                <a:gd name="connsiteY119" fmla="*/ 1572866 h 1977488"/>
                <a:gd name="connsiteX120" fmla="*/ 1733158 w 1979894"/>
                <a:gd name="connsiteY120" fmla="*/ 1590875 h 1977488"/>
                <a:gd name="connsiteX121" fmla="*/ 1728355 w 1979894"/>
                <a:gd name="connsiteY121" fmla="*/ 1609486 h 1977488"/>
                <a:gd name="connsiteX122" fmla="*/ 1722952 w 1979894"/>
                <a:gd name="connsiteY122" fmla="*/ 1626895 h 1977488"/>
                <a:gd name="connsiteX123" fmla="*/ 1716949 w 1979894"/>
                <a:gd name="connsiteY123" fmla="*/ 1644305 h 1977488"/>
                <a:gd name="connsiteX124" fmla="*/ 1709745 w 1979894"/>
                <a:gd name="connsiteY124" fmla="*/ 1660513 h 1977488"/>
                <a:gd name="connsiteX125" fmla="*/ 1700740 w 1979894"/>
                <a:gd name="connsiteY125" fmla="*/ 1674922 h 1977488"/>
                <a:gd name="connsiteX126" fmla="*/ 1689935 w 1979894"/>
                <a:gd name="connsiteY126" fmla="*/ 1688129 h 1977488"/>
                <a:gd name="connsiteX127" fmla="*/ 1676727 w 1979894"/>
                <a:gd name="connsiteY127" fmla="*/ 1698935 h 1977488"/>
                <a:gd name="connsiteX128" fmla="*/ 1662318 w 1979894"/>
                <a:gd name="connsiteY128" fmla="*/ 1707940 h 1977488"/>
                <a:gd name="connsiteX129" fmla="*/ 1646110 w 1979894"/>
                <a:gd name="connsiteY129" fmla="*/ 1715144 h 1977488"/>
                <a:gd name="connsiteX130" fmla="*/ 1628700 w 1979894"/>
                <a:gd name="connsiteY130" fmla="*/ 1721147 h 1977488"/>
                <a:gd name="connsiteX131" fmla="*/ 1611290 w 1979894"/>
                <a:gd name="connsiteY131" fmla="*/ 1726550 h 1977488"/>
                <a:gd name="connsiteX132" fmla="*/ 1592680 w 1979894"/>
                <a:gd name="connsiteY132" fmla="*/ 1731353 h 1977488"/>
                <a:gd name="connsiteX133" fmla="*/ 1574669 w 1979894"/>
                <a:gd name="connsiteY133" fmla="*/ 1736156 h 1977488"/>
                <a:gd name="connsiteX134" fmla="*/ 1556661 w 1979894"/>
                <a:gd name="connsiteY134" fmla="*/ 1741560 h 1977488"/>
                <a:gd name="connsiteX135" fmla="*/ 1539251 w 1979894"/>
                <a:gd name="connsiteY135" fmla="*/ 1747562 h 1977488"/>
                <a:gd name="connsiteX136" fmla="*/ 1523042 w 1979894"/>
                <a:gd name="connsiteY136" fmla="*/ 1754767 h 1977488"/>
                <a:gd name="connsiteX137" fmla="*/ 1508034 w 1979894"/>
                <a:gd name="connsiteY137" fmla="*/ 1763171 h 1977488"/>
                <a:gd name="connsiteX138" fmla="*/ 1494827 w 1979894"/>
                <a:gd name="connsiteY138" fmla="*/ 1773977 h 1977488"/>
                <a:gd name="connsiteX139" fmla="*/ 1481019 w 1979894"/>
                <a:gd name="connsiteY139" fmla="*/ 1785984 h 1977488"/>
                <a:gd name="connsiteX140" fmla="*/ 1469012 w 1979894"/>
                <a:gd name="connsiteY140" fmla="*/ 1799791 h 1977488"/>
                <a:gd name="connsiteX141" fmla="*/ 1457606 w 1979894"/>
                <a:gd name="connsiteY141" fmla="*/ 1814199 h 1977488"/>
                <a:gd name="connsiteX142" fmla="*/ 1446199 w 1979894"/>
                <a:gd name="connsiteY142" fmla="*/ 1829206 h 1977488"/>
                <a:gd name="connsiteX143" fmla="*/ 1434793 w 1979894"/>
                <a:gd name="connsiteY143" fmla="*/ 1844215 h 1977488"/>
                <a:gd name="connsiteX144" fmla="*/ 1423387 w 1979894"/>
                <a:gd name="connsiteY144" fmla="*/ 1858623 h 1977488"/>
                <a:gd name="connsiteX145" fmla="*/ 1410779 w 1979894"/>
                <a:gd name="connsiteY145" fmla="*/ 1872430 h 1977488"/>
                <a:gd name="connsiteX146" fmla="*/ 1398172 w 1979894"/>
                <a:gd name="connsiteY146" fmla="*/ 1884437 h 1977488"/>
                <a:gd name="connsiteX147" fmla="*/ 1383765 w 1979894"/>
                <a:gd name="connsiteY147" fmla="*/ 1894643 h 1977488"/>
                <a:gd name="connsiteX148" fmla="*/ 1368757 w 1979894"/>
                <a:gd name="connsiteY148" fmla="*/ 1902447 h 1977488"/>
                <a:gd name="connsiteX149" fmla="*/ 1350747 w 1979894"/>
                <a:gd name="connsiteY149" fmla="*/ 1907850 h 1977488"/>
                <a:gd name="connsiteX150" fmla="*/ 1332136 w 1979894"/>
                <a:gd name="connsiteY150" fmla="*/ 1910251 h 1977488"/>
                <a:gd name="connsiteX151" fmla="*/ 1312926 w 1979894"/>
                <a:gd name="connsiteY151" fmla="*/ 1910852 h 1977488"/>
                <a:gd name="connsiteX152" fmla="*/ 1292514 w 1979894"/>
                <a:gd name="connsiteY152" fmla="*/ 1909051 h 1977488"/>
                <a:gd name="connsiteX153" fmla="*/ 1272103 w 1979894"/>
                <a:gd name="connsiteY153" fmla="*/ 1906650 h 1977488"/>
                <a:gd name="connsiteX154" fmla="*/ 1251692 w 1979894"/>
                <a:gd name="connsiteY154" fmla="*/ 1903647 h 1977488"/>
                <a:gd name="connsiteX155" fmla="*/ 1231281 w 1979894"/>
                <a:gd name="connsiteY155" fmla="*/ 1901247 h 1977488"/>
                <a:gd name="connsiteX156" fmla="*/ 1210869 w 1979894"/>
                <a:gd name="connsiteY156" fmla="*/ 1900046 h 1977488"/>
                <a:gd name="connsiteX157" fmla="*/ 1191058 w 1979894"/>
                <a:gd name="connsiteY157" fmla="*/ 1900046 h 1977488"/>
                <a:gd name="connsiteX158" fmla="*/ 1172448 w 1979894"/>
                <a:gd name="connsiteY158" fmla="*/ 1902447 h 1977488"/>
                <a:gd name="connsiteX159" fmla="*/ 1153237 w 1979894"/>
                <a:gd name="connsiteY159" fmla="*/ 1907250 h 1977488"/>
                <a:gd name="connsiteX160" fmla="*/ 1135827 w 1979894"/>
                <a:gd name="connsiteY160" fmla="*/ 1914454 h 1977488"/>
                <a:gd name="connsiteX161" fmla="*/ 1117819 w 1979894"/>
                <a:gd name="connsiteY161" fmla="*/ 1924060 h 1977488"/>
                <a:gd name="connsiteX162" fmla="*/ 1099809 w 1979894"/>
                <a:gd name="connsiteY162" fmla="*/ 1933665 h 1977488"/>
                <a:gd name="connsiteX163" fmla="*/ 1081798 w 1979894"/>
                <a:gd name="connsiteY163" fmla="*/ 1944470 h 1977488"/>
                <a:gd name="connsiteX164" fmla="*/ 1064388 w 1979894"/>
                <a:gd name="connsiteY164" fmla="*/ 1954677 h 1977488"/>
                <a:gd name="connsiteX165" fmla="*/ 1045778 w 1979894"/>
                <a:gd name="connsiteY165" fmla="*/ 1963681 h 1977488"/>
                <a:gd name="connsiteX166" fmla="*/ 1027768 w 1979894"/>
                <a:gd name="connsiteY166" fmla="*/ 1970885 h 1977488"/>
                <a:gd name="connsiteX167" fmla="*/ 1009158 w 1979894"/>
                <a:gd name="connsiteY167" fmla="*/ 1975688 h 1977488"/>
                <a:gd name="connsiteX168" fmla="*/ 989948 w 1979894"/>
                <a:gd name="connsiteY168" fmla="*/ 1977488 h 1977488"/>
                <a:gd name="connsiteX169" fmla="*/ 970737 w 1979894"/>
                <a:gd name="connsiteY169" fmla="*/ 1975688 h 1977488"/>
                <a:gd name="connsiteX170" fmla="*/ 952126 w 1979894"/>
                <a:gd name="connsiteY170" fmla="*/ 1970885 h 1977488"/>
                <a:gd name="connsiteX171" fmla="*/ 934117 w 1979894"/>
                <a:gd name="connsiteY171" fmla="*/ 1963681 h 1977488"/>
                <a:gd name="connsiteX172" fmla="*/ 915506 w 1979894"/>
                <a:gd name="connsiteY172" fmla="*/ 1954677 h 1977488"/>
                <a:gd name="connsiteX173" fmla="*/ 898097 w 1979894"/>
                <a:gd name="connsiteY173" fmla="*/ 1944470 h 1977488"/>
                <a:gd name="connsiteX174" fmla="*/ 880087 w 1979894"/>
                <a:gd name="connsiteY174" fmla="*/ 1933665 h 1977488"/>
                <a:gd name="connsiteX175" fmla="*/ 862077 w 1979894"/>
                <a:gd name="connsiteY175" fmla="*/ 1924060 h 1977488"/>
                <a:gd name="connsiteX176" fmla="*/ 844067 w 1979894"/>
                <a:gd name="connsiteY176" fmla="*/ 1914454 h 1977488"/>
                <a:gd name="connsiteX177" fmla="*/ 826058 w 1979894"/>
                <a:gd name="connsiteY177" fmla="*/ 1907250 h 1977488"/>
                <a:gd name="connsiteX178" fmla="*/ 807447 w 1979894"/>
                <a:gd name="connsiteY178" fmla="*/ 1902447 h 1977488"/>
                <a:gd name="connsiteX179" fmla="*/ 788836 w 1979894"/>
                <a:gd name="connsiteY179" fmla="*/ 1900046 h 1977488"/>
                <a:gd name="connsiteX180" fmla="*/ 769025 w 1979894"/>
                <a:gd name="connsiteY180" fmla="*/ 1900046 h 1977488"/>
                <a:gd name="connsiteX181" fmla="*/ 748614 w 1979894"/>
                <a:gd name="connsiteY181" fmla="*/ 1901247 h 1977488"/>
                <a:gd name="connsiteX182" fmla="*/ 728203 w 1979894"/>
                <a:gd name="connsiteY182" fmla="*/ 1903647 h 1977488"/>
                <a:gd name="connsiteX183" fmla="*/ 707791 w 1979894"/>
                <a:gd name="connsiteY183" fmla="*/ 1906650 h 1977488"/>
                <a:gd name="connsiteX184" fmla="*/ 687380 w 1979894"/>
                <a:gd name="connsiteY184" fmla="*/ 1909051 h 1977488"/>
                <a:gd name="connsiteX185" fmla="*/ 666969 w 1979894"/>
                <a:gd name="connsiteY185" fmla="*/ 1910852 h 1977488"/>
                <a:gd name="connsiteX186" fmla="*/ 647759 w 1979894"/>
                <a:gd name="connsiteY186" fmla="*/ 1910251 h 1977488"/>
                <a:gd name="connsiteX187" fmla="*/ 629149 w 1979894"/>
                <a:gd name="connsiteY187" fmla="*/ 1907850 h 1977488"/>
                <a:gd name="connsiteX188" fmla="*/ 611139 w 1979894"/>
                <a:gd name="connsiteY188" fmla="*/ 1902447 h 1977488"/>
                <a:gd name="connsiteX189" fmla="*/ 596130 w 1979894"/>
                <a:gd name="connsiteY189" fmla="*/ 1894643 h 1977488"/>
                <a:gd name="connsiteX190" fmla="*/ 581722 w 1979894"/>
                <a:gd name="connsiteY190" fmla="*/ 1884437 h 1977488"/>
                <a:gd name="connsiteX191" fmla="*/ 569115 w 1979894"/>
                <a:gd name="connsiteY191" fmla="*/ 1872430 h 1977488"/>
                <a:gd name="connsiteX192" fmla="*/ 556508 w 1979894"/>
                <a:gd name="connsiteY192" fmla="*/ 1858623 h 1977488"/>
                <a:gd name="connsiteX193" fmla="*/ 545101 w 1979894"/>
                <a:gd name="connsiteY193" fmla="*/ 1844215 h 1977488"/>
                <a:gd name="connsiteX194" fmla="*/ 533695 w 1979894"/>
                <a:gd name="connsiteY194" fmla="*/ 1829206 h 1977488"/>
                <a:gd name="connsiteX195" fmla="*/ 522290 w 1979894"/>
                <a:gd name="connsiteY195" fmla="*/ 1814199 h 1977488"/>
                <a:gd name="connsiteX196" fmla="*/ 510883 w 1979894"/>
                <a:gd name="connsiteY196" fmla="*/ 1799791 h 1977488"/>
                <a:gd name="connsiteX197" fmla="*/ 498876 w 1979894"/>
                <a:gd name="connsiteY197" fmla="*/ 1785984 h 1977488"/>
                <a:gd name="connsiteX198" fmla="*/ 485069 w 1979894"/>
                <a:gd name="connsiteY198" fmla="*/ 1773977 h 1977488"/>
                <a:gd name="connsiteX199" fmla="*/ 471862 w 1979894"/>
                <a:gd name="connsiteY199" fmla="*/ 1763171 h 1977488"/>
                <a:gd name="connsiteX200" fmla="*/ 456853 w 1979894"/>
                <a:gd name="connsiteY200" fmla="*/ 1754767 h 1977488"/>
                <a:gd name="connsiteX201" fmla="*/ 440644 w 1979894"/>
                <a:gd name="connsiteY201" fmla="*/ 1747562 h 1977488"/>
                <a:gd name="connsiteX202" fmla="*/ 423235 w 1979894"/>
                <a:gd name="connsiteY202" fmla="*/ 1741560 h 1977488"/>
                <a:gd name="connsiteX203" fmla="*/ 405224 w 1979894"/>
                <a:gd name="connsiteY203" fmla="*/ 1736156 h 1977488"/>
                <a:gd name="connsiteX204" fmla="*/ 387215 w 1979894"/>
                <a:gd name="connsiteY204" fmla="*/ 1731353 h 1977488"/>
                <a:gd name="connsiteX205" fmla="*/ 368604 w 1979894"/>
                <a:gd name="connsiteY205" fmla="*/ 1726550 h 1977488"/>
                <a:gd name="connsiteX206" fmla="*/ 351195 w 1979894"/>
                <a:gd name="connsiteY206" fmla="*/ 1721147 h 1977488"/>
                <a:gd name="connsiteX207" fmla="*/ 333785 w 1979894"/>
                <a:gd name="connsiteY207" fmla="*/ 1715144 h 1977488"/>
                <a:gd name="connsiteX208" fmla="*/ 317577 w 1979894"/>
                <a:gd name="connsiteY208" fmla="*/ 1707940 h 1977488"/>
                <a:gd name="connsiteX209" fmla="*/ 303168 w 1979894"/>
                <a:gd name="connsiteY209" fmla="*/ 1698935 h 1977488"/>
                <a:gd name="connsiteX210" fmla="*/ 289961 w 1979894"/>
                <a:gd name="connsiteY210" fmla="*/ 1688129 h 1977488"/>
                <a:gd name="connsiteX211" fmla="*/ 279155 w 1979894"/>
                <a:gd name="connsiteY211" fmla="*/ 1674922 h 1977488"/>
                <a:gd name="connsiteX212" fmla="*/ 270150 w 1979894"/>
                <a:gd name="connsiteY212" fmla="*/ 1660513 h 1977488"/>
                <a:gd name="connsiteX213" fmla="*/ 262946 w 1979894"/>
                <a:gd name="connsiteY213" fmla="*/ 1644305 h 1977488"/>
                <a:gd name="connsiteX214" fmla="*/ 256943 w 1979894"/>
                <a:gd name="connsiteY214" fmla="*/ 1626895 h 1977488"/>
                <a:gd name="connsiteX215" fmla="*/ 251540 w 1979894"/>
                <a:gd name="connsiteY215" fmla="*/ 1609486 h 1977488"/>
                <a:gd name="connsiteX216" fmla="*/ 246738 w 1979894"/>
                <a:gd name="connsiteY216" fmla="*/ 1590875 h 1977488"/>
                <a:gd name="connsiteX217" fmla="*/ 241934 w 1979894"/>
                <a:gd name="connsiteY217" fmla="*/ 1572866 h 1977488"/>
                <a:gd name="connsiteX218" fmla="*/ 236531 w 1979894"/>
                <a:gd name="connsiteY218" fmla="*/ 1554856 h 1977488"/>
                <a:gd name="connsiteX219" fmla="*/ 230528 w 1979894"/>
                <a:gd name="connsiteY219" fmla="*/ 1537446 h 1977488"/>
                <a:gd name="connsiteX220" fmla="*/ 223324 w 1979894"/>
                <a:gd name="connsiteY220" fmla="*/ 1521237 h 1977488"/>
                <a:gd name="connsiteX221" fmla="*/ 214920 w 1979894"/>
                <a:gd name="connsiteY221" fmla="*/ 1506229 h 1977488"/>
                <a:gd name="connsiteX222" fmla="*/ 204114 w 1979894"/>
                <a:gd name="connsiteY222" fmla="*/ 1493022 h 1977488"/>
                <a:gd name="connsiteX223" fmla="*/ 192107 w 1979894"/>
                <a:gd name="connsiteY223" fmla="*/ 1479213 h 1977488"/>
                <a:gd name="connsiteX224" fmla="*/ 178300 w 1979894"/>
                <a:gd name="connsiteY224" fmla="*/ 1467208 h 1977488"/>
                <a:gd name="connsiteX225" fmla="*/ 163290 w 1979894"/>
                <a:gd name="connsiteY225" fmla="*/ 1455802 h 1977488"/>
                <a:gd name="connsiteX226" fmla="*/ 148283 w 1979894"/>
                <a:gd name="connsiteY226" fmla="*/ 1444395 h 1977488"/>
                <a:gd name="connsiteX227" fmla="*/ 133275 w 1979894"/>
                <a:gd name="connsiteY227" fmla="*/ 1432989 h 1977488"/>
                <a:gd name="connsiteX228" fmla="*/ 118866 w 1979894"/>
                <a:gd name="connsiteY228" fmla="*/ 1421582 h 1977488"/>
                <a:gd name="connsiteX229" fmla="*/ 105059 w 1979894"/>
                <a:gd name="connsiteY229" fmla="*/ 1408975 h 1977488"/>
                <a:gd name="connsiteX230" fmla="*/ 93052 w 1979894"/>
                <a:gd name="connsiteY230" fmla="*/ 1396369 h 1977488"/>
                <a:gd name="connsiteX231" fmla="*/ 82846 w 1979894"/>
                <a:gd name="connsiteY231" fmla="*/ 1381961 h 1977488"/>
                <a:gd name="connsiteX232" fmla="*/ 75042 w 1979894"/>
                <a:gd name="connsiteY232" fmla="*/ 1366953 h 1977488"/>
                <a:gd name="connsiteX233" fmla="*/ 69639 w 1979894"/>
                <a:gd name="connsiteY233" fmla="*/ 1348943 h 1977488"/>
                <a:gd name="connsiteX234" fmla="*/ 67238 w 1979894"/>
                <a:gd name="connsiteY234" fmla="*/ 1330333 h 1977488"/>
                <a:gd name="connsiteX235" fmla="*/ 66637 w 1979894"/>
                <a:gd name="connsiteY235" fmla="*/ 1311122 h 1977488"/>
                <a:gd name="connsiteX236" fmla="*/ 68438 w 1979894"/>
                <a:gd name="connsiteY236" fmla="*/ 1290710 h 1977488"/>
                <a:gd name="connsiteX237" fmla="*/ 70840 w 1979894"/>
                <a:gd name="connsiteY237" fmla="*/ 1270299 h 1977488"/>
                <a:gd name="connsiteX238" fmla="*/ 73841 w 1979894"/>
                <a:gd name="connsiteY238" fmla="*/ 1249888 h 1977488"/>
                <a:gd name="connsiteX239" fmla="*/ 76243 w 1979894"/>
                <a:gd name="connsiteY239" fmla="*/ 1229477 h 1977488"/>
                <a:gd name="connsiteX240" fmla="*/ 77444 w 1979894"/>
                <a:gd name="connsiteY240" fmla="*/ 1209065 h 1977488"/>
                <a:gd name="connsiteX241" fmla="*/ 77444 w 1979894"/>
                <a:gd name="connsiteY241" fmla="*/ 1189254 h 1977488"/>
                <a:gd name="connsiteX242" fmla="*/ 75042 w 1979894"/>
                <a:gd name="connsiteY242" fmla="*/ 1170645 h 1977488"/>
                <a:gd name="connsiteX243" fmla="*/ 70239 w 1979894"/>
                <a:gd name="connsiteY243" fmla="*/ 1152034 h 1977488"/>
                <a:gd name="connsiteX244" fmla="*/ 63035 w 1979894"/>
                <a:gd name="connsiteY244" fmla="*/ 1134624 h 1977488"/>
                <a:gd name="connsiteX245" fmla="*/ 54031 w 1979894"/>
                <a:gd name="connsiteY245" fmla="*/ 1116614 h 1977488"/>
                <a:gd name="connsiteX246" fmla="*/ 43824 w 1979894"/>
                <a:gd name="connsiteY246" fmla="*/ 1098606 h 1977488"/>
                <a:gd name="connsiteX247" fmla="*/ 33020 w 1979894"/>
                <a:gd name="connsiteY247" fmla="*/ 1080595 h 1977488"/>
                <a:gd name="connsiteX248" fmla="*/ 22814 w 1979894"/>
                <a:gd name="connsiteY248" fmla="*/ 1063185 h 1977488"/>
                <a:gd name="connsiteX249" fmla="*/ 13808 w 1979894"/>
                <a:gd name="connsiteY249" fmla="*/ 1044575 h 1977488"/>
                <a:gd name="connsiteX250" fmla="*/ 6604 w 1979894"/>
                <a:gd name="connsiteY250" fmla="*/ 1026565 h 1977488"/>
                <a:gd name="connsiteX251" fmla="*/ 1802 w 1979894"/>
                <a:gd name="connsiteY251" fmla="*/ 1007954 h 1977488"/>
                <a:gd name="connsiteX252" fmla="*/ 0 w 1979894"/>
                <a:gd name="connsiteY252" fmla="*/ 988744 h 1977488"/>
                <a:gd name="connsiteX253" fmla="*/ 1802 w 1979894"/>
                <a:gd name="connsiteY253" fmla="*/ 969534 h 1977488"/>
                <a:gd name="connsiteX254" fmla="*/ 6604 w 1979894"/>
                <a:gd name="connsiteY254" fmla="*/ 950924 h 1977488"/>
                <a:gd name="connsiteX255" fmla="*/ 13808 w 1979894"/>
                <a:gd name="connsiteY255" fmla="*/ 932913 h 1977488"/>
                <a:gd name="connsiteX256" fmla="*/ 22814 w 1979894"/>
                <a:gd name="connsiteY256" fmla="*/ 914303 h 1977488"/>
                <a:gd name="connsiteX257" fmla="*/ 33020 w 1979894"/>
                <a:gd name="connsiteY257" fmla="*/ 896893 h 1977488"/>
                <a:gd name="connsiteX258" fmla="*/ 43824 w 1979894"/>
                <a:gd name="connsiteY258" fmla="*/ 878885 h 1977488"/>
                <a:gd name="connsiteX259" fmla="*/ 54031 w 1979894"/>
                <a:gd name="connsiteY259" fmla="*/ 860874 h 1977488"/>
                <a:gd name="connsiteX260" fmla="*/ 63035 w 1979894"/>
                <a:gd name="connsiteY260" fmla="*/ 842864 h 1977488"/>
                <a:gd name="connsiteX261" fmla="*/ 70239 w 1979894"/>
                <a:gd name="connsiteY261" fmla="*/ 825454 h 1977488"/>
                <a:gd name="connsiteX262" fmla="*/ 75042 w 1979894"/>
                <a:gd name="connsiteY262" fmla="*/ 806844 h 1977488"/>
                <a:gd name="connsiteX263" fmla="*/ 77444 w 1979894"/>
                <a:gd name="connsiteY263" fmla="*/ 788234 h 1977488"/>
                <a:gd name="connsiteX264" fmla="*/ 77444 w 1979894"/>
                <a:gd name="connsiteY264" fmla="*/ 768423 h 1977488"/>
                <a:gd name="connsiteX265" fmla="*/ 76243 w 1979894"/>
                <a:gd name="connsiteY265" fmla="*/ 748012 h 1977488"/>
                <a:gd name="connsiteX266" fmla="*/ 73841 w 1979894"/>
                <a:gd name="connsiteY266" fmla="*/ 727600 h 1977488"/>
                <a:gd name="connsiteX267" fmla="*/ 70840 w 1979894"/>
                <a:gd name="connsiteY267" fmla="*/ 707189 h 1977488"/>
                <a:gd name="connsiteX268" fmla="*/ 68438 w 1979894"/>
                <a:gd name="connsiteY268" fmla="*/ 686778 h 1977488"/>
                <a:gd name="connsiteX269" fmla="*/ 66637 w 1979894"/>
                <a:gd name="connsiteY269" fmla="*/ 666367 h 1977488"/>
                <a:gd name="connsiteX270" fmla="*/ 67238 w 1979894"/>
                <a:gd name="connsiteY270" fmla="*/ 647157 h 1977488"/>
                <a:gd name="connsiteX271" fmla="*/ 69639 w 1979894"/>
                <a:gd name="connsiteY271" fmla="*/ 628547 h 1977488"/>
                <a:gd name="connsiteX272" fmla="*/ 75042 w 1979894"/>
                <a:gd name="connsiteY272" fmla="*/ 610536 h 1977488"/>
                <a:gd name="connsiteX273" fmla="*/ 82846 w 1979894"/>
                <a:gd name="connsiteY273" fmla="*/ 595528 h 1977488"/>
                <a:gd name="connsiteX274" fmla="*/ 93052 w 1979894"/>
                <a:gd name="connsiteY274" fmla="*/ 581120 h 1977488"/>
                <a:gd name="connsiteX275" fmla="*/ 105059 w 1979894"/>
                <a:gd name="connsiteY275" fmla="*/ 568513 h 1977488"/>
                <a:gd name="connsiteX276" fmla="*/ 118866 w 1979894"/>
                <a:gd name="connsiteY276" fmla="*/ 555907 h 1977488"/>
                <a:gd name="connsiteX277" fmla="*/ 133275 w 1979894"/>
                <a:gd name="connsiteY277" fmla="*/ 544499 h 1977488"/>
                <a:gd name="connsiteX278" fmla="*/ 148283 w 1979894"/>
                <a:gd name="connsiteY278" fmla="*/ 533093 h 1977488"/>
                <a:gd name="connsiteX279" fmla="*/ 163290 w 1979894"/>
                <a:gd name="connsiteY279" fmla="*/ 521687 h 1977488"/>
                <a:gd name="connsiteX280" fmla="*/ 178300 w 1979894"/>
                <a:gd name="connsiteY280" fmla="*/ 510281 h 1977488"/>
                <a:gd name="connsiteX281" fmla="*/ 192107 w 1979894"/>
                <a:gd name="connsiteY281" fmla="*/ 498275 h 1977488"/>
                <a:gd name="connsiteX282" fmla="*/ 204114 w 1979894"/>
                <a:gd name="connsiteY282" fmla="*/ 484468 h 1977488"/>
                <a:gd name="connsiteX283" fmla="*/ 214920 w 1979894"/>
                <a:gd name="connsiteY283" fmla="*/ 471259 h 1977488"/>
                <a:gd name="connsiteX284" fmla="*/ 223324 w 1979894"/>
                <a:gd name="connsiteY284" fmla="*/ 456252 h 1977488"/>
                <a:gd name="connsiteX285" fmla="*/ 230528 w 1979894"/>
                <a:gd name="connsiteY285" fmla="*/ 440042 h 1977488"/>
                <a:gd name="connsiteX286" fmla="*/ 236531 w 1979894"/>
                <a:gd name="connsiteY286" fmla="*/ 422633 h 1977488"/>
                <a:gd name="connsiteX287" fmla="*/ 241934 w 1979894"/>
                <a:gd name="connsiteY287" fmla="*/ 404623 h 1977488"/>
                <a:gd name="connsiteX288" fmla="*/ 246738 w 1979894"/>
                <a:gd name="connsiteY288" fmla="*/ 386613 h 1977488"/>
                <a:gd name="connsiteX289" fmla="*/ 251540 w 1979894"/>
                <a:gd name="connsiteY289" fmla="*/ 368003 h 1977488"/>
                <a:gd name="connsiteX290" fmla="*/ 256943 w 1979894"/>
                <a:gd name="connsiteY290" fmla="*/ 350593 h 1977488"/>
                <a:gd name="connsiteX291" fmla="*/ 262946 w 1979894"/>
                <a:gd name="connsiteY291" fmla="*/ 333183 h 1977488"/>
                <a:gd name="connsiteX292" fmla="*/ 270150 w 1979894"/>
                <a:gd name="connsiteY292" fmla="*/ 316975 h 1977488"/>
                <a:gd name="connsiteX293" fmla="*/ 279155 w 1979894"/>
                <a:gd name="connsiteY293" fmla="*/ 302566 h 1977488"/>
                <a:gd name="connsiteX294" fmla="*/ 289961 w 1979894"/>
                <a:gd name="connsiteY294" fmla="*/ 289359 h 1977488"/>
                <a:gd name="connsiteX295" fmla="*/ 303168 w 1979894"/>
                <a:gd name="connsiteY295" fmla="*/ 278554 h 1977488"/>
                <a:gd name="connsiteX296" fmla="*/ 317577 w 1979894"/>
                <a:gd name="connsiteY296" fmla="*/ 269549 h 1977488"/>
                <a:gd name="connsiteX297" fmla="*/ 333785 w 1979894"/>
                <a:gd name="connsiteY297" fmla="*/ 262344 h 1977488"/>
                <a:gd name="connsiteX298" fmla="*/ 351195 w 1979894"/>
                <a:gd name="connsiteY298" fmla="*/ 256341 h 1977488"/>
                <a:gd name="connsiteX299" fmla="*/ 368604 w 1979894"/>
                <a:gd name="connsiteY299" fmla="*/ 250938 h 1977488"/>
                <a:gd name="connsiteX300" fmla="*/ 387215 w 1979894"/>
                <a:gd name="connsiteY300" fmla="*/ 246135 h 1977488"/>
                <a:gd name="connsiteX301" fmla="*/ 405224 w 1979894"/>
                <a:gd name="connsiteY301" fmla="*/ 241333 h 1977488"/>
                <a:gd name="connsiteX302" fmla="*/ 423235 w 1979894"/>
                <a:gd name="connsiteY302" fmla="*/ 235930 h 1977488"/>
                <a:gd name="connsiteX303" fmla="*/ 440644 w 1979894"/>
                <a:gd name="connsiteY303" fmla="*/ 229927 h 1977488"/>
                <a:gd name="connsiteX304" fmla="*/ 456853 w 1979894"/>
                <a:gd name="connsiteY304" fmla="*/ 222723 h 1977488"/>
                <a:gd name="connsiteX305" fmla="*/ 471862 w 1979894"/>
                <a:gd name="connsiteY305" fmla="*/ 214318 h 1977488"/>
                <a:gd name="connsiteX306" fmla="*/ 485069 w 1979894"/>
                <a:gd name="connsiteY306" fmla="*/ 203513 h 1977488"/>
                <a:gd name="connsiteX307" fmla="*/ 498876 w 1979894"/>
                <a:gd name="connsiteY307" fmla="*/ 191505 h 1977488"/>
                <a:gd name="connsiteX308" fmla="*/ 510883 w 1979894"/>
                <a:gd name="connsiteY308" fmla="*/ 177697 h 1977488"/>
                <a:gd name="connsiteX309" fmla="*/ 522290 w 1979894"/>
                <a:gd name="connsiteY309" fmla="*/ 163290 h 1977488"/>
                <a:gd name="connsiteX310" fmla="*/ 533695 w 1979894"/>
                <a:gd name="connsiteY310" fmla="*/ 148282 h 1977488"/>
                <a:gd name="connsiteX311" fmla="*/ 545101 w 1979894"/>
                <a:gd name="connsiteY311" fmla="*/ 133273 h 1977488"/>
                <a:gd name="connsiteX312" fmla="*/ 556508 w 1979894"/>
                <a:gd name="connsiteY312" fmla="*/ 118865 h 1977488"/>
                <a:gd name="connsiteX313" fmla="*/ 569115 w 1979894"/>
                <a:gd name="connsiteY313" fmla="*/ 105058 h 1977488"/>
                <a:gd name="connsiteX314" fmla="*/ 581722 w 1979894"/>
                <a:gd name="connsiteY314" fmla="*/ 93052 h 1977488"/>
                <a:gd name="connsiteX315" fmla="*/ 596130 w 1979894"/>
                <a:gd name="connsiteY315" fmla="*/ 82845 h 1977488"/>
                <a:gd name="connsiteX316" fmla="*/ 611139 w 1979894"/>
                <a:gd name="connsiteY316" fmla="*/ 75041 h 1977488"/>
                <a:gd name="connsiteX317" fmla="*/ 629149 w 1979894"/>
                <a:gd name="connsiteY317" fmla="*/ 69638 h 1977488"/>
                <a:gd name="connsiteX318" fmla="*/ 647759 w 1979894"/>
                <a:gd name="connsiteY318" fmla="*/ 67237 h 1977488"/>
                <a:gd name="connsiteX319" fmla="*/ 666969 w 1979894"/>
                <a:gd name="connsiteY319" fmla="*/ 66637 h 1977488"/>
                <a:gd name="connsiteX320" fmla="*/ 687380 w 1979894"/>
                <a:gd name="connsiteY320" fmla="*/ 68438 h 1977488"/>
                <a:gd name="connsiteX321" fmla="*/ 707791 w 1979894"/>
                <a:gd name="connsiteY321" fmla="*/ 70839 h 1977488"/>
                <a:gd name="connsiteX322" fmla="*/ 728203 w 1979894"/>
                <a:gd name="connsiteY322" fmla="*/ 73841 h 1977488"/>
                <a:gd name="connsiteX323" fmla="*/ 748614 w 1979894"/>
                <a:gd name="connsiteY323" fmla="*/ 76242 h 1977488"/>
                <a:gd name="connsiteX324" fmla="*/ 769025 w 1979894"/>
                <a:gd name="connsiteY324" fmla="*/ 77442 h 1977488"/>
                <a:gd name="connsiteX325" fmla="*/ 788836 w 1979894"/>
                <a:gd name="connsiteY325" fmla="*/ 77442 h 1977488"/>
                <a:gd name="connsiteX326" fmla="*/ 807447 w 1979894"/>
                <a:gd name="connsiteY326" fmla="*/ 75041 h 1977488"/>
                <a:gd name="connsiteX327" fmla="*/ 826058 w 1979894"/>
                <a:gd name="connsiteY327" fmla="*/ 70238 h 1977488"/>
                <a:gd name="connsiteX328" fmla="*/ 844067 w 1979894"/>
                <a:gd name="connsiteY328" fmla="*/ 63035 h 1977488"/>
                <a:gd name="connsiteX329" fmla="*/ 862077 w 1979894"/>
                <a:gd name="connsiteY329" fmla="*/ 53430 h 1977488"/>
                <a:gd name="connsiteX330" fmla="*/ 880087 w 1979894"/>
                <a:gd name="connsiteY330" fmla="*/ 43824 h 1977488"/>
                <a:gd name="connsiteX331" fmla="*/ 898097 w 1979894"/>
                <a:gd name="connsiteY331" fmla="*/ 33018 h 1977488"/>
                <a:gd name="connsiteX332" fmla="*/ 915506 w 1979894"/>
                <a:gd name="connsiteY332" fmla="*/ 22813 h 1977488"/>
                <a:gd name="connsiteX333" fmla="*/ 934117 w 1979894"/>
                <a:gd name="connsiteY333" fmla="*/ 13807 h 1977488"/>
                <a:gd name="connsiteX334" fmla="*/ 952126 w 1979894"/>
                <a:gd name="connsiteY334" fmla="*/ 6603 h 1977488"/>
                <a:gd name="connsiteX335" fmla="*/ 970737 w 1979894"/>
                <a:gd name="connsiteY335" fmla="*/ 1800 h 19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1979894" h="1977488">
                  <a:moveTo>
                    <a:pt x="989948" y="0"/>
                  </a:moveTo>
                  <a:lnTo>
                    <a:pt x="1009158" y="1800"/>
                  </a:lnTo>
                  <a:lnTo>
                    <a:pt x="1027768" y="6603"/>
                  </a:lnTo>
                  <a:lnTo>
                    <a:pt x="1045778" y="13807"/>
                  </a:lnTo>
                  <a:lnTo>
                    <a:pt x="1064388" y="22813"/>
                  </a:lnTo>
                  <a:lnTo>
                    <a:pt x="1081798" y="33018"/>
                  </a:lnTo>
                  <a:lnTo>
                    <a:pt x="1099809" y="43824"/>
                  </a:lnTo>
                  <a:lnTo>
                    <a:pt x="1117819" y="53430"/>
                  </a:lnTo>
                  <a:lnTo>
                    <a:pt x="1135827" y="63035"/>
                  </a:lnTo>
                  <a:lnTo>
                    <a:pt x="1153237" y="70238"/>
                  </a:lnTo>
                  <a:lnTo>
                    <a:pt x="1172448" y="75041"/>
                  </a:lnTo>
                  <a:lnTo>
                    <a:pt x="1191058" y="77442"/>
                  </a:lnTo>
                  <a:lnTo>
                    <a:pt x="1210869" y="77442"/>
                  </a:lnTo>
                  <a:lnTo>
                    <a:pt x="1231281" y="76242"/>
                  </a:lnTo>
                  <a:lnTo>
                    <a:pt x="1251692" y="73841"/>
                  </a:lnTo>
                  <a:lnTo>
                    <a:pt x="1272103" y="70839"/>
                  </a:lnTo>
                  <a:lnTo>
                    <a:pt x="1292514" y="68438"/>
                  </a:lnTo>
                  <a:lnTo>
                    <a:pt x="1312926" y="66637"/>
                  </a:lnTo>
                  <a:lnTo>
                    <a:pt x="1332136" y="67237"/>
                  </a:lnTo>
                  <a:lnTo>
                    <a:pt x="1350747" y="69638"/>
                  </a:lnTo>
                  <a:lnTo>
                    <a:pt x="1368757" y="75041"/>
                  </a:lnTo>
                  <a:lnTo>
                    <a:pt x="1383765" y="82845"/>
                  </a:lnTo>
                  <a:lnTo>
                    <a:pt x="1398172" y="93052"/>
                  </a:lnTo>
                  <a:lnTo>
                    <a:pt x="1410779" y="105058"/>
                  </a:lnTo>
                  <a:lnTo>
                    <a:pt x="1423387" y="118865"/>
                  </a:lnTo>
                  <a:lnTo>
                    <a:pt x="1434793" y="133273"/>
                  </a:lnTo>
                  <a:lnTo>
                    <a:pt x="1446199" y="148282"/>
                  </a:lnTo>
                  <a:lnTo>
                    <a:pt x="1457606" y="163290"/>
                  </a:lnTo>
                  <a:lnTo>
                    <a:pt x="1469012" y="177697"/>
                  </a:lnTo>
                  <a:lnTo>
                    <a:pt x="1481019" y="191505"/>
                  </a:lnTo>
                  <a:lnTo>
                    <a:pt x="1494827" y="203513"/>
                  </a:lnTo>
                  <a:lnTo>
                    <a:pt x="1508034" y="214318"/>
                  </a:lnTo>
                  <a:lnTo>
                    <a:pt x="1523042" y="222723"/>
                  </a:lnTo>
                  <a:lnTo>
                    <a:pt x="1539251" y="229927"/>
                  </a:lnTo>
                  <a:lnTo>
                    <a:pt x="1556661" y="235930"/>
                  </a:lnTo>
                  <a:lnTo>
                    <a:pt x="1574669" y="241333"/>
                  </a:lnTo>
                  <a:lnTo>
                    <a:pt x="1592680" y="246135"/>
                  </a:lnTo>
                  <a:lnTo>
                    <a:pt x="1611290" y="250938"/>
                  </a:lnTo>
                  <a:lnTo>
                    <a:pt x="1628700" y="256341"/>
                  </a:lnTo>
                  <a:lnTo>
                    <a:pt x="1646110" y="262344"/>
                  </a:lnTo>
                  <a:lnTo>
                    <a:pt x="1662318" y="269549"/>
                  </a:lnTo>
                  <a:lnTo>
                    <a:pt x="1676727" y="278554"/>
                  </a:lnTo>
                  <a:lnTo>
                    <a:pt x="1689935" y="289359"/>
                  </a:lnTo>
                  <a:lnTo>
                    <a:pt x="1700740" y="302566"/>
                  </a:lnTo>
                  <a:lnTo>
                    <a:pt x="1709745" y="316975"/>
                  </a:lnTo>
                  <a:lnTo>
                    <a:pt x="1716949" y="333183"/>
                  </a:lnTo>
                  <a:lnTo>
                    <a:pt x="1722952" y="350593"/>
                  </a:lnTo>
                  <a:lnTo>
                    <a:pt x="1728355" y="368003"/>
                  </a:lnTo>
                  <a:lnTo>
                    <a:pt x="1733158" y="386613"/>
                  </a:lnTo>
                  <a:lnTo>
                    <a:pt x="1737961" y="404623"/>
                  </a:lnTo>
                  <a:lnTo>
                    <a:pt x="1743363" y="422633"/>
                  </a:lnTo>
                  <a:lnTo>
                    <a:pt x="1749366" y="440042"/>
                  </a:lnTo>
                  <a:lnTo>
                    <a:pt x="1756571" y="456252"/>
                  </a:lnTo>
                  <a:lnTo>
                    <a:pt x="1764976" y="471259"/>
                  </a:lnTo>
                  <a:lnTo>
                    <a:pt x="1775782" y="484468"/>
                  </a:lnTo>
                  <a:lnTo>
                    <a:pt x="1787789" y="498275"/>
                  </a:lnTo>
                  <a:lnTo>
                    <a:pt x="1801596" y="510281"/>
                  </a:lnTo>
                  <a:lnTo>
                    <a:pt x="1816004" y="521687"/>
                  </a:lnTo>
                  <a:lnTo>
                    <a:pt x="1831613" y="533093"/>
                  </a:lnTo>
                  <a:lnTo>
                    <a:pt x="1846621" y="544499"/>
                  </a:lnTo>
                  <a:lnTo>
                    <a:pt x="1861029" y="555907"/>
                  </a:lnTo>
                  <a:lnTo>
                    <a:pt x="1874835" y="568513"/>
                  </a:lnTo>
                  <a:lnTo>
                    <a:pt x="1886843" y="581120"/>
                  </a:lnTo>
                  <a:lnTo>
                    <a:pt x="1897049" y="595528"/>
                  </a:lnTo>
                  <a:lnTo>
                    <a:pt x="1904853" y="610536"/>
                  </a:lnTo>
                  <a:lnTo>
                    <a:pt x="1910256" y="628547"/>
                  </a:lnTo>
                  <a:lnTo>
                    <a:pt x="1912657" y="647157"/>
                  </a:lnTo>
                  <a:lnTo>
                    <a:pt x="1913258" y="666367"/>
                  </a:lnTo>
                  <a:lnTo>
                    <a:pt x="1911456" y="686778"/>
                  </a:lnTo>
                  <a:lnTo>
                    <a:pt x="1909055" y="707189"/>
                  </a:lnTo>
                  <a:lnTo>
                    <a:pt x="1906053" y="727600"/>
                  </a:lnTo>
                  <a:lnTo>
                    <a:pt x="1903652" y="748012"/>
                  </a:lnTo>
                  <a:lnTo>
                    <a:pt x="1902452" y="768423"/>
                  </a:lnTo>
                  <a:lnTo>
                    <a:pt x="1902452" y="788234"/>
                  </a:lnTo>
                  <a:lnTo>
                    <a:pt x="1904853" y="806844"/>
                  </a:lnTo>
                  <a:lnTo>
                    <a:pt x="1909655" y="825454"/>
                  </a:lnTo>
                  <a:lnTo>
                    <a:pt x="1916859" y="842864"/>
                  </a:lnTo>
                  <a:lnTo>
                    <a:pt x="1926466" y="860874"/>
                  </a:lnTo>
                  <a:lnTo>
                    <a:pt x="1936070" y="878885"/>
                  </a:lnTo>
                  <a:lnTo>
                    <a:pt x="1946876" y="896893"/>
                  </a:lnTo>
                  <a:lnTo>
                    <a:pt x="1957082" y="914303"/>
                  </a:lnTo>
                  <a:lnTo>
                    <a:pt x="1966087" y="932913"/>
                  </a:lnTo>
                  <a:lnTo>
                    <a:pt x="1973290" y="950924"/>
                  </a:lnTo>
                  <a:lnTo>
                    <a:pt x="1978093" y="969534"/>
                  </a:lnTo>
                  <a:lnTo>
                    <a:pt x="1979894" y="988744"/>
                  </a:lnTo>
                  <a:lnTo>
                    <a:pt x="1978093" y="1007954"/>
                  </a:lnTo>
                  <a:lnTo>
                    <a:pt x="1973290" y="1026565"/>
                  </a:lnTo>
                  <a:lnTo>
                    <a:pt x="1966087" y="1044575"/>
                  </a:lnTo>
                  <a:lnTo>
                    <a:pt x="1957082" y="1063185"/>
                  </a:lnTo>
                  <a:lnTo>
                    <a:pt x="1946876" y="1080595"/>
                  </a:lnTo>
                  <a:lnTo>
                    <a:pt x="1936070" y="1098606"/>
                  </a:lnTo>
                  <a:lnTo>
                    <a:pt x="1926466" y="1116614"/>
                  </a:lnTo>
                  <a:lnTo>
                    <a:pt x="1916859" y="1134624"/>
                  </a:lnTo>
                  <a:lnTo>
                    <a:pt x="1909655" y="1152034"/>
                  </a:lnTo>
                  <a:lnTo>
                    <a:pt x="1904853" y="1170645"/>
                  </a:lnTo>
                  <a:lnTo>
                    <a:pt x="1902452" y="1189254"/>
                  </a:lnTo>
                  <a:lnTo>
                    <a:pt x="1902452" y="1209065"/>
                  </a:lnTo>
                  <a:lnTo>
                    <a:pt x="1903652" y="1229477"/>
                  </a:lnTo>
                  <a:lnTo>
                    <a:pt x="1906053" y="1249888"/>
                  </a:lnTo>
                  <a:lnTo>
                    <a:pt x="1909055" y="1270299"/>
                  </a:lnTo>
                  <a:lnTo>
                    <a:pt x="1911456" y="1290710"/>
                  </a:lnTo>
                  <a:lnTo>
                    <a:pt x="1913258" y="1311122"/>
                  </a:lnTo>
                  <a:lnTo>
                    <a:pt x="1912657" y="1330333"/>
                  </a:lnTo>
                  <a:lnTo>
                    <a:pt x="1910256" y="1348943"/>
                  </a:lnTo>
                  <a:lnTo>
                    <a:pt x="1904853" y="1366953"/>
                  </a:lnTo>
                  <a:lnTo>
                    <a:pt x="1897049" y="1381961"/>
                  </a:lnTo>
                  <a:lnTo>
                    <a:pt x="1886843" y="1396369"/>
                  </a:lnTo>
                  <a:lnTo>
                    <a:pt x="1874835" y="1408975"/>
                  </a:lnTo>
                  <a:lnTo>
                    <a:pt x="1861029" y="1421582"/>
                  </a:lnTo>
                  <a:lnTo>
                    <a:pt x="1846621" y="1432989"/>
                  </a:lnTo>
                  <a:lnTo>
                    <a:pt x="1831613" y="1444395"/>
                  </a:lnTo>
                  <a:lnTo>
                    <a:pt x="1816004" y="1455802"/>
                  </a:lnTo>
                  <a:lnTo>
                    <a:pt x="1801596" y="1467208"/>
                  </a:lnTo>
                  <a:lnTo>
                    <a:pt x="1787789" y="1479213"/>
                  </a:lnTo>
                  <a:lnTo>
                    <a:pt x="1775782" y="1493022"/>
                  </a:lnTo>
                  <a:lnTo>
                    <a:pt x="1764976" y="1506229"/>
                  </a:lnTo>
                  <a:lnTo>
                    <a:pt x="1756571" y="1521237"/>
                  </a:lnTo>
                  <a:lnTo>
                    <a:pt x="1749366" y="1537446"/>
                  </a:lnTo>
                  <a:lnTo>
                    <a:pt x="1743363" y="1554856"/>
                  </a:lnTo>
                  <a:lnTo>
                    <a:pt x="1737961" y="1572866"/>
                  </a:lnTo>
                  <a:lnTo>
                    <a:pt x="1733158" y="1590875"/>
                  </a:lnTo>
                  <a:lnTo>
                    <a:pt x="1728355" y="1609486"/>
                  </a:lnTo>
                  <a:lnTo>
                    <a:pt x="1722952" y="1626895"/>
                  </a:lnTo>
                  <a:lnTo>
                    <a:pt x="1716949" y="1644305"/>
                  </a:lnTo>
                  <a:lnTo>
                    <a:pt x="1709745" y="1660513"/>
                  </a:lnTo>
                  <a:lnTo>
                    <a:pt x="1700740" y="1674922"/>
                  </a:lnTo>
                  <a:lnTo>
                    <a:pt x="1689935" y="1688129"/>
                  </a:lnTo>
                  <a:lnTo>
                    <a:pt x="1676727" y="1698935"/>
                  </a:lnTo>
                  <a:lnTo>
                    <a:pt x="1662318" y="1707940"/>
                  </a:lnTo>
                  <a:lnTo>
                    <a:pt x="1646110" y="1715144"/>
                  </a:lnTo>
                  <a:lnTo>
                    <a:pt x="1628700" y="1721147"/>
                  </a:lnTo>
                  <a:lnTo>
                    <a:pt x="1611290" y="1726550"/>
                  </a:lnTo>
                  <a:lnTo>
                    <a:pt x="1592680" y="1731353"/>
                  </a:lnTo>
                  <a:lnTo>
                    <a:pt x="1574669" y="1736156"/>
                  </a:lnTo>
                  <a:lnTo>
                    <a:pt x="1556661" y="1741560"/>
                  </a:lnTo>
                  <a:lnTo>
                    <a:pt x="1539251" y="1747562"/>
                  </a:lnTo>
                  <a:lnTo>
                    <a:pt x="1523042" y="1754767"/>
                  </a:lnTo>
                  <a:lnTo>
                    <a:pt x="1508034" y="1763171"/>
                  </a:lnTo>
                  <a:lnTo>
                    <a:pt x="1494827" y="1773977"/>
                  </a:lnTo>
                  <a:lnTo>
                    <a:pt x="1481019" y="1785984"/>
                  </a:lnTo>
                  <a:lnTo>
                    <a:pt x="1469012" y="1799791"/>
                  </a:lnTo>
                  <a:lnTo>
                    <a:pt x="1457606" y="1814199"/>
                  </a:lnTo>
                  <a:lnTo>
                    <a:pt x="1446199" y="1829206"/>
                  </a:lnTo>
                  <a:lnTo>
                    <a:pt x="1434793" y="1844215"/>
                  </a:lnTo>
                  <a:lnTo>
                    <a:pt x="1423387" y="1858623"/>
                  </a:lnTo>
                  <a:lnTo>
                    <a:pt x="1410779" y="1872430"/>
                  </a:lnTo>
                  <a:lnTo>
                    <a:pt x="1398172" y="1884437"/>
                  </a:lnTo>
                  <a:lnTo>
                    <a:pt x="1383765" y="1894643"/>
                  </a:lnTo>
                  <a:lnTo>
                    <a:pt x="1368757" y="1902447"/>
                  </a:lnTo>
                  <a:lnTo>
                    <a:pt x="1350747" y="1907850"/>
                  </a:lnTo>
                  <a:lnTo>
                    <a:pt x="1332136" y="1910251"/>
                  </a:lnTo>
                  <a:lnTo>
                    <a:pt x="1312926" y="1910852"/>
                  </a:lnTo>
                  <a:lnTo>
                    <a:pt x="1292514" y="1909051"/>
                  </a:lnTo>
                  <a:lnTo>
                    <a:pt x="1272103" y="1906650"/>
                  </a:lnTo>
                  <a:lnTo>
                    <a:pt x="1251692" y="1903647"/>
                  </a:lnTo>
                  <a:lnTo>
                    <a:pt x="1231281" y="1901247"/>
                  </a:lnTo>
                  <a:lnTo>
                    <a:pt x="1210869" y="1900046"/>
                  </a:lnTo>
                  <a:lnTo>
                    <a:pt x="1191058" y="1900046"/>
                  </a:lnTo>
                  <a:lnTo>
                    <a:pt x="1172448" y="1902447"/>
                  </a:lnTo>
                  <a:lnTo>
                    <a:pt x="1153237" y="1907250"/>
                  </a:lnTo>
                  <a:lnTo>
                    <a:pt x="1135827" y="1914454"/>
                  </a:lnTo>
                  <a:lnTo>
                    <a:pt x="1117819" y="1924060"/>
                  </a:lnTo>
                  <a:lnTo>
                    <a:pt x="1099809" y="1933665"/>
                  </a:lnTo>
                  <a:lnTo>
                    <a:pt x="1081798" y="1944470"/>
                  </a:lnTo>
                  <a:lnTo>
                    <a:pt x="1064388" y="1954677"/>
                  </a:lnTo>
                  <a:lnTo>
                    <a:pt x="1045778" y="1963681"/>
                  </a:lnTo>
                  <a:lnTo>
                    <a:pt x="1027768" y="1970885"/>
                  </a:lnTo>
                  <a:lnTo>
                    <a:pt x="1009158" y="1975688"/>
                  </a:lnTo>
                  <a:lnTo>
                    <a:pt x="989948" y="1977488"/>
                  </a:lnTo>
                  <a:lnTo>
                    <a:pt x="970737" y="1975688"/>
                  </a:lnTo>
                  <a:lnTo>
                    <a:pt x="952126" y="1970885"/>
                  </a:lnTo>
                  <a:lnTo>
                    <a:pt x="934117" y="1963681"/>
                  </a:lnTo>
                  <a:lnTo>
                    <a:pt x="915506" y="1954677"/>
                  </a:lnTo>
                  <a:lnTo>
                    <a:pt x="898097" y="1944470"/>
                  </a:lnTo>
                  <a:lnTo>
                    <a:pt x="880087" y="1933665"/>
                  </a:lnTo>
                  <a:lnTo>
                    <a:pt x="862077" y="1924060"/>
                  </a:lnTo>
                  <a:lnTo>
                    <a:pt x="844067" y="1914454"/>
                  </a:lnTo>
                  <a:lnTo>
                    <a:pt x="826058" y="1907250"/>
                  </a:lnTo>
                  <a:lnTo>
                    <a:pt x="807447" y="1902447"/>
                  </a:lnTo>
                  <a:lnTo>
                    <a:pt x="788836" y="1900046"/>
                  </a:lnTo>
                  <a:lnTo>
                    <a:pt x="769025" y="1900046"/>
                  </a:lnTo>
                  <a:lnTo>
                    <a:pt x="748614" y="1901247"/>
                  </a:lnTo>
                  <a:lnTo>
                    <a:pt x="728203" y="1903647"/>
                  </a:lnTo>
                  <a:lnTo>
                    <a:pt x="707791" y="1906650"/>
                  </a:lnTo>
                  <a:lnTo>
                    <a:pt x="687380" y="1909051"/>
                  </a:lnTo>
                  <a:lnTo>
                    <a:pt x="666969" y="1910852"/>
                  </a:lnTo>
                  <a:lnTo>
                    <a:pt x="647759" y="1910251"/>
                  </a:lnTo>
                  <a:lnTo>
                    <a:pt x="629149" y="1907850"/>
                  </a:lnTo>
                  <a:lnTo>
                    <a:pt x="611139" y="1902447"/>
                  </a:lnTo>
                  <a:lnTo>
                    <a:pt x="596130" y="1894643"/>
                  </a:lnTo>
                  <a:lnTo>
                    <a:pt x="581722" y="1884437"/>
                  </a:lnTo>
                  <a:lnTo>
                    <a:pt x="569115" y="1872430"/>
                  </a:lnTo>
                  <a:lnTo>
                    <a:pt x="556508" y="1858623"/>
                  </a:lnTo>
                  <a:lnTo>
                    <a:pt x="545101" y="1844215"/>
                  </a:lnTo>
                  <a:lnTo>
                    <a:pt x="533695" y="1829206"/>
                  </a:lnTo>
                  <a:lnTo>
                    <a:pt x="522290" y="1814199"/>
                  </a:lnTo>
                  <a:lnTo>
                    <a:pt x="510883" y="1799791"/>
                  </a:lnTo>
                  <a:lnTo>
                    <a:pt x="498876" y="1785984"/>
                  </a:lnTo>
                  <a:lnTo>
                    <a:pt x="485069" y="1773977"/>
                  </a:lnTo>
                  <a:lnTo>
                    <a:pt x="471862" y="1763171"/>
                  </a:lnTo>
                  <a:lnTo>
                    <a:pt x="456853" y="1754767"/>
                  </a:lnTo>
                  <a:lnTo>
                    <a:pt x="440644" y="1747562"/>
                  </a:lnTo>
                  <a:lnTo>
                    <a:pt x="423235" y="1741560"/>
                  </a:lnTo>
                  <a:lnTo>
                    <a:pt x="405224" y="1736156"/>
                  </a:lnTo>
                  <a:lnTo>
                    <a:pt x="387215" y="1731353"/>
                  </a:lnTo>
                  <a:lnTo>
                    <a:pt x="368604" y="1726550"/>
                  </a:lnTo>
                  <a:lnTo>
                    <a:pt x="351195" y="1721147"/>
                  </a:lnTo>
                  <a:lnTo>
                    <a:pt x="333785" y="1715144"/>
                  </a:lnTo>
                  <a:lnTo>
                    <a:pt x="317577" y="1707940"/>
                  </a:lnTo>
                  <a:lnTo>
                    <a:pt x="303168" y="1698935"/>
                  </a:lnTo>
                  <a:lnTo>
                    <a:pt x="289961" y="1688129"/>
                  </a:lnTo>
                  <a:lnTo>
                    <a:pt x="279155" y="1674922"/>
                  </a:lnTo>
                  <a:lnTo>
                    <a:pt x="270150" y="1660513"/>
                  </a:lnTo>
                  <a:lnTo>
                    <a:pt x="262946" y="1644305"/>
                  </a:lnTo>
                  <a:lnTo>
                    <a:pt x="256943" y="1626895"/>
                  </a:lnTo>
                  <a:lnTo>
                    <a:pt x="251540" y="1609486"/>
                  </a:lnTo>
                  <a:lnTo>
                    <a:pt x="246738" y="1590875"/>
                  </a:lnTo>
                  <a:lnTo>
                    <a:pt x="241934" y="1572866"/>
                  </a:lnTo>
                  <a:lnTo>
                    <a:pt x="236531" y="1554856"/>
                  </a:lnTo>
                  <a:lnTo>
                    <a:pt x="230528" y="1537446"/>
                  </a:lnTo>
                  <a:lnTo>
                    <a:pt x="223324" y="1521237"/>
                  </a:lnTo>
                  <a:lnTo>
                    <a:pt x="214920" y="1506229"/>
                  </a:lnTo>
                  <a:lnTo>
                    <a:pt x="204114" y="1493022"/>
                  </a:lnTo>
                  <a:lnTo>
                    <a:pt x="192107" y="1479213"/>
                  </a:lnTo>
                  <a:lnTo>
                    <a:pt x="178300" y="1467208"/>
                  </a:lnTo>
                  <a:lnTo>
                    <a:pt x="163290" y="1455802"/>
                  </a:lnTo>
                  <a:lnTo>
                    <a:pt x="148283" y="1444395"/>
                  </a:lnTo>
                  <a:lnTo>
                    <a:pt x="133275" y="1432989"/>
                  </a:lnTo>
                  <a:lnTo>
                    <a:pt x="118866" y="1421582"/>
                  </a:lnTo>
                  <a:lnTo>
                    <a:pt x="105059" y="1408975"/>
                  </a:lnTo>
                  <a:lnTo>
                    <a:pt x="93052" y="1396369"/>
                  </a:lnTo>
                  <a:lnTo>
                    <a:pt x="82846" y="1381961"/>
                  </a:lnTo>
                  <a:lnTo>
                    <a:pt x="75042" y="1366953"/>
                  </a:lnTo>
                  <a:lnTo>
                    <a:pt x="69639" y="1348943"/>
                  </a:lnTo>
                  <a:lnTo>
                    <a:pt x="67238" y="1330333"/>
                  </a:lnTo>
                  <a:lnTo>
                    <a:pt x="66637" y="1311122"/>
                  </a:lnTo>
                  <a:lnTo>
                    <a:pt x="68438" y="1290710"/>
                  </a:lnTo>
                  <a:lnTo>
                    <a:pt x="70840" y="1270299"/>
                  </a:lnTo>
                  <a:lnTo>
                    <a:pt x="73841" y="1249888"/>
                  </a:lnTo>
                  <a:lnTo>
                    <a:pt x="76243" y="1229477"/>
                  </a:lnTo>
                  <a:lnTo>
                    <a:pt x="77444" y="1209065"/>
                  </a:lnTo>
                  <a:lnTo>
                    <a:pt x="77444" y="1189254"/>
                  </a:lnTo>
                  <a:lnTo>
                    <a:pt x="75042" y="1170645"/>
                  </a:lnTo>
                  <a:lnTo>
                    <a:pt x="70239" y="1152034"/>
                  </a:lnTo>
                  <a:lnTo>
                    <a:pt x="63035" y="1134624"/>
                  </a:lnTo>
                  <a:lnTo>
                    <a:pt x="54031" y="1116614"/>
                  </a:lnTo>
                  <a:lnTo>
                    <a:pt x="43824" y="1098606"/>
                  </a:lnTo>
                  <a:lnTo>
                    <a:pt x="33020" y="1080595"/>
                  </a:lnTo>
                  <a:lnTo>
                    <a:pt x="22814" y="1063185"/>
                  </a:lnTo>
                  <a:lnTo>
                    <a:pt x="13808" y="1044575"/>
                  </a:lnTo>
                  <a:lnTo>
                    <a:pt x="6604" y="1026565"/>
                  </a:lnTo>
                  <a:lnTo>
                    <a:pt x="1802" y="1007954"/>
                  </a:lnTo>
                  <a:lnTo>
                    <a:pt x="0" y="988744"/>
                  </a:lnTo>
                  <a:lnTo>
                    <a:pt x="1802" y="969534"/>
                  </a:lnTo>
                  <a:lnTo>
                    <a:pt x="6604" y="950924"/>
                  </a:lnTo>
                  <a:lnTo>
                    <a:pt x="13808" y="932913"/>
                  </a:lnTo>
                  <a:lnTo>
                    <a:pt x="22814" y="914303"/>
                  </a:lnTo>
                  <a:lnTo>
                    <a:pt x="33020" y="896893"/>
                  </a:lnTo>
                  <a:lnTo>
                    <a:pt x="43824" y="878885"/>
                  </a:lnTo>
                  <a:lnTo>
                    <a:pt x="54031" y="860874"/>
                  </a:lnTo>
                  <a:lnTo>
                    <a:pt x="63035" y="842864"/>
                  </a:lnTo>
                  <a:lnTo>
                    <a:pt x="70239" y="825454"/>
                  </a:lnTo>
                  <a:lnTo>
                    <a:pt x="75042" y="806844"/>
                  </a:lnTo>
                  <a:lnTo>
                    <a:pt x="77444" y="788234"/>
                  </a:lnTo>
                  <a:lnTo>
                    <a:pt x="77444" y="768423"/>
                  </a:lnTo>
                  <a:lnTo>
                    <a:pt x="76243" y="748012"/>
                  </a:lnTo>
                  <a:lnTo>
                    <a:pt x="73841" y="727600"/>
                  </a:lnTo>
                  <a:lnTo>
                    <a:pt x="70840" y="707189"/>
                  </a:lnTo>
                  <a:lnTo>
                    <a:pt x="68438" y="686778"/>
                  </a:lnTo>
                  <a:lnTo>
                    <a:pt x="66637" y="666367"/>
                  </a:lnTo>
                  <a:lnTo>
                    <a:pt x="67238" y="647157"/>
                  </a:lnTo>
                  <a:lnTo>
                    <a:pt x="69639" y="628547"/>
                  </a:lnTo>
                  <a:lnTo>
                    <a:pt x="75042" y="610536"/>
                  </a:lnTo>
                  <a:lnTo>
                    <a:pt x="82846" y="595528"/>
                  </a:lnTo>
                  <a:lnTo>
                    <a:pt x="93052" y="581120"/>
                  </a:lnTo>
                  <a:lnTo>
                    <a:pt x="105059" y="568513"/>
                  </a:lnTo>
                  <a:lnTo>
                    <a:pt x="118866" y="555907"/>
                  </a:lnTo>
                  <a:lnTo>
                    <a:pt x="133275" y="544499"/>
                  </a:lnTo>
                  <a:lnTo>
                    <a:pt x="148283" y="533093"/>
                  </a:lnTo>
                  <a:lnTo>
                    <a:pt x="163290" y="521687"/>
                  </a:lnTo>
                  <a:lnTo>
                    <a:pt x="178300" y="510281"/>
                  </a:lnTo>
                  <a:lnTo>
                    <a:pt x="192107" y="498275"/>
                  </a:lnTo>
                  <a:lnTo>
                    <a:pt x="204114" y="484468"/>
                  </a:lnTo>
                  <a:lnTo>
                    <a:pt x="214920" y="471259"/>
                  </a:lnTo>
                  <a:lnTo>
                    <a:pt x="223324" y="456252"/>
                  </a:lnTo>
                  <a:lnTo>
                    <a:pt x="230528" y="440042"/>
                  </a:lnTo>
                  <a:lnTo>
                    <a:pt x="236531" y="422633"/>
                  </a:lnTo>
                  <a:lnTo>
                    <a:pt x="241934" y="404623"/>
                  </a:lnTo>
                  <a:lnTo>
                    <a:pt x="246738" y="386613"/>
                  </a:lnTo>
                  <a:lnTo>
                    <a:pt x="251540" y="368003"/>
                  </a:lnTo>
                  <a:lnTo>
                    <a:pt x="256943" y="350593"/>
                  </a:lnTo>
                  <a:lnTo>
                    <a:pt x="262946" y="333183"/>
                  </a:lnTo>
                  <a:lnTo>
                    <a:pt x="270150" y="316975"/>
                  </a:lnTo>
                  <a:lnTo>
                    <a:pt x="279155" y="302566"/>
                  </a:lnTo>
                  <a:lnTo>
                    <a:pt x="289961" y="289359"/>
                  </a:lnTo>
                  <a:lnTo>
                    <a:pt x="303168" y="278554"/>
                  </a:lnTo>
                  <a:lnTo>
                    <a:pt x="317577" y="269549"/>
                  </a:lnTo>
                  <a:lnTo>
                    <a:pt x="333785" y="262344"/>
                  </a:lnTo>
                  <a:lnTo>
                    <a:pt x="351195" y="256341"/>
                  </a:lnTo>
                  <a:lnTo>
                    <a:pt x="368604" y="250938"/>
                  </a:lnTo>
                  <a:lnTo>
                    <a:pt x="387215" y="246135"/>
                  </a:lnTo>
                  <a:lnTo>
                    <a:pt x="405224" y="241333"/>
                  </a:lnTo>
                  <a:lnTo>
                    <a:pt x="423235" y="235930"/>
                  </a:lnTo>
                  <a:lnTo>
                    <a:pt x="440644" y="229927"/>
                  </a:lnTo>
                  <a:lnTo>
                    <a:pt x="456853" y="222723"/>
                  </a:lnTo>
                  <a:lnTo>
                    <a:pt x="471862" y="214318"/>
                  </a:lnTo>
                  <a:lnTo>
                    <a:pt x="485069" y="203513"/>
                  </a:lnTo>
                  <a:lnTo>
                    <a:pt x="498876" y="191505"/>
                  </a:lnTo>
                  <a:lnTo>
                    <a:pt x="510883" y="177697"/>
                  </a:lnTo>
                  <a:lnTo>
                    <a:pt x="522290" y="163290"/>
                  </a:lnTo>
                  <a:lnTo>
                    <a:pt x="533695" y="148282"/>
                  </a:lnTo>
                  <a:lnTo>
                    <a:pt x="545101" y="133273"/>
                  </a:lnTo>
                  <a:lnTo>
                    <a:pt x="556508" y="118865"/>
                  </a:lnTo>
                  <a:lnTo>
                    <a:pt x="569115" y="105058"/>
                  </a:lnTo>
                  <a:lnTo>
                    <a:pt x="581722" y="93052"/>
                  </a:lnTo>
                  <a:lnTo>
                    <a:pt x="596130" y="82845"/>
                  </a:lnTo>
                  <a:lnTo>
                    <a:pt x="611139" y="75041"/>
                  </a:lnTo>
                  <a:lnTo>
                    <a:pt x="629149" y="69638"/>
                  </a:lnTo>
                  <a:lnTo>
                    <a:pt x="647759" y="67237"/>
                  </a:lnTo>
                  <a:lnTo>
                    <a:pt x="666969" y="66637"/>
                  </a:lnTo>
                  <a:lnTo>
                    <a:pt x="687380" y="68438"/>
                  </a:lnTo>
                  <a:lnTo>
                    <a:pt x="707791" y="70839"/>
                  </a:lnTo>
                  <a:lnTo>
                    <a:pt x="728203" y="73841"/>
                  </a:lnTo>
                  <a:lnTo>
                    <a:pt x="748614" y="76242"/>
                  </a:lnTo>
                  <a:lnTo>
                    <a:pt x="769025" y="77442"/>
                  </a:lnTo>
                  <a:lnTo>
                    <a:pt x="788836" y="77442"/>
                  </a:lnTo>
                  <a:lnTo>
                    <a:pt x="807447" y="75041"/>
                  </a:lnTo>
                  <a:lnTo>
                    <a:pt x="826058" y="70238"/>
                  </a:lnTo>
                  <a:lnTo>
                    <a:pt x="844067" y="63035"/>
                  </a:lnTo>
                  <a:lnTo>
                    <a:pt x="862077" y="53430"/>
                  </a:lnTo>
                  <a:lnTo>
                    <a:pt x="880087" y="43824"/>
                  </a:lnTo>
                  <a:lnTo>
                    <a:pt x="898097" y="33018"/>
                  </a:lnTo>
                  <a:lnTo>
                    <a:pt x="915506" y="22813"/>
                  </a:lnTo>
                  <a:lnTo>
                    <a:pt x="934117" y="13807"/>
                  </a:lnTo>
                  <a:lnTo>
                    <a:pt x="952126" y="6603"/>
                  </a:lnTo>
                  <a:lnTo>
                    <a:pt x="970737" y="1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078886C-0764-4B52-977A-0F8A87E7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7974" y="273933"/>
              <a:ext cx="2173946" cy="2171302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7" name="Immagine 16">
            <a:extLst>
              <a:ext uri="{FF2B5EF4-FFF2-40B4-BE49-F238E27FC236}">
                <a16:creationId xmlns:a16="http://schemas.microsoft.com/office/drawing/2014/main" id="{33DD38AE-0C37-1A0E-E06A-3F04EB12A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867" y="729584"/>
            <a:ext cx="1054159" cy="126000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6C6D9DC8-9EDB-48B2-8125-10F4D6B8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0805" y="2554317"/>
            <a:ext cx="3185554" cy="3181684"/>
            <a:chOff x="5790805" y="2554317"/>
            <a:chExt cx="3185554" cy="3181684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5C158AF-7342-4A1E-9160-0D1C8CD0D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88384" y="2651760"/>
              <a:ext cx="2990398" cy="2986796"/>
            </a:xfrm>
            <a:custGeom>
              <a:avLst/>
              <a:gdLst>
                <a:gd name="connsiteX0" fmla="*/ 1495200 w 2990398"/>
                <a:gd name="connsiteY0" fmla="*/ 0 h 2986796"/>
                <a:gd name="connsiteX1" fmla="*/ 1524214 w 2990398"/>
                <a:gd name="connsiteY1" fmla="*/ 2720 h 2986796"/>
                <a:gd name="connsiteX2" fmla="*/ 1552324 w 2990398"/>
                <a:gd name="connsiteY2" fmla="*/ 9974 h 2986796"/>
                <a:gd name="connsiteX3" fmla="*/ 1579526 w 2990398"/>
                <a:gd name="connsiteY3" fmla="*/ 20855 h 2986796"/>
                <a:gd name="connsiteX4" fmla="*/ 1607633 w 2990398"/>
                <a:gd name="connsiteY4" fmla="*/ 34456 h 2986796"/>
                <a:gd name="connsiteX5" fmla="*/ 1633930 w 2990398"/>
                <a:gd name="connsiteY5" fmla="*/ 49872 h 2986796"/>
                <a:gd name="connsiteX6" fmla="*/ 1661132 w 2990398"/>
                <a:gd name="connsiteY6" fmla="*/ 66192 h 2986796"/>
                <a:gd name="connsiteX7" fmla="*/ 1688333 w 2990398"/>
                <a:gd name="connsiteY7" fmla="*/ 80699 h 2986796"/>
                <a:gd name="connsiteX8" fmla="*/ 1715535 w 2990398"/>
                <a:gd name="connsiteY8" fmla="*/ 95209 h 2986796"/>
                <a:gd name="connsiteX9" fmla="*/ 1741831 w 2990398"/>
                <a:gd name="connsiteY9" fmla="*/ 106088 h 2986796"/>
                <a:gd name="connsiteX10" fmla="*/ 1770845 w 2990398"/>
                <a:gd name="connsiteY10" fmla="*/ 113343 h 2986796"/>
                <a:gd name="connsiteX11" fmla="*/ 1798954 w 2990398"/>
                <a:gd name="connsiteY11" fmla="*/ 116970 h 2986796"/>
                <a:gd name="connsiteX12" fmla="*/ 1828877 w 2990398"/>
                <a:gd name="connsiteY12" fmla="*/ 116970 h 2986796"/>
                <a:gd name="connsiteX13" fmla="*/ 1859705 w 2990398"/>
                <a:gd name="connsiteY13" fmla="*/ 115157 h 2986796"/>
                <a:gd name="connsiteX14" fmla="*/ 1890534 w 2990398"/>
                <a:gd name="connsiteY14" fmla="*/ 111529 h 2986796"/>
                <a:gd name="connsiteX15" fmla="*/ 1921363 w 2990398"/>
                <a:gd name="connsiteY15" fmla="*/ 106996 h 2986796"/>
                <a:gd name="connsiteX16" fmla="*/ 1952192 w 2990398"/>
                <a:gd name="connsiteY16" fmla="*/ 103369 h 2986796"/>
                <a:gd name="connsiteX17" fmla="*/ 1983021 w 2990398"/>
                <a:gd name="connsiteY17" fmla="*/ 100648 h 2986796"/>
                <a:gd name="connsiteX18" fmla="*/ 2012036 w 2990398"/>
                <a:gd name="connsiteY18" fmla="*/ 101554 h 2986796"/>
                <a:gd name="connsiteX19" fmla="*/ 2040145 w 2990398"/>
                <a:gd name="connsiteY19" fmla="*/ 105182 h 2986796"/>
                <a:gd name="connsiteX20" fmla="*/ 2067346 w 2990398"/>
                <a:gd name="connsiteY20" fmla="*/ 113343 h 2986796"/>
                <a:gd name="connsiteX21" fmla="*/ 2090015 w 2990398"/>
                <a:gd name="connsiteY21" fmla="*/ 125130 h 2986796"/>
                <a:gd name="connsiteX22" fmla="*/ 2111775 w 2990398"/>
                <a:gd name="connsiteY22" fmla="*/ 140545 h 2986796"/>
                <a:gd name="connsiteX23" fmla="*/ 2130817 w 2990398"/>
                <a:gd name="connsiteY23" fmla="*/ 158680 h 2986796"/>
                <a:gd name="connsiteX24" fmla="*/ 2149858 w 2990398"/>
                <a:gd name="connsiteY24" fmla="*/ 179535 h 2986796"/>
                <a:gd name="connsiteX25" fmla="*/ 2167088 w 2990398"/>
                <a:gd name="connsiteY25" fmla="*/ 201296 h 2986796"/>
                <a:gd name="connsiteX26" fmla="*/ 2184315 w 2990398"/>
                <a:gd name="connsiteY26" fmla="*/ 223964 h 2986796"/>
                <a:gd name="connsiteX27" fmla="*/ 2201542 w 2990398"/>
                <a:gd name="connsiteY27" fmla="*/ 246632 h 2986796"/>
                <a:gd name="connsiteX28" fmla="*/ 2218769 w 2990398"/>
                <a:gd name="connsiteY28" fmla="*/ 268395 h 2986796"/>
                <a:gd name="connsiteX29" fmla="*/ 2236905 w 2990398"/>
                <a:gd name="connsiteY29" fmla="*/ 289249 h 2986796"/>
                <a:gd name="connsiteX30" fmla="*/ 2257760 w 2990398"/>
                <a:gd name="connsiteY30" fmla="*/ 307385 h 2986796"/>
                <a:gd name="connsiteX31" fmla="*/ 2277709 w 2990398"/>
                <a:gd name="connsiteY31" fmla="*/ 323707 h 2986796"/>
                <a:gd name="connsiteX32" fmla="*/ 2300376 w 2990398"/>
                <a:gd name="connsiteY32" fmla="*/ 336400 h 2986796"/>
                <a:gd name="connsiteX33" fmla="*/ 2324858 w 2990398"/>
                <a:gd name="connsiteY33" fmla="*/ 347282 h 2986796"/>
                <a:gd name="connsiteX34" fmla="*/ 2351153 w 2990398"/>
                <a:gd name="connsiteY34" fmla="*/ 356348 h 2986796"/>
                <a:gd name="connsiteX35" fmla="*/ 2378355 w 2990398"/>
                <a:gd name="connsiteY35" fmla="*/ 364509 h 2986796"/>
                <a:gd name="connsiteX36" fmla="*/ 2405556 w 2990398"/>
                <a:gd name="connsiteY36" fmla="*/ 371762 h 2986796"/>
                <a:gd name="connsiteX37" fmla="*/ 2433665 w 2990398"/>
                <a:gd name="connsiteY37" fmla="*/ 379017 h 2986796"/>
                <a:gd name="connsiteX38" fmla="*/ 2459961 w 2990398"/>
                <a:gd name="connsiteY38" fmla="*/ 387178 h 2986796"/>
                <a:gd name="connsiteX39" fmla="*/ 2486255 w 2990398"/>
                <a:gd name="connsiteY39" fmla="*/ 396244 h 2986796"/>
                <a:gd name="connsiteX40" fmla="*/ 2510738 w 2990398"/>
                <a:gd name="connsiteY40" fmla="*/ 407126 h 2986796"/>
                <a:gd name="connsiteX41" fmla="*/ 2532500 w 2990398"/>
                <a:gd name="connsiteY41" fmla="*/ 420727 h 2986796"/>
                <a:gd name="connsiteX42" fmla="*/ 2552448 w 2990398"/>
                <a:gd name="connsiteY42" fmla="*/ 437048 h 2986796"/>
                <a:gd name="connsiteX43" fmla="*/ 2568768 w 2990398"/>
                <a:gd name="connsiteY43" fmla="*/ 456997 h 2986796"/>
                <a:gd name="connsiteX44" fmla="*/ 2582369 w 2990398"/>
                <a:gd name="connsiteY44" fmla="*/ 478758 h 2986796"/>
                <a:gd name="connsiteX45" fmla="*/ 2593250 w 2990398"/>
                <a:gd name="connsiteY45" fmla="*/ 503239 h 2986796"/>
                <a:gd name="connsiteX46" fmla="*/ 2602317 w 2990398"/>
                <a:gd name="connsiteY46" fmla="*/ 529536 h 2986796"/>
                <a:gd name="connsiteX47" fmla="*/ 2610477 w 2990398"/>
                <a:gd name="connsiteY47" fmla="*/ 555831 h 2986796"/>
                <a:gd name="connsiteX48" fmla="*/ 2617732 w 2990398"/>
                <a:gd name="connsiteY48" fmla="*/ 583940 h 2986796"/>
                <a:gd name="connsiteX49" fmla="*/ 2624986 w 2990398"/>
                <a:gd name="connsiteY49" fmla="*/ 611141 h 2986796"/>
                <a:gd name="connsiteX50" fmla="*/ 2633146 w 2990398"/>
                <a:gd name="connsiteY50" fmla="*/ 638344 h 2986796"/>
                <a:gd name="connsiteX51" fmla="*/ 2642213 w 2990398"/>
                <a:gd name="connsiteY51" fmla="*/ 664641 h 2986796"/>
                <a:gd name="connsiteX52" fmla="*/ 2653094 w 2990398"/>
                <a:gd name="connsiteY52" fmla="*/ 689121 h 2986796"/>
                <a:gd name="connsiteX53" fmla="*/ 2665789 w 2990398"/>
                <a:gd name="connsiteY53" fmla="*/ 711789 h 2986796"/>
                <a:gd name="connsiteX54" fmla="*/ 2682110 w 2990398"/>
                <a:gd name="connsiteY54" fmla="*/ 731739 h 2986796"/>
                <a:gd name="connsiteX55" fmla="*/ 2700244 w 2990398"/>
                <a:gd name="connsiteY55" fmla="*/ 752593 h 2986796"/>
                <a:gd name="connsiteX56" fmla="*/ 2721098 w 2990398"/>
                <a:gd name="connsiteY56" fmla="*/ 770728 h 2986796"/>
                <a:gd name="connsiteX57" fmla="*/ 2742860 w 2990398"/>
                <a:gd name="connsiteY57" fmla="*/ 787956 h 2986796"/>
                <a:gd name="connsiteX58" fmla="*/ 2766436 w 2990398"/>
                <a:gd name="connsiteY58" fmla="*/ 805184 h 2986796"/>
                <a:gd name="connsiteX59" fmla="*/ 2789104 w 2990398"/>
                <a:gd name="connsiteY59" fmla="*/ 822412 h 2986796"/>
                <a:gd name="connsiteX60" fmla="*/ 2810864 w 2990398"/>
                <a:gd name="connsiteY60" fmla="*/ 839640 h 2986796"/>
                <a:gd name="connsiteX61" fmla="*/ 2831718 w 2990398"/>
                <a:gd name="connsiteY61" fmla="*/ 858682 h 2986796"/>
                <a:gd name="connsiteX62" fmla="*/ 2849854 w 2990398"/>
                <a:gd name="connsiteY62" fmla="*/ 877723 h 2986796"/>
                <a:gd name="connsiteX63" fmla="*/ 2865269 w 2990398"/>
                <a:gd name="connsiteY63" fmla="*/ 899485 h 2986796"/>
                <a:gd name="connsiteX64" fmla="*/ 2877057 w 2990398"/>
                <a:gd name="connsiteY64" fmla="*/ 922153 h 2986796"/>
                <a:gd name="connsiteX65" fmla="*/ 2885217 w 2990398"/>
                <a:gd name="connsiteY65" fmla="*/ 949356 h 2986796"/>
                <a:gd name="connsiteX66" fmla="*/ 2888844 w 2990398"/>
                <a:gd name="connsiteY66" fmla="*/ 977465 h 2986796"/>
                <a:gd name="connsiteX67" fmla="*/ 2889751 w 2990398"/>
                <a:gd name="connsiteY67" fmla="*/ 1006481 h 2986796"/>
                <a:gd name="connsiteX68" fmla="*/ 2887031 w 2990398"/>
                <a:gd name="connsiteY68" fmla="*/ 1037309 h 2986796"/>
                <a:gd name="connsiteX69" fmla="*/ 2883403 w 2990398"/>
                <a:gd name="connsiteY69" fmla="*/ 1068137 h 2986796"/>
                <a:gd name="connsiteX70" fmla="*/ 2878870 w 2990398"/>
                <a:gd name="connsiteY70" fmla="*/ 1098967 h 2986796"/>
                <a:gd name="connsiteX71" fmla="*/ 2875242 w 2990398"/>
                <a:gd name="connsiteY71" fmla="*/ 1129796 h 2986796"/>
                <a:gd name="connsiteX72" fmla="*/ 2873430 w 2990398"/>
                <a:gd name="connsiteY72" fmla="*/ 1160626 h 2986796"/>
                <a:gd name="connsiteX73" fmla="*/ 2873430 w 2990398"/>
                <a:gd name="connsiteY73" fmla="*/ 1190548 h 2986796"/>
                <a:gd name="connsiteX74" fmla="*/ 2877057 w 2990398"/>
                <a:gd name="connsiteY74" fmla="*/ 1218656 h 2986796"/>
                <a:gd name="connsiteX75" fmla="*/ 2884310 w 2990398"/>
                <a:gd name="connsiteY75" fmla="*/ 1246765 h 2986796"/>
                <a:gd name="connsiteX76" fmla="*/ 2895190 w 2990398"/>
                <a:gd name="connsiteY76" fmla="*/ 1273062 h 2986796"/>
                <a:gd name="connsiteX77" fmla="*/ 2909700 w 2990398"/>
                <a:gd name="connsiteY77" fmla="*/ 1300263 h 2986796"/>
                <a:gd name="connsiteX78" fmla="*/ 2924206 w 2990398"/>
                <a:gd name="connsiteY78" fmla="*/ 1327465 h 2986796"/>
                <a:gd name="connsiteX79" fmla="*/ 2940528 w 2990398"/>
                <a:gd name="connsiteY79" fmla="*/ 1354668 h 2986796"/>
                <a:gd name="connsiteX80" fmla="*/ 2955942 w 2990398"/>
                <a:gd name="connsiteY80" fmla="*/ 1380964 h 2986796"/>
                <a:gd name="connsiteX81" fmla="*/ 2969543 w 2990398"/>
                <a:gd name="connsiteY81" fmla="*/ 1409071 h 2986796"/>
                <a:gd name="connsiteX82" fmla="*/ 2980424 w 2990398"/>
                <a:gd name="connsiteY82" fmla="*/ 1436275 h 2986796"/>
                <a:gd name="connsiteX83" fmla="*/ 2987677 w 2990398"/>
                <a:gd name="connsiteY83" fmla="*/ 1464384 h 2986796"/>
                <a:gd name="connsiteX84" fmla="*/ 2990398 w 2990398"/>
                <a:gd name="connsiteY84" fmla="*/ 1493398 h 2986796"/>
                <a:gd name="connsiteX85" fmla="*/ 2987677 w 2990398"/>
                <a:gd name="connsiteY85" fmla="*/ 1522414 h 2986796"/>
                <a:gd name="connsiteX86" fmla="*/ 2980424 w 2990398"/>
                <a:gd name="connsiteY86" fmla="*/ 1550523 h 2986796"/>
                <a:gd name="connsiteX87" fmla="*/ 2969543 w 2990398"/>
                <a:gd name="connsiteY87" fmla="*/ 1577725 h 2986796"/>
                <a:gd name="connsiteX88" fmla="*/ 2955942 w 2990398"/>
                <a:gd name="connsiteY88" fmla="*/ 1605834 h 2986796"/>
                <a:gd name="connsiteX89" fmla="*/ 2940528 w 2990398"/>
                <a:gd name="connsiteY89" fmla="*/ 1632130 h 2986796"/>
                <a:gd name="connsiteX90" fmla="*/ 2924206 w 2990398"/>
                <a:gd name="connsiteY90" fmla="*/ 1659332 h 2986796"/>
                <a:gd name="connsiteX91" fmla="*/ 2909700 w 2990398"/>
                <a:gd name="connsiteY91" fmla="*/ 1686534 h 2986796"/>
                <a:gd name="connsiteX92" fmla="*/ 2895190 w 2990398"/>
                <a:gd name="connsiteY92" fmla="*/ 1713736 h 2986796"/>
                <a:gd name="connsiteX93" fmla="*/ 2884310 w 2990398"/>
                <a:gd name="connsiteY93" fmla="*/ 1740031 h 2986796"/>
                <a:gd name="connsiteX94" fmla="*/ 2877057 w 2990398"/>
                <a:gd name="connsiteY94" fmla="*/ 1768140 h 2986796"/>
                <a:gd name="connsiteX95" fmla="*/ 2873430 w 2990398"/>
                <a:gd name="connsiteY95" fmla="*/ 1796249 h 2986796"/>
                <a:gd name="connsiteX96" fmla="*/ 2873430 w 2990398"/>
                <a:gd name="connsiteY96" fmla="*/ 1826171 h 2986796"/>
                <a:gd name="connsiteX97" fmla="*/ 2875242 w 2990398"/>
                <a:gd name="connsiteY97" fmla="*/ 1857001 h 2986796"/>
                <a:gd name="connsiteX98" fmla="*/ 2878870 w 2990398"/>
                <a:gd name="connsiteY98" fmla="*/ 1887829 h 2986796"/>
                <a:gd name="connsiteX99" fmla="*/ 2883403 w 2990398"/>
                <a:gd name="connsiteY99" fmla="*/ 1918659 h 2986796"/>
                <a:gd name="connsiteX100" fmla="*/ 2887031 w 2990398"/>
                <a:gd name="connsiteY100" fmla="*/ 1949489 h 2986796"/>
                <a:gd name="connsiteX101" fmla="*/ 2889751 w 2990398"/>
                <a:gd name="connsiteY101" fmla="*/ 1980317 h 2986796"/>
                <a:gd name="connsiteX102" fmla="*/ 2888844 w 2990398"/>
                <a:gd name="connsiteY102" fmla="*/ 2009333 h 2986796"/>
                <a:gd name="connsiteX103" fmla="*/ 2885217 w 2990398"/>
                <a:gd name="connsiteY103" fmla="*/ 2037442 h 2986796"/>
                <a:gd name="connsiteX104" fmla="*/ 2877057 w 2990398"/>
                <a:gd name="connsiteY104" fmla="*/ 2064644 h 2986796"/>
                <a:gd name="connsiteX105" fmla="*/ 2865269 w 2990398"/>
                <a:gd name="connsiteY105" fmla="*/ 2087312 h 2986796"/>
                <a:gd name="connsiteX106" fmla="*/ 2849854 w 2990398"/>
                <a:gd name="connsiteY106" fmla="*/ 2109074 h 2986796"/>
                <a:gd name="connsiteX107" fmla="*/ 2831718 w 2990398"/>
                <a:gd name="connsiteY107" fmla="*/ 2128116 h 2986796"/>
                <a:gd name="connsiteX108" fmla="*/ 2810864 w 2990398"/>
                <a:gd name="connsiteY108" fmla="*/ 2147156 h 2986796"/>
                <a:gd name="connsiteX109" fmla="*/ 2789104 w 2990398"/>
                <a:gd name="connsiteY109" fmla="*/ 2164385 h 2986796"/>
                <a:gd name="connsiteX110" fmla="*/ 2766436 w 2990398"/>
                <a:gd name="connsiteY110" fmla="*/ 2181613 h 2986796"/>
                <a:gd name="connsiteX111" fmla="*/ 2742860 w 2990398"/>
                <a:gd name="connsiteY111" fmla="*/ 2198842 h 2986796"/>
                <a:gd name="connsiteX112" fmla="*/ 2721098 w 2990398"/>
                <a:gd name="connsiteY112" fmla="*/ 2216069 h 2986796"/>
                <a:gd name="connsiteX113" fmla="*/ 2700244 w 2990398"/>
                <a:gd name="connsiteY113" fmla="*/ 2234203 h 2986796"/>
                <a:gd name="connsiteX114" fmla="*/ 2682110 w 2990398"/>
                <a:gd name="connsiteY114" fmla="*/ 2255059 h 2986796"/>
                <a:gd name="connsiteX115" fmla="*/ 2665789 w 2990398"/>
                <a:gd name="connsiteY115" fmla="*/ 2275007 h 2986796"/>
                <a:gd name="connsiteX116" fmla="*/ 2653094 w 2990398"/>
                <a:gd name="connsiteY116" fmla="*/ 2297675 h 2986796"/>
                <a:gd name="connsiteX117" fmla="*/ 2642213 w 2990398"/>
                <a:gd name="connsiteY117" fmla="*/ 2322157 h 2986796"/>
                <a:gd name="connsiteX118" fmla="*/ 2633146 w 2990398"/>
                <a:gd name="connsiteY118" fmla="*/ 2348452 h 2986796"/>
                <a:gd name="connsiteX119" fmla="*/ 2624986 w 2990398"/>
                <a:gd name="connsiteY119" fmla="*/ 2375655 h 2986796"/>
                <a:gd name="connsiteX120" fmla="*/ 2617732 w 2990398"/>
                <a:gd name="connsiteY120" fmla="*/ 2402858 h 2986796"/>
                <a:gd name="connsiteX121" fmla="*/ 2610477 w 2990398"/>
                <a:gd name="connsiteY121" fmla="*/ 2430967 h 2986796"/>
                <a:gd name="connsiteX122" fmla="*/ 2602317 w 2990398"/>
                <a:gd name="connsiteY122" fmla="*/ 2457261 h 2986796"/>
                <a:gd name="connsiteX123" fmla="*/ 2593250 w 2990398"/>
                <a:gd name="connsiteY123" fmla="*/ 2483556 h 2986796"/>
                <a:gd name="connsiteX124" fmla="*/ 2582369 w 2990398"/>
                <a:gd name="connsiteY124" fmla="*/ 2508038 h 2986796"/>
                <a:gd name="connsiteX125" fmla="*/ 2568768 w 2990398"/>
                <a:gd name="connsiteY125" fmla="*/ 2529801 h 2986796"/>
                <a:gd name="connsiteX126" fmla="*/ 2552448 w 2990398"/>
                <a:gd name="connsiteY126" fmla="*/ 2549749 h 2986796"/>
                <a:gd name="connsiteX127" fmla="*/ 2532500 w 2990398"/>
                <a:gd name="connsiteY127" fmla="*/ 2566069 h 2986796"/>
                <a:gd name="connsiteX128" fmla="*/ 2510738 w 2990398"/>
                <a:gd name="connsiteY128" fmla="*/ 2579670 h 2986796"/>
                <a:gd name="connsiteX129" fmla="*/ 2486255 w 2990398"/>
                <a:gd name="connsiteY129" fmla="*/ 2590552 h 2986796"/>
                <a:gd name="connsiteX130" fmla="*/ 2459961 w 2990398"/>
                <a:gd name="connsiteY130" fmla="*/ 2599619 h 2986796"/>
                <a:gd name="connsiteX131" fmla="*/ 2433665 w 2990398"/>
                <a:gd name="connsiteY131" fmla="*/ 2607779 h 2986796"/>
                <a:gd name="connsiteX132" fmla="*/ 2405556 w 2990398"/>
                <a:gd name="connsiteY132" fmla="*/ 2615034 h 2986796"/>
                <a:gd name="connsiteX133" fmla="*/ 2378355 w 2990398"/>
                <a:gd name="connsiteY133" fmla="*/ 2622287 h 2986796"/>
                <a:gd name="connsiteX134" fmla="*/ 2351153 w 2990398"/>
                <a:gd name="connsiteY134" fmla="*/ 2630448 h 2986796"/>
                <a:gd name="connsiteX135" fmla="*/ 2324858 w 2990398"/>
                <a:gd name="connsiteY135" fmla="*/ 2639517 h 2986796"/>
                <a:gd name="connsiteX136" fmla="*/ 2300376 w 2990398"/>
                <a:gd name="connsiteY136" fmla="*/ 2650397 h 2986796"/>
                <a:gd name="connsiteX137" fmla="*/ 2277709 w 2990398"/>
                <a:gd name="connsiteY137" fmla="*/ 2663091 h 2986796"/>
                <a:gd name="connsiteX138" fmla="*/ 2257760 w 2990398"/>
                <a:gd name="connsiteY138" fmla="*/ 2679412 h 2986796"/>
                <a:gd name="connsiteX139" fmla="*/ 2236905 w 2990398"/>
                <a:gd name="connsiteY139" fmla="*/ 2697548 h 2986796"/>
                <a:gd name="connsiteX140" fmla="*/ 2218769 w 2990398"/>
                <a:gd name="connsiteY140" fmla="*/ 2718403 h 2986796"/>
                <a:gd name="connsiteX141" fmla="*/ 2201542 w 2990398"/>
                <a:gd name="connsiteY141" fmla="*/ 2740164 h 2986796"/>
                <a:gd name="connsiteX142" fmla="*/ 2184315 w 2990398"/>
                <a:gd name="connsiteY142" fmla="*/ 2762832 h 2986796"/>
                <a:gd name="connsiteX143" fmla="*/ 2167088 w 2990398"/>
                <a:gd name="connsiteY143" fmla="*/ 2785501 h 2986796"/>
                <a:gd name="connsiteX144" fmla="*/ 2149858 w 2990398"/>
                <a:gd name="connsiteY144" fmla="*/ 2807263 h 2986796"/>
                <a:gd name="connsiteX145" fmla="*/ 2130817 w 2990398"/>
                <a:gd name="connsiteY145" fmla="*/ 2828117 h 2986796"/>
                <a:gd name="connsiteX146" fmla="*/ 2111775 w 2990398"/>
                <a:gd name="connsiteY146" fmla="*/ 2846252 h 2986796"/>
                <a:gd name="connsiteX147" fmla="*/ 2090015 w 2990398"/>
                <a:gd name="connsiteY147" fmla="*/ 2861666 h 2986796"/>
                <a:gd name="connsiteX148" fmla="*/ 2067346 w 2990398"/>
                <a:gd name="connsiteY148" fmla="*/ 2873455 h 2986796"/>
                <a:gd name="connsiteX149" fmla="*/ 2040145 w 2990398"/>
                <a:gd name="connsiteY149" fmla="*/ 2881614 h 2986796"/>
                <a:gd name="connsiteX150" fmla="*/ 2012036 w 2990398"/>
                <a:gd name="connsiteY150" fmla="*/ 2885242 h 2986796"/>
                <a:gd name="connsiteX151" fmla="*/ 1983021 w 2990398"/>
                <a:gd name="connsiteY151" fmla="*/ 2886149 h 2986796"/>
                <a:gd name="connsiteX152" fmla="*/ 1952192 w 2990398"/>
                <a:gd name="connsiteY152" fmla="*/ 2883428 h 2986796"/>
                <a:gd name="connsiteX153" fmla="*/ 1921363 w 2990398"/>
                <a:gd name="connsiteY153" fmla="*/ 2879802 h 2986796"/>
                <a:gd name="connsiteX154" fmla="*/ 1890534 w 2990398"/>
                <a:gd name="connsiteY154" fmla="*/ 2875267 h 2986796"/>
                <a:gd name="connsiteX155" fmla="*/ 1859705 w 2990398"/>
                <a:gd name="connsiteY155" fmla="*/ 2871641 h 2986796"/>
                <a:gd name="connsiteX156" fmla="*/ 1828877 w 2990398"/>
                <a:gd name="connsiteY156" fmla="*/ 2869827 h 2986796"/>
                <a:gd name="connsiteX157" fmla="*/ 1798954 w 2990398"/>
                <a:gd name="connsiteY157" fmla="*/ 2869827 h 2986796"/>
                <a:gd name="connsiteX158" fmla="*/ 1770845 w 2990398"/>
                <a:gd name="connsiteY158" fmla="*/ 2873455 h 2986796"/>
                <a:gd name="connsiteX159" fmla="*/ 1741831 w 2990398"/>
                <a:gd name="connsiteY159" fmla="*/ 2880708 h 2986796"/>
                <a:gd name="connsiteX160" fmla="*/ 1715535 w 2990398"/>
                <a:gd name="connsiteY160" fmla="*/ 2891590 h 2986796"/>
                <a:gd name="connsiteX161" fmla="*/ 1688333 w 2990398"/>
                <a:gd name="connsiteY161" fmla="*/ 2906097 h 2986796"/>
                <a:gd name="connsiteX162" fmla="*/ 1661132 w 2990398"/>
                <a:gd name="connsiteY162" fmla="*/ 2920605 h 2986796"/>
                <a:gd name="connsiteX163" fmla="*/ 1633930 w 2990398"/>
                <a:gd name="connsiteY163" fmla="*/ 2936927 h 2986796"/>
                <a:gd name="connsiteX164" fmla="*/ 1607633 w 2990398"/>
                <a:gd name="connsiteY164" fmla="*/ 2952341 h 2986796"/>
                <a:gd name="connsiteX165" fmla="*/ 1579526 w 2990398"/>
                <a:gd name="connsiteY165" fmla="*/ 2965941 h 2986796"/>
                <a:gd name="connsiteX166" fmla="*/ 1552324 w 2990398"/>
                <a:gd name="connsiteY166" fmla="*/ 2976823 h 2986796"/>
                <a:gd name="connsiteX167" fmla="*/ 1524214 w 2990398"/>
                <a:gd name="connsiteY167" fmla="*/ 2984076 h 2986796"/>
                <a:gd name="connsiteX168" fmla="*/ 1495200 w 2990398"/>
                <a:gd name="connsiteY168" fmla="*/ 2986796 h 2986796"/>
                <a:gd name="connsiteX169" fmla="*/ 1466185 w 2990398"/>
                <a:gd name="connsiteY169" fmla="*/ 2984076 h 2986796"/>
                <a:gd name="connsiteX170" fmla="*/ 1438076 w 2990398"/>
                <a:gd name="connsiteY170" fmla="*/ 2976823 h 2986796"/>
                <a:gd name="connsiteX171" fmla="*/ 1410874 w 2990398"/>
                <a:gd name="connsiteY171" fmla="*/ 2965941 h 2986796"/>
                <a:gd name="connsiteX172" fmla="*/ 1382765 w 2990398"/>
                <a:gd name="connsiteY172" fmla="*/ 2952341 h 2986796"/>
                <a:gd name="connsiteX173" fmla="*/ 1356470 w 2990398"/>
                <a:gd name="connsiteY173" fmla="*/ 2936927 h 2986796"/>
                <a:gd name="connsiteX174" fmla="*/ 1329268 w 2990398"/>
                <a:gd name="connsiteY174" fmla="*/ 2920605 h 2986796"/>
                <a:gd name="connsiteX175" fmla="*/ 1302066 w 2990398"/>
                <a:gd name="connsiteY175" fmla="*/ 2906097 h 2986796"/>
                <a:gd name="connsiteX176" fmla="*/ 1274865 w 2990398"/>
                <a:gd name="connsiteY176" fmla="*/ 2891590 h 2986796"/>
                <a:gd name="connsiteX177" fmla="*/ 1247663 w 2990398"/>
                <a:gd name="connsiteY177" fmla="*/ 2880708 h 2986796"/>
                <a:gd name="connsiteX178" fmla="*/ 1219554 w 2990398"/>
                <a:gd name="connsiteY178" fmla="*/ 2873455 h 2986796"/>
                <a:gd name="connsiteX179" fmla="*/ 1191445 w 2990398"/>
                <a:gd name="connsiteY179" fmla="*/ 2869827 h 2986796"/>
                <a:gd name="connsiteX180" fmla="*/ 1161523 w 2990398"/>
                <a:gd name="connsiteY180" fmla="*/ 2869827 h 2986796"/>
                <a:gd name="connsiteX181" fmla="*/ 1130694 w 2990398"/>
                <a:gd name="connsiteY181" fmla="*/ 2871641 h 2986796"/>
                <a:gd name="connsiteX182" fmla="*/ 1099866 w 2990398"/>
                <a:gd name="connsiteY182" fmla="*/ 2875267 h 2986796"/>
                <a:gd name="connsiteX183" fmla="*/ 1069036 w 2990398"/>
                <a:gd name="connsiteY183" fmla="*/ 2879802 h 2986796"/>
                <a:gd name="connsiteX184" fmla="*/ 1038207 w 2990398"/>
                <a:gd name="connsiteY184" fmla="*/ 2883428 h 2986796"/>
                <a:gd name="connsiteX185" fmla="*/ 1007378 w 2990398"/>
                <a:gd name="connsiteY185" fmla="*/ 2886149 h 2986796"/>
                <a:gd name="connsiteX186" fmla="*/ 978364 w 2990398"/>
                <a:gd name="connsiteY186" fmla="*/ 2885242 h 2986796"/>
                <a:gd name="connsiteX187" fmla="*/ 950255 w 2990398"/>
                <a:gd name="connsiteY187" fmla="*/ 2881614 h 2986796"/>
                <a:gd name="connsiteX188" fmla="*/ 923053 w 2990398"/>
                <a:gd name="connsiteY188" fmla="*/ 2873455 h 2986796"/>
                <a:gd name="connsiteX189" fmla="*/ 900384 w 2990398"/>
                <a:gd name="connsiteY189" fmla="*/ 2861666 h 2986796"/>
                <a:gd name="connsiteX190" fmla="*/ 878622 w 2990398"/>
                <a:gd name="connsiteY190" fmla="*/ 2846252 h 2986796"/>
                <a:gd name="connsiteX191" fmla="*/ 859581 w 2990398"/>
                <a:gd name="connsiteY191" fmla="*/ 2828117 h 2986796"/>
                <a:gd name="connsiteX192" fmla="*/ 840540 w 2990398"/>
                <a:gd name="connsiteY192" fmla="*/ 2807263 h 2986796"/>
                <a:gd name="connsiteX193" fmla="*/ 823313 w 2990398"/>
                <a:gd name="connsiteY193" fmla="*/ 2785501 h 2986796"/>
                <a:gd name="connsiteX194" fmla="*/ 806083 w 2990398"/>
                <a:gd name="connsiteY194" fmla="*/ 2762832 h 2986796"/>
                <a:gd name="connsiteX195" fmla="*/ 788856 w 2990398"/>
                <a:gd name="connsiteY195" fmla="*/ 2740164 h 2986796"/>
                <a:gd name="connsiteX196" fmla="*/ 771629 w 2990398"/>
                <a:gd name="connsiteY196" fmla="*/ 2718403 h 2986796"/>
                <a:gd name="connsiteX197" fmla="*/ 753494 w 2990398"/>
                <a:gd name="connsiteY197" fmla="*/ 2697548 h 2986796"/>
                <a:gd name="connsiteX198" fmla="*/ 732639 w 2990398"/>
                <a:gd name="connsiteY198" fmla="*/ 2679412 h 2986796"/>
                <a:gd name="connsiteX199" fmla="*/ 712691 w 2990398"/>
                <a:gd name="connsiteY199" fmla="*/ 2663091 h 2986796"/>
                <a:gd name="connsiteX200" fmla="*/ 690023 w 2990398"/>
                <a:gd name="connsiteY200" fmla="*/ 2650397 h 2986796"/>
                <a:gd name="connsiteX201" fmla="*/ 665541 w 2990398"/>
                <a:gd name="connsiteY201" fmla="*/ 2639517 h 2986796"/>
                <a:gd name="connsiteX202" fmla="*/ 639246 w 2990398"/>
                <a:gd name="connsiteY202" fmla="*/ 2630448 h 2986796"/>
                <a:gd name="connsiteX203" fmla="*/ 612044 w 2990398"/>
                <a:gd name="connsiteY203" fmla="*/ 2622287 h 2986796"/>
                <a:gd name="connsiteX204" fmla="*/ 584842 w 2990398"/>
                <a:gd name="connsiteY204" fmla="*/ 2615034 h 2986796"/>
                <a:gd name="connsiteX205" fmla="*/ 556733 w 2990398"/>
                <a:gd name="connsiteY205" fmla="*/ 2607779 h 2986796"/>
                <a:gd name="connsiteX206" fmla="*/ 530438 w 2990398"/>
                <a:gd name="connsiteY206" fmla="*/ 2599619 h 2986796"/>
                <a:gd name="connsiteX207" fmla="*/ 504143 w 2990398"/>
                <a:gd name="connsiteY207" fmla="*/ 2590552 h 2986796"/>
                <a:gd name="connsiteX208" fmla="*/ 479662 w 2990398"/>
                <a:gd name="connsiteY208" fmla="*/ 2579670 h 2986796"/>
                <a:gd name="connsiteX209" fmla="*/ 457900 w 2990398"/>
                <a:gd name="connsiteY209" fmla="*/ 2566069 h 2986796"/>
                <a:gd name="connsiteX210" fmla="*/ 437951 w 2990398"/>
                <a:gd name="connsiteY210" fmla="*/ 2549749 h 2986796"/>
                <a:gd name="connsiteX211" fmla="*/ 421632 w 2990398"/>
                <a:gd name="connsiteY211" fmla="*/ 2529801 h 2986796"/>
                <a:gd name="connsiteX212" fmla="*/ 408030 w 2990398"/>
                <a:gd name="connsiteY212" fmla="*/ 2508038 h 2986796"/>
                <a:gd name="connsiteX213" fmla="*/ 397149 w 2990398"/>
                <a:gd name="connsiteY213" fmla="*/ 2483556 h 2986796"/>
                <a:gd name="connsiteX214" fmla="*/ 388082 w 2990398"/>
                <a:gd name="connsiteY214" fmla="*/ 2457261 h 2986796"/>
                <a:gd name="connsiteX215" fmla="*/ 379921 w 2990398"/>
                <a:gd name="connsiteY215" fmla="*/ 2430967 h 2986796"/>
                <a:gd name="connsiteX216" fmla="*/ 372668 w 2990398"/>
                <a:gd name="connsiteY216" fmla="*/ 2402858 h 2986796"/>
                <a:gd name="connsiteX217" fmla="*/ 365414 w 2990398"/>
                <a:gd name="connsiteY217" fmla="*/ 2375655 h 2986796"/>
                <a:gd name="connsiteX218" fmla="*/ 357253 w 2990398"/>
                <a:gd name="connsiteY218" fmla="*/ 2348452 h 2986796"/>
                <a:gd name="connsiteX219" fmla="*/ 348185 w 2990398"/>
                <a:gd name="connsiteY219" fmla="*/ 2322157 h 2986796"/>
                <a:gd name="connsiteX220" fmla="*/ 337304 w 2990398"/>
                <a:gd name="connsiteY220" fmla="*/ 2297675 h 2986796"/>
                <a:gd name="connsiteX221" fmla="*/ 324611 w 2990398"/>
                <a:gd name="connsiteY221" fmla="*/ 2275007 h 2986796"/>
                <a:gd name="connsiteX222" fmla="*/ 308290 w 2990398"/>
                <a:gd name="connsiteY222" fmla="*/ 2255059 h 2986796"/>
                <a:gd name="connsiteX223" fmla="*/ 290155 w 2990398"/>
                <a:gd name="connsiteY223" fmla="*/ 2234203 h 2986796"/>
                <a:gd name="connsiteX224" fmla="*/ 269300 w 2990398"/>
                <a:gd name="connsiteY224" fmla="*/ 2216069 h 2986796"/>
                <a:gd name="connsiteX225" fmla="*/ 246631 w 2990398"/>
                <a:gd name="connsiteY225" fmla="*/ 2198842 h 2986796"/>
                <a:gd name="connsiteX226" fmla="*/ 223963 w 2990398"/>
                <a:gd name="connsiteY226" fmla="*/ 2181613 h 2986796"/>
                <a:gd name="connsiteX227" fmla="*/ 201296 w 2990398"/>
                <a:gd name="connsiteY227" fmla="*/ 2164385 h 2986796"/>
                <a:gd name="connsiteX228" fmla="*/ 179534 w 2990398"/>
                <a:gd name="connsiteY228" fmla="*/ 2147156 h 2986796"/>
                <a:gd name="connsiteX229" fmla="*/ 158679 w 2990398"/>
                <a:gd name="connsiteY229" fmla="*/ 2128116 h 2986796"/>
                <a:gd name="connsiteX230" fmla="*/ 140545 w 2990398"/>
                <a:gd name="connsiteY230" fmla="*/ 2109074 h 2986796"/>
                <a:gd name="connsiteX231" fmla="*/ 125130 w 2990398"/>
                <a:gd name="connsiteY231" fmla="*/ 2087312 h 2986796"/>
                <a:gd name="connsiteX232" fmla="*/ 113343 w 2990398"/>
                <a:gd name="connsiteY232" fmla="*/ 2064644 h 2986796"/>
                <a:gd name="connsiteX233" fmla="*/ 105182 w 2990398"/>
                <a:gd name="connsiteY233" fmla="*/ 2037442 h 2986796"/>
                <a:gd name="connsiteX234" fmla="*/ 101555 w 2990398"/>
                <a:gd name="connsiteY234" fmla="*/ 2009333 h 2986796"/>
                <a:gd name="connsiteX235" fmla="*/ 100648 w 2990398"/>
                <a:gd name="connsiteY235" fmla="*/ 1980317 h 2986796"/>
                <a:gd name="connsiteX236" fmla="*/ 103368 w 2990398"/>
                <a:gd name="connsiteY236" fmla="*/ 1949489 h 2986796"/>
                <a:gd name="connsiteX237" fmla="*/ 106995 w 2990398"/>
                <a:gd name="connsiteY237" fmla="*/ 1918659 h 2986796"/>
                <a:gd name="connsiteX238" fmla="*/ 111528 w 2990398"/>
                <a:gd name="connsiteY238" fmla="*/ 1887829 h 2986796"/>
                <a:gd name="connsiteX239" fmla="*/ 115156 w 2990398"/>
                <a:gd name="connsiteY239" fmla="*/ 1857001 h 2986796"/>
                <a:gd name="connsiteX240" fmla="*/ 116970 w 2990398"/>
                <a:gd name="connsiteY240" fmla="*/ 1826171 h 2986796"/>
                <a:gd name="connsiteX241" fmla="*/ 116970 w 2990398"/>
                <a:gd name="connsiteY241" fmla="*/ 1796249 h 2986796"/>
                <a:gd name="connsiteX242" fmla="*/ 113343 w 2990398"/>
                <a:gd name="connsiteY242" fmla="*/ 1768140 h 2986796"/>
                <a:gd name="connsiteX243" fmla="*/ 106089 w 2990398"/>
                <a:gd name="connsiteY243" fmla="*/ 1740031 h 2986796"/>
                <a:gd name="connsiteX244" fmla="*/ 95208 w 2990398"/>
                <a:gd name="connsiteY244" fmla="*/ 1713736 h 2986796"/>
                <a:gd name="connsiteX245" fmla="*/ 81606 w 2990398"/>
                <a:gd name="connsiteY245" fmla="*/ 1686534 h 2986796"/>
                <a:gd name="connsiteX246" fmla="*/ 66192 w 2990398"/>
                <a:gd name="connsiteY246" fmla="*/ 1659332 h 2986796"/>
                <a:gd name="connsiteX247" fmla="*/ 49872 w 2990398"/>
                <a:gd name="connsiteY247" fmla="*/ 1632130 h 2986796"/>
                <a:gd name="connsiteX248" fmla="*/ 34458 w 2990398"/>
                <a:gd name="connsiteY248" fmla="*/ 1605834 h 2986796"/>
                <a:gd name="connsiteX249" fmla="*/ 20855 w 2990398"/>
                <a:gd name="connsiteY249" fmla="*/ 1577725 h 2986796"/>
                <a:gd name="connsiteX250" fmla="*/ 9975 w 2990398"/>
                <a:gd name="connsiteY250" fmla="*/ 1550523 h 2986796"/>
                <a:gd name="connsiteX251" fmla="*/ 2721 w 2990398"/>
                <a:gd name="connsiteY251" fmla="*/ 1522414 h 2986796"/>
                <a:gd name="connsiteX252" fmla="*/ 0 w 2990398"/>
                <a:gd name="connsiteY252" fmla="*/ 1493398 h 2986796"/>
                <a:gd name="connsiteX253" fmla="*/ 2721 w 2990398"/>
                <a:gd name="connsiteY253" fmla="*/ 1464384 h 2986796"/>
                <a:gd name="connsiteX254" fmla="*/ 9975 w 2990398"/>
                <a:gd name="connsiteY254" fmla="*/ 1436275 h 2986796"/>
                <a:gd name="connsiteX255" fmla="*/ 20855 w 2990398"/>
                <a:gd name="connsiteY255" fmla="*/ 1409071 h 2986796"/>
                <a:gd name="connsiteX256" fmla="*/ 34458 w 2990398"/>
                <a:gd name="connsiteY256" fmla="*/ 1380964 h 2986796"/>
                <a:gd name="connsiteX257" fmla="*/ 49872 w 2990398"/>
                <a:gd name="connsiteY257" fmla="*/ 1354668 h 2986796"/>
                <a:gd name="connsiteX258" fmla="*/ 66192 w 2990398"/>
                <a:gd name="connsiteY258" fmla="*/ 1327465 h 2986796"/>
                <a:gd name="connsiteX259" fmla="*/ 81606 w 2990398"/>
                <a:gd name="connsiteY259" fmla="*/ 1300263 h 2986796"/>
                <a:gd name="connsiteX260" fmla="*/ 95208 w 2990398"/>
                <a:gd name="connsiteY260" fmla="*/ 1273062 h 2986796"/>
                <a:gd name="connsiteX261" fmla="*/ 106089 w 2990398"/>
                <a:gd name="connsiteY261" fmla="*/ 1246765 h 2986796"/>
                <a:gd name="connsiteX262" fmla="*/ 113343 w 2990398"/>
                <a:gd name="connsiteY262" fmla="*/ 1218656 h 2986796"/>
                <a:gd name="connsiteX263" fmla="*/ 116970 w 2990398"/>
                <a:gd name="connsiteY263" fmla="*/ 1190548 h 2986796"/>
                <a:gd name="connsiteX264" fmla="*/ 116970 w 2990398"/>
                <a:gd name="connsiteY264" fmla="*/ 1160626 h 2986796"/>
                <a:gd name="connsiteX265" fmla="*/ 115156 w 2990398"/>
                <a:gd name="connsiteY265" fmla="*/ 1129796 h 2986796"/>
                <a:gd name="connsiteX266" fmla="*/ 111528 w 2990398"/>
                <a:gd name="connsiteY266" fmla="*/ 1098967 h 2986796"/>
                <a:gd name="connsiteX267" fmla="*/ 106995 w 2990398"/>
                <a:gd name="connsiteY267" fmla="*/ 1068137 h 2986796"/>
                <a:gd name="connsiteX268" fmla="*/ 103368 w 2990398"/>
                <a:gd name="connsiteY268" fmla="*/ 1037309 h 2986796"/>
                <a:gd name="connsiteX269" fmla="*/ 100648 w 2990398"/>
                <a:gd name="connsiteY269" fmla="*/ 1006481 h 2986796"/>
                <a:gd name="connsiteX270" fmla="*/ 101555 w 2990398"/>
                <a:gd name="connsiteY270" fmla="*/ 977465 h 2986796"/>
                <a:gd name="connsiteX271" fmla="*/ 105182 w 2990398"/>
                <a:gd name="connsiteY271" fmla="*/ 949356 h 2986796"/>
                <a:gd name="connsiteX272" fmla="*/ 113343 w 2990398"/>
                <a:gd name="connsiteY272" fmla="*/ 922153 h 2986796"/>
                <a:gd name="connsiteX273" fmla="*/ 125130 w 2990398"/>
                <a:gd name="connsiteY273" fmla="*/ 899485 h 2986796"/>
                <a:gd name="connsiteX274" fmla="*/ 140545 w 2990398"/>
                <a:gd name="connsiteY274" fmla="*/ 877723 h 2986796"/>
                <a:gd name="connsiteX275" fmla="*/ 158679 w 2990398"/>
                <a:gd name="connsiteY275" fmla="*/ 858682 h 2986796"/>
                <a:gd name="connsiteX276" fmla="*/ 179534 w 2990398"/>
                <a:gd name="connsiteY276" fmla="*/ 839640 h 2986796"/>
                <a:gd name="connsiteX277" fmla="*/ 201296 w 2990398"/>
                <a:gd name="connsiteY277" fmla="*/ 822412 h 2986796"/>
                <a:gd name="connsiteX278" fmla="*/ 223963 w 2990398"/>
                <a:gd name="connsiteY278" fmla="*/ 805184 h 2986796"/>
                <a:gd name="connsiteX279" fmla="*/ 246631 w 2990398"/>
                <a:gd name="connsiteY279" fmla="*/ 787956 h 2986796"/>
                <a:gd name="connsiteX280" fmla="*/ 269300 w 2990398"/>
                <a:gd name="connsiteY280" fmla="*/ 770728 h 2986796"/>
                <a:gd name="connsiteX281" fmla="*/ 290155 w 2990398"/>
                <a:gd name="connsiteY281" fmla="*/ 752593 h 2986796"/>
                <a:gd name="connsiteX282" fmla="*/ 308290 w 2990398"/>
                <a:gd name="connsiteY282" fmla="*/ 731739 h 2986796"/>
                <a:gd name="connsiteX283" fmla="*/ 324611 w 2990398"/>
                <a:gd name="connsiteY283" fmla="*/ 711789 h 2986796"/>
                <a:gd name="connsiteX284" fmla="*/ 337304 w 2990398"/>
                <a:gd name="connsiteY284" fmla="*/ 689121 h 2986796"/>
                <a:gd name="connsiteX285" fmla="*/ 348185 w 2990398"/>
                <a:gd name="connsiteY285" fmla="*/ 664641 h 2986796"/>
                <a:gd name="connsiteX286" fmla="*/ 357253 w 2990398"/>
                <a:gd name="connsiteY286" fmla="*/ 638344 h 2986796"/>
                <a:gd name="connsiteX287" fmla="*/ 365414 w 2990398"/>
                <a:gd name="connsiteY287" fmla="*/ 611141 h 2986796"/>
                <a:gd name="connsiteX288" fmla="*/ 372668 w 2990398"/>
                <a:gd name="connsiteY288" fmla="*/ 583940 h 2986796"/>
                <a:gd name="connsiteX289" fmla="*/ 379921 w 2990398"/>
                <a:gd name="connsiteY289" fmla="*/ 555831 h 2986796"/>
                <a:gd name="connsiteX290" fmla="*/ 388082 w 2990398"/>
                <a:gd name="connsiteY290" fmla="*/ 529536 h 2986796"/>
                <a:gd name="connsiteX291" fmla="*/ 397149 w 2990398"/>
                <a:gd name="connsiteY291" fmla="*/ 503239 h 2986796"/>
                <a:gd name="connsiteX292" fmla="*/ 408030 w 2990398"/>
                <a:gd name="connsiteY292" fmla="*/ 478758 h 2986796"/>
                <a:gd name="connsiteX293" fmla="*/ 421632 w 2990398"/>
                <a:gd name="connsiteY293" fmla="*/ 456997 h 2986796"/>
                <a:gd name="connsiteX294" fmla="*/ 437951 w 2990398"/>
                <a:gd name="connsiteY294" fmla="*/ 437048 h 2986796"/>
                <a:gd name="connsiteX295" fmla="*/ 457900 w 2990398"/>
                <a:gd name="connsiteY295" fmla="*/ 420727 h 2986796"/>
                <a:gd name="connsiteX296" fmla="*/ 479662 w 2990398"/>
                <a:gd name="connsiteY296" fmla="*/ 407126 h 2986796"/>
                <a:gd name="connsiteX297" fmla="*/ 504143 w 2990398"/>
                <a:gd name="connsiteY297" fmla="*/ 396244 h 2986796"/>
                <a:gd name="connsiteX298" fmla="*/ 530438 w 2990398"/>
                <a:gd name="connsiteY298" fmla="*/ 387178 h 2986796"/>
                <a:gd name="connsiteX299" fmla="*/ 556733 w 2990398"/>
                <a:gd name="connsiteY299" fmla="*/ 379017 h 2986796"/>
                <a:gd name="connsiteX300" fmla="*/ 584842 w 2990398"/>
                <a:gd name="connsiteY300" fmla="*/ 371762 h 2986796"/>
                <a:gd name="connsiteX301" fmla="*/ 612044 w 2990398"/>
                <a:gd name="connsiteY301" fmla="*/ 364509 h 2986796"/>
                <a:gd name="connsiteX302" fmla="*/ 639246 w 2990398"/>
                <a:gd name="connsiteY302" fmla="*/ 356348 h 2986796"/>
                <a:gd name="connsiteX303" fmla="*/ 665541 w 2990398"/>
                <a:gd name="connsiteY303" fmla="*/ 347282 h 2986796"/>
                <a:gd name="connsiteX304" fmla="*/ 690023 w 2990398"/>
                <a:gd name="connsiteY304" fmla="*/ 336400 h 2986796"/>
                <a:gd name="connsiteX305" fmla="*/ 712691 w 2990398"/>
                <a:gd name="connsiteY305" fmla="*/ 323707 h 2986796"/>
                <a:gd name="connsiteX306" fmla="*/ 732639 w 2990398"/>
                <a:gd name="connsiteY306" fmla="*/ 307385 h 2986796"/>
                <a:gd name="connsiteX307" fmla="*/ 753494 w 2990398"/>
                <a:gd name="connsiteY307" fmla="*/ 289249 h 2986796"/>
                <a:gd name="connsiteX308" fmla="*/ 771629 w 2990398"/>
                <a:gd name="connsiteY308" fmla="*/ 268395 h 2986796"/>
                <a:gd name="connsiteX309" fmla="*/ 788856 w 2990398"/>
                <a:gd name="connsiteY309" fmla="*/ 246632 h 2986796"/>
                <a:gd name="connsiteX310" fmla="*/ 806083 w 2990398"/>
                <a:gd name="connsiteY310" fmla="*/ 223964 h 2986796"/>
                <a:gd name="connsiteX311" fmla="*/ 823313 w 2990398"/>
                <a:gd name="connsiteY311" fmla="*/ 201296 h 2986796"/>
                <a:gd name="connsiteX312" fmla="*/ 840540 w 2990398"/>
                <a:gd name="connsiteY312" fmla="*/ 179535 h 2986796"/>
                <a:gd name="connsiteX313" fmla="*/ 859581 w 2990398"/>
                <a:gd name="connsiteY313" fmla="*/ 158680 h 2986796"/>
                <a:gd name="connsiteX314" fmla="*/ 878622 w 2990398"/>
                <a:gd name="connsiteY314" fmla="*/ 140545 h 2986796"/>
                <a:gd name="connsiteX315" fmla="*/ 900384 w 2990398"/>
                <a:gd name="connsiteY315" fmla="*/ 125130 h 2986796"/>
                <a:gd name="connsiteX316" fmla="*/ 923053 w 2990398"/>
                <a:gd name="connsiteY316" fmla="*/ 113343 h 2986796"/>
                <a:gd name="connsiteX317" fmla="*/ 950255 w 2990398"/>
                <a:gd name="connsiteY317" fmla="*/ 105182 h 2986796"/>
                <a:gd name="connsiteX318" fmla="*/ 978364 w 2990398"/>
                <a:gd name="connsiteY318" fmla="*/ 101554 h 2986796"/>
                <a:gd name="connsiteX319" fmla="*/ 1007378 w 2990398"/>
                <a:gd name="connsiteY319" fmla="*/ 100648 h 2986796"/>
                <a:gd name="connsiteX320" fmla="*/ 1038207 w 2990398"/>
                <a:gd name="connsiteY320" fmla="*/ 103369 h 2986796"/>
                <a:gd name="connsiteX321" fmla="*/ 1069036 w 2990398"/>
                <a:gd name="connsiteY321" fmla="*/ 106996 h 2986796"/>
                <a:gd name="connsiteX322" fmla="*/ 1099866 w 2990398"/>
                <a:gd name="connsiteY322" fmla="*/ 111529 h 2986796"/>
                <a:gd name="connsiteX323" fmla="*/ 1130694 w 2990398"/>
                <a:gd name="connsiteY323" fmla="*/ 115157 h 2986796"/>
                <a:gd name="connsiteX324" fmla="*/ 1161523 w 2990398"/>
                <a:gd name="connsiteY324" fmla="*/ 116970 h 2986796"/>
                <a:gd name="connsiteX325" fmla="*/ 1191445 w 2990398"/>
                <a:gd name="connsiteY325" fmla="*/ 116970 h 2986796"/>
                <a:gd name="connsiteX326" fmla="*/ 1219554 w 2990398"/>
                <a:gd name="connsiteY326" fmla="*/ 113343 h 2986796"/>
                <a:gd name="connsiteX327" fmla="*/ 1247663 w 2990398"/>
                <a:gd name="connsiteY327" fmla="*/ 106088 h 2986796"/>
                <a:gd name="connsiteX328" fmla="*/ 1274865 w 2990398"/>
                <a:gd name="connsiteY328" fmla="*/ 95209 h 2986796"/>
                <a:gd name="connsiteX329" fmla="*/ 1302066 w 2990398"/>
                <a:gd name="connsiteY329" fmla="*/ 80699 h 2986796"/>
                <a:gd name="connsiteX330" fmla="*/ 1329268 w 2990398"/>
                <a:gd name="connsiteY330" fmla="*/ 66192 h 2986796"/>
                <a:gd name="connsiteX331" fmla="*/ 1356470 w 2990398"/>
                <a:gd name="connsiteY331" fmla="*/ 49872 h 2986796"/>
                <a:gd name="connsiteX332" fmla="*/ 1382765 w 2990398"/>
                <a:gd name="connsiteY332" fmla="*/ 34456 h 2986796"/>
                <a:gd name="connsiteX333" fmla="*/ 1410874 w 2990398"/>
                <a:gd name="connsiteY333" fmla="*/ 20855 h 2986796"/>
                <a:gd name="connsiteX334" fmla="*/ 1438076 w 2990398"/>
                <a:gd name="connsiteY334" fmla="*/ 9974 h 2986796"/>
                <a:gd name="connsiteX335" fmla="*/ 1466185 w 2990398"/>
                <a:gd name="connsiteY335" fmla="*/ 2720 h 298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2990398" h="2986796">
                  <a:moveTo>
                    <a:pt x="1495200" y="0"/>
                  </a:moveTo>
                  <a:lnTo>
                    <a:pt x="1524214" y="2720"/>
                  </a:lnTo>
                  <a:lnTo>
                    <a:pt x="1552324" y="9974"/>
                  </a:lnTo>
                  <a:lnTo>
                    <a:pt x="1579526" y="20855"/>
                  </a:lnTo>
                  <a:lnTo>
                    <a:pt x="1607633" y="34456"/>
                  </a:lnTo>
                  <a:lnTo>
                    <a:pt x="1633930" y="49872"/>
                  </a:lnTo>
                  <a:lnTo>
                    <a:pt x="1661132" y="66192"/>
                  </a:lnTo>
                  <a:lnTo>
                    <a:pt x="1688333" y="80699"/>
                  </a:lnTo>
                  <a:lnTo>
                    <a:pt x="1715535" y="95209"/>
                  </a:lnTo>
                  <a:lnTo>
                    <a:pt x="1741831" y="106088"/>
                  </a:lnTo>
                  <a:lnTo>
                    <a:pt x="1770845" y="113343"/>
                  </a:lnTo>
                  <a:lnTo>
                    <a:pt x="1798954" y="116970"/>
                  </a:lnTo>
                  <a:lnTo>
                    <a:pt x="1828877" y="116970"/>
                  </a:lnTo>
                  <a:lnTo>
                    <a:pt x="1859705" y="115157"/>
                  </a:lnTo>
                  <a:lnTo>
                    <a:pt x="1890534" y="111529"/>
                  </a:lnTo>
                  <a:lnTo>
                    <a:pt x="1921363" y="106996"/>
                  </a:lnTo>
                  <a:lnTo>
                    <a:pt x="1952192" y="103369"/>
                  </a:lnTo>
                  <a:lnTo>
                    <a:pt x="1983021" y="100648"/>
                  </a:lnTo>
                  <a:lnTo>
                    <a:pt x="2012036" y="101554"/>
                  </a:lnTo>
                  <a:lnTo>
                    <a:pt x="2040145" y="105182"/>
                  </a:lnTo>
                  <a:lnTo>
                    <a:pt x="2067346" y="113343"/>
                  </a:lnTo>
                  <a:lnTo>
                    <a:pt x="2090015" y="125130"/>
                  </a:lnTo>
                  <a:lnTo>
                    <a:pt x="2111775" y="140545"/>
                  </a:lnTo>
                  <a:lnTo>
                    <a:pt x="2130817" y="158680"/>
                  </a:lnTo>
                  <a:lnTo>
                    <a:pt x="2149858" y="179535"/>
                  </a:lnTo>
                  <a:lnTo>
                    <a:pt x="2167088" y="201296"/>
                  </a:lnTo>
                  <a:lnTo>
                    <a:pt x="2184315" y="223964"/>
                  </a:lnTo>
                  <a:lnTo>
                    <a:pt x="2201542" y="246632"/>
                  </a:lnTo>
                  <a:lnTo>
                    <a:pt x="2218769" y="268395"/>
                  </a:lnTo>
                  <a:lnTo>
                    <a:pt x="2236905" y="289249"/>
                  </a:lnTo>
                  <a:lnTo>
                    <a:pt x="2257760" y="307385"/>
                  </a:lnTo>
                  <a:lnTo>
                    <a:pt x="2277709" y="323707"/>
                  </a:lnTo>
                  <a:lnTo>
                    <a:pt x="2300376" y="336400"/>
                  </a:lnTo>
                  <a:lnTo>
                    <a:pt x="2324858" y="347282"/>
                  </a:lnTo>
                  <a:lnTo>
                    <a:pt x="2351153" y="356348"/>
                  </a:lnTo>
                  <a:lnTo>
                    <a:pt x="2378355" y="364509"/>
                  </a:lnTo>
                  <a:lnTo>
                    <a:pt x="2405556" y="371762"/>
                  </a:lnTo>
                  <a:lnTo>
                    <a:pt x="2433665" y="379017"/>
                  </a:lnTo>
                  <a:lnTo>
                    <a:pt x="2459961" y="387178"/>
                  </a:lnTo>
                  <a:lnTo>
                    <a:pt x="2486255" y="396244"/>
                  </a:lnTo>
                  <a:lnTo>
                    <a:pt x="2510738" y="407126"/>
                  </a:lnTo>
                  <a:lnTo>
                    <a:pt x="2532500" y="420727"/>
                  </a:lnTo>
                  <a:lnTo>
                    <a:pt x="2552448" y="437048"/>
                  </a:lnTo>
                  <a:lnTo>
                    <a:pt x="2568768" y="456997"/>
                  </a:lnTo>
                  <a:lnTo>
                    <a:pt x="2582369" y="478758"/>
                  </a:lnTo>
                  <a:lnTo>
                    <a:pt x="2593250" y="503239"/>
                  </a:lnTo>
                  <a:lnTo>
                    <a:pt x="2602317" y="529536"/>
                  </a:lnTo>
                  <a:lnTo>
                    <a:pt x="2610477" y="555831"/>
                  </a:lnTo>
                  <a:lnTo>
                    <a:pt x="2617732" y="583940"/>
                  </a:lnTo>
                  <a:lnTo>
                    <a:pt x="2624986" y="611141"/>
                  </a:lnTo>
                  <a:lnTo>
                    <a:pt x="2633146" y="638344"/>
                  </a:lnTo>
                  <a:lnTo>
                    <a:pt x="2642213" y="664641"/>
                  </a:lnTo>
                  <a:lnTo>
                    <a:pt x="2653094" y="689121"/>
                  </a:lnTo>
                  <a:lnTo>
                    <a:pt x="2665789" y="711789"/>
                  </a:lnTo>
                  <a:lnTo>
                    <a:pt x="2682110" y="731739"/>
                  </a:lnTo>
                  <a:lnTo>
                    <a:pt x="2700244" y="752593"/>
                  </a:lnTo>
                  <a:lnTo>
                    <a:pt x="2721098" y="770728"/>
                  </a:lnTo>
                  <a:lnTo>
                    <a:pt x="2742860" y="787956"/>
                  </a:lnTo>
                  <a:lnTo>
                    <a:pt x="2766436" y="805184"/>
                  </a:lnTo>
                  <a:lnTo>
                    <a:pt x="2789104" y="822412"/>
                  </a:lnTo>
                  <a:lnTo>
                    <a:pt x="2810864" y="839640"/>
                  </a:lnTo>
                  <a:lnTo>
                    <a:pt x="2831718" y="858682"/>
                  </a:lnTo>
                  <a:lnTo>
                    <a:pt x="2849854" y="877723"/>
                  </a:lnTo>
                  <a:lnTo>
                    <a:pt x="2865269" y="899485"/>
                  </a:lnTo>
                  <a:lnTo>
                    <a:pt x="2877057" y="922153"/>
                  </a:lnTo>
                  <a:lnTo>
                    <a:pt x="2885217" y="949356"/>
                  </a:lnTo>
                  <a:lnTo>
                    <a:pt x="2888844" y="977465"/>
                  </a:lnTo>
                  <a:lnTo>
                    <a:pt x="2889751" y="1006481"/>
                  </a:lnTo>
                  <a:lnTo>
                    <a:pt x="2887031" y="1037309"/>
                  </a:lnTo>
                  <a:lnTo>
                    <a:pt x="2883403" y="1068137"/>
                  </a:lnTo>
                  <a:lnTo>
                    <a:pt x="2878870" y="1098967"/>
                  </a:lnTo>
                  <a:lnTo>
                    <a:pt x="2875242" y="1129796"/>
                  </a:lnTo>
                  <a:lnTo>
                    <a:pt x="2873430" y="1160626"/>
                  </a:lnTo>
                  <a:lnTo>
                    <a:pt x="2873430" y="1190548"/>
                  </a:lnTo>
                  <a:lnTo>
                    <a:pt x="2877057" y="1218656"/>
                  </a:lnTo>
                  <a:lnTo>
                    <a:pt x="2884310" y="1246765"/>
                  </a:lnTo>
                  <a:lnTo>
                    <a:pt x="2895190" y="1273062"/>
                  </a:lnTo>
                  <a:lnTo>
                    <a:pt x="2909700" y="1300263"/>
                  </a:lnTo>
                  <a:lnTo>
                    <a:pt x="2924206" y="1327465"/>
                  </a:lnTo>
                  <a:lnTo>
                    <a:pt x="2940528" y="1354668"/>
                  </a:lnTo>
                  <a:lnTo>
                    <a:pt x="2955942" y="1380964"/>
                  </a:lnTo>
                  <a:lnTo>
                    <a:pt x="2969543" y="1409071"/>
                  </a:lnTo>
                  <a:lnTo>
                    <a:pt x="2980424" y="1436275"/>
                  </a:lnTo>
                  <a:lnTo>
                    <a:pt x="2987677" y="1464384"/>
                  </a:lnTo>
                  <a:lnTo>
                    <a:pt x="2990398" y="1493398"/>
                  </a:lnTo>
                  <a:lnTo>
                    <a:pt x="2987677" y="1522414"/>
                  </a:lnTo>
                  <a:lnTo>
                    <a:pt x="2980424" y="1550523"/>
                  </a:lnTo>
                  <a:lnTo>
                    <a:pt x="2969543" y="1577725"/>
                  </a:lnTo>
                  <a:lnTo>
                    <a:pt x="2955942" y="1605834"/>
                  </a:lnTo>
                  <a:lnTo>
                    <a:pt x="2940528" y="1632130"/>
                  </a:lnTo>
                  <a:lnTo>
                    <a:pt x="2924206" y="1659332"/>
                  </a:lnTo>
                  <a:lnTo>
                    <a:pt x="2909700" y="1686534"/>
                  </a:lnTo>
                  <a:lnTo>
                    <a:pt x="2895190" y="1713736"/>
                  </a:lnTo>
                  <a:lnTo>
                    <a:pt x="2884310" y="1740031"/>
                  </a:lnTo>
                  <a:lnTo>
                    <a:pt x="2877057" y="1768140"/>
                  </a:lnTo>
                  <a:lnTo>
                    <a:pt x="2873430" y="1796249"/>
                  </a:lnTo>
                  <a:lnTo>
                    <a:pt x="2873430" y="1826171"/>
                  </a:lnTo>
                  <a:lnTo>
                    <a:pt x="2875242" y="1857001"/>
                  </a:lnTo>
                  <a:lnTo>
                    <a:pt x="2878870" y="1887829"/>
                  </a:lnTo>
                  <a:lnTo>
                    <a:pt x="2883403" y="1918659"/>
                  </a:lnTo>
                  <a:lnTo>
                    <a:pt x="2887031" y="1949489"/>
                  </a:lnTo>
                  <a:lnTo>
                    <a:pt x="2889751" y="1980317"/>
                  </a:lnTo>
                  <a:lnTo>
                    <a:pt x="2888844" y="2009333"/>
                  </a:lnTo>
                  <a:lnTo>
                    <a:pt x="2885217" y="2037442"/>
                  </a:lnTo>
                  <a:lnTo>
                    <a:pt x="2877057" y="2064644"/>
                  </a:lnTo>
                  <a:lnTo>
                    <a:pt x="2865269" y="2087312"/>
                  </a:lnTo>
                  <a:lnTo>
                    <a:pt x="2849854" y="2109074"/>
                  </a:lnTo>
                  <a:lnTo>
                    <a:pt x="2831718" y="2128116"/>
                  </a:lnTo>
                  <a:lnTo>
                    <a:pt x="2810864" y="2147156"/>
                  </a:lnTo>
                  <a:lnTo>
                    <a:pt x="2789104" y="2164385"/>
                  </a:lnTo>
                  <a:lnTo>
                    <a:pt x="2766436" y="2181613"/>
                  </a:lnTo>
                  <a:lnTo>
                    <a:pt x="2742860" y="2198842"/>
                  </a:lnTo>
                  <a:lnTo>
                    <a:pt x="2721098" y="2216069"/>
                  </a:lnTo>
                  <a:lnTo>
                    <a:pt x="2700244" y="2234203"/>
                  </a:lnTo>
                  <a:lnTo>
                    <a:pt x="2682110" y="2255059"/>
                  </a:lnTo>
                  <a:lnTo>
                    <a:pt x="2665789" y="2275007"/>
                  </a:lnTo>
                  <a:lnTo>
                    <a:pt x="2653094" y="2297675"/>
                  </a:lnTo>
                  <a:lnTo>
                    <a:pt x="2642213" y="2322157"/>
                  </a:lnTo>
                  <a:lnTo>
                    <a:pt x="2633146" y="2348452"/>
                  </a:lnTo>
                  <a:lnTo>
                    <a:pt x="2624986" y="2375655"/>
                  </a:lnTo>
                  <a:lnTo>
                    <a:pt x="2617732" y="2402858"/>
                  </a:lnTo>
                  <a:lnTo>
                    <a:pt x="2610477" y="2430967"/>
                  </a:lnTo>
                  <a:lnTo>
                    <a:pt x="2602317" y="2457261"/>
                  </a:lnTo>
                  <a:lnTo>
                    <a:pt x="2593250" y="2483556"/>
                  </a:lnTo>
                  <a:lnTo>
                    <a:pt x="2582369" y="2508038"/>
                  </a:lnTo>
                  <a:lnTo>
                    <a:pt x="2568768" y="2529801"/>
                  </a:lnTo>
                  <a:lnTo>
                    <a:pt x="2552448" y="2549749"/>
                  </a:lnTo>
                  <a:lnTo>
                    <a:pt x="2532500" y="2566069"/>
                  </a:lnTo>
                  <a:lnTo>
                    <a:pt x="2510738" y="2579670"/>
                  </a:lnTo>
                  <a:lnTo>
                    <a:pt x="2486255" y="2590552"/>
                  </a:lnTo>
                  <a:lnTo>
                    <a:pt x="2459961" y="2599619"/>
                  </a:lnTo>
                  <a:lnTo>
                    <a:pt x="2433665" y="2607779"/>
                  </a:lnTo>
                  <a:lnTo>
                    <a:pt x="2405556" y="2615034"/>
                  </a:lnTo>
                  <a:lnTo>
                    <a:pt x="2378355" y="2622287"/>
                  </a:lnTo>
                  <a:lnTo>
                    <a:pt x="2351153" y="2630448"/>
                  </a:lnTo>
                  <a:lnTo>
                    <a:pt x="2324858" y="2639517"/>
                  </a:lnTo>
                  <a:lnTo>
                    <a:pt x="2300376" y="2650397"/>
                  </a:lnTo>
                  <a:lnTo>
                    <a:pt x="2277709" y="2663091"/>
                  </a:lnTo>
                  <a:lnTo>
                    <a:pt x="2257760" y="2679412"/>
                  </a:lnTo>
                  <a:lnTo>
                    <a:pt x="2236905" y="2697548"/>
                  </a:lnTo>
                  <a:lnTo>
                    <a:pt x="2218769" y="2718403"/>
                  </a:lnTo>
                  <a:lnTo>
                    <a:pt x="2201542" y="2740164"/>
                  </a:lnTo>
                  <a:lnTo>
                    <a:pt x="2184315" y="2762832"/>
                  </a:lnTo>
                  <a:lnTo>
                    <a:pt x="2167088" y="2785501"/>
                  </a:lnTo>
                  <a:lnTo>
                    <a:pt x="2149858" y="2807263"/>
                  </a:lnTo>
                  <a:lnTo>
                    <a:pt x="2130817" y="2828117"/>
                  </a:lnTo>
                  <a:lnTo>
                    <a:pt x="2111775" y="2846252"/>
                  </a:lnTo>
                  <a:lnTo>
                    <a:pt x="2090015" y="2861666"/>
                  </a:lnTo>
                  <a:lnTo>
                    <a:pt x="2067346" y="2873455"/>
                  </a:lnTo>
                  <a:lnTo>
                    <a:pt x="2040145" y="2881614"/>
                  </a:lnTo>
                  <a:lnTo>
                    <a:pt x="2012036" y="2885242"/>
                  </a:lnTo>
                  <a:lnTo>
                    <a:pt x="1983021" y="2886149"/>
                  </a:lnTo>
                  <a:lnTo>
                    <a:pt x="1952192" y="2883428"/>
                  </a:lnTo>
                  <a:lnTo>
                    <a:pt x="1921363" y="2879802"/>
                  </a:lnTo>
                  <a:lnTo>
                    <a:pt x="1890534" y="2875267"/>
                  </a:lnTo>
                  <a:lnTo>
                    <a:pt x="1859705" y="2871641"/>
                  </a:lnTo>
                  <a:lnTo>
                    <a:pt x="1828877" y="2869827"/>
                  </a:lnTo>
                  <a:lnTo>
                    <a:pt x="1798954" y="2869827"/>
                  </a:lnTo>
                  <a:lnTo>
                    <a:pt x="1770845" y="2873455"/>
                  </a:lnTo>
                  <a:lnTo>
                    <a:pt x="1741831" y="2880708"/>
                  </a:lnTo>
                  <a:lnTo>
                    <a:pt x="1715535" y="2891590"/>
                  </a:lnTo>
                  <a:lnTo>
                    <a:pt x="1688333" y="2906097"/>
                  </a:lnTo>
                  <a:lnTo>
                    <a:pt x="1661132" y="2920605"/>
                  </a:lnTo>
                  <a:lnTo>
                    <a:pt x="1633930" y="2936927"/>
                  </a:lnTo>
                  <a:lnTo>
                    <a:pt x="1607633" y="2952341"/>
                  </a:lnTo>
                  <a:lnTo>
                    <a:pt x="1579526" y="2965941"/>
                  </a:lnTo>
                  <a:lnTo>
                    <a:pt x="1552324" y="2976823"/>
                  </a:lnTo>
                  <a:lnTo>
                    <a:pt x="1524214" y="2984076"/>
                  </a:lnTo>
                  <a:lnTo>
                    <a:pt x="1495200" y="2986796"/>
                  </a:lnTo>
                  <a:lnTo>
                    <a:pt x="1466185" y="2984076"/>
                  </a:lnTo>
                  <a:lnTo>
                    <a:pt x="1438076" y="2976823"/>
                  </a:lnTo>
                  <a:lnTo>
                    <a:pt x="1410874" y="2965941"/>
                  </a:lnTo>
                  <a:lnTo>
                    <a:pt x="1382765" y="2952341"/>
                  </a:lnTo>
                  <a:lnTo>
                    <a:pt x="1356470" y="2936927"/>
                  </a:lnTo>
                  <a:lnTo>
                    <a:pt x="1329268" y="2920605"/>
                  </a:lnTo>
                  <a:lnTo>
                    <a:pt x="1302066" y="2906097"/>
                  </a:lnTo>
                  <a:lnTo>
                    <a:pt x="1274865" y="2891590"/>
                  </a:lnTo>
                  <a:lnTo>
                    <a:pt x="1247663" y="2880708"/>
                  </a:lnTo>
                  <a:lnTo>
                    <a:pt x="1219554" y="2873455"/>
                  </a:lnTo>
                  <a:lnTo>
                    <a:pt x="1191445" y="2869827"/>
                  </a:lnTo>
                  <a:lnTo>
                    <a:pt x="1161523" y="2869827"/>
                  </a:lnTo>
                  <a:lnTo>
                    <a:pt x="1130694" y="2871641"/>
                  </a:lnTo>
                  <a:lnTo>
                    <a:pt x="1099866" y="2875267"/>
                  </a:lnTo>
                  <a:lnTo>
                    <a:pt x="1069036" y="2879802"/>
                  </a:lnTo>
                  <a:lnTo>
                    <a:pt x="1038207" y="2883428"/>
                  </a:lnTo>
                  <a:lnTo>
                    <a:pt x="1007378" y="2886149"/>
                  </a:lnTo>
                  <a:lnTo>
                    <a:pt x="978364" y="2885242"/>
                  </a:lnTo>
                  <a:lnTo>
                    <a:pt x="950255" y="2881614"/>
                  </a:lnTo>
                  <a:lnTo>
                    <a:pt x="923053" y="2873455"/>
                  </a:lnTo>
                  <a:lnTo>
                    <a:pt x="900384" y="2861666"/>
                  </a:lnTo>
                  <a:lnTo>
                    <a:pt x="878622" y="2846252"/>
                  </a:lnTo>
                  <a:lnTo>
                    <a:pt x="859581" y="2828117"/>
                  </a:lnTo>
                  <a:lnTo>
                    <a:pt x="840540" y="2807263"/>
                  </a:lnTo>
                  <a:lnTo>
                    <a:pt x="823313" y="2785501"/>
                  </a:lnTo>
                  <a:lnTo>
                    <a:pt x="806083" y="2762832"/>
                  </a:lnTo>
                  <a:lnTo>
                    <a:pt x="788856" y="2740164"/>
                  </a:lnTo>
                  <a:lnTo>
                    <a:pt x="771629" y="2718403"/>
                  </a:lnTo>
                  <a:lnTo>
                    <a:pt x="753494" y="2697548"/>
                  </a:lnTo>
                  <a:lnTo>
                    <a:pt x="732639" y="2679412"/>
                  </a:lnTo>
                  <a:lnTo>
                    <a:pt x="712691" y="2663091"/>
                  </a:lnTo>
                  <a:lnTo>
                    <a:pt x="690023" y="2650397"/>
                  </a:lnTo>
                  <a:lnTo>
                    <a:pt x="665541" y="2639517"/>
                  </a:lnTo>
                  <a:lnTo>
                    <a:pt x="639246" y="2630448"/>
                  </a:lnTo>
                  <a:lnTo>
                    <a:pt x="612044" y="2622287"/>
                  </a:lnTo>
                  <a:lnTo>
                    <a:pt x="584842" y="2615034"/>
                  </a:lnTo>
                  <a:lnTo>
                    <a:pt x="556733" y="2607779"/>
                  </a:lnTo>
                  <a:lnTo>
                    <a:pt x="530438" y="2599619"/>
                  </a:lnTo>
                  <a:lnTo>
                    <a:pt x="504143" y="2590552"/>
                  </a:lnTo>
                  <a:lnTo>
                    <a:pt x="479662" y="2579670"/>
                  </a:lnTo>
                  <a:lnTo>
                    <a:pt x="457900" y="2566069"/>
                  </a:lnTo>
                  <a:lnTo>
                    <a:pt x="437951" y="2549749"/>
                  </a:lnTo>
                  <a:lnTo>
                    <a:pt x="421632" y="2529801"/>
                  </a:lnTo>
                  <a:lnTo>
                    <a:pt x="408030" y="2508038"/>
                  </a:lnTo>
                  <a:lnTo>
                    <a:pt x="397149" y="2483556"/>
                  </a:lnTo>
                  <a:lnTo>
                    <a:pt x="388082" y="2457261"/>
                  </a:lnTo>
                  <a:lnTo>
                    <a:pt x="379921" y="2430967"/>
                  </a:lnTo>
                  <a:lnTo>
                    <a:pt x="372668" y="2402858"/>
                  </a:lnTo>
                  <a:lnTo>
                    <a:pt x="365414" y="2375655"/>
                  </a:lnTo>
                  <a:lnTo>
                    <a:pt x="357253" y="2348452"/>
                  </a:lnTo>
                  <a:lnTo>
                    <a:pt x="348185" y="2322157"/>
                  </a:lnTo>
                  <a:lnTo>
                    <a:pt x="337304" y="2297675"/>
                  </a:lnTo>
                  <a:lnTo>
                    <a:pt x="324611" y="2275007"/>
                  </a:lnTo>
                  <a:lnTo>
                    <a:pt x="308290" y="2255059"/>
                  </a:lnTo>
                  <a:lnTo>
                    <a:pt x="290155" y="2234203"/>
                  </a:lnTo>
                  <a:lnTo>
                    <a:pt x="269300" y="2216069"/>
                  </a:lnTo>
                  <a:lnTo>
                    <a:pt x="246631" y="2198842"/>
                  </a:lnTo>
                  <a:lnTo>
                    <a:pt x="223963" y="2181613"/>
                  </a:lnTo>
                  <a:lnTo>
                    <a:pt x="201296" y="2164385"/>
                  </a:lnTo>
                  <a:lnTo>
                    <a:pt x="179534" y="2147156"/>
                  </a:lnTo>
                  <a:lnTo>
                    <a:pt x="158679" y="2128116"/>
                  </a:lnTo>
                  <a:lnTo>
                    <a:pt x="140545" y="2109074"/>
                  </a:lnTo>
                  <a:lnTo>
                    <a:pt x="125130" y="2087312"/>
                  </a:lnTo>
                  <a:lnTo>
                    <a:pt x="113343" y="2064644"/>
                  </a:lnTo>
                  <a:lnTo>
                    <a:pt x="105182" y="2037442"/>
                  </a:lnTo>
                  <a:lnTo>
                    <a:pt x="101555" y="2009333"/>
                  </a:lnTo>
                  <a:lnTo>
                    <a:pt x="100648" y="1980317"/>
                  </a:lnTo>
                  <a:lnTo>
                    <a:pt x="103368" y="1949489"/>
                  </a:lnTo>
                  <a:lnTo>
                    <a:pt x="106995" y="1918659"/>
                  </a:lnTo>
                  <a:lnTo>
                    <a:pt x="111528" y="1887829"/>
                  </a:lnTo>
                  <a:lnTo>
                    <a:pt x="115156" y="1857001"/>
                  </a:lnTo>
                  <a:lnTo>
                    <a:pt x="116970" y="1826171"/>
                  </a:lnTo>
                  <a:lnTo>
                    <a:pt x="116970" y="1796249"/>
                  </a:lnTo>
                  <a:lnTo>
                    <a:pt x="113343" y="1768140"/>
                  </a:lnTo>
                  <a:lnTo>
                    <a:pt x="106089" y="1740031"/>
                  </a:lnTo>
                  <a:lnTo>
                    <a:pt x="95208" y="1713736"/>
                  </a:lnTo>
                  <a:lnTo>
                    <a:pt x="81606" y="1686534"/>
                  </a:lnTo>
                  <a:lnTo>
                    <a:pt x="66192" y="1659332"/>
                  </a:lnTo>
                  <a:lnTo>
                    <a:pt x="49872" y="1632130"/>
                  </a:lnTo>
                  <a:lnTo>
                    <a:pt x="34458" y="1605834"/>
                  </a:lnTo>
                  <a:lnTo>
                    <a:pt x="20855" y="1577725"/>
                  </a:lnTo>
                  <a:lnTo>
                    <a:pt x="9975" y="1550523"/>
                  </a:lnTo>
                  <a:lnTo>
                    <a:pt x="2721" y="1522414"/>
                  </a:lnTo>
                  <a:lnTo>
                    <a:pt x="0" y="1493398"/>
                  </a:lnTo>
                  <a:lnTo>
                    <a:pt x="2721" y="1464384"/>
                  </a:lnTo>
                  <a:lnTo>
                    <a:pt x="9975" y="1436275"/>
                  </a:lnTo>
                  <a:lnTo>
                    <a:pt x="20855" y="1409071"/>
                  </a:lnTo>
                  <a:lnTo>
                    <a:pt x="34458" y="1380964"/>
                  </a:lnTo>
                  <a:lnTo>
                    <a:pt x="49872" y="1354668"/>
                  </a:lnTo>
                  <a:lnTo>
                    <a:pt x="66192" y="1327465"/>
                  </a:lnTo>
                  <a:lnTo>
                    <a:pt x="81606" y="1300263"/>
                  </a:lnTo>
                  <a:lnTo>
                    <a:pt x="95208" y="1273062"/>
                  </a:lnTo>
                  <a:lnTo>
                    <a:pt x="106089" y="1246765"/>
                  </a:lnTo>
                  <a:lnTo>
                    <a:pt x="113343" y="1218656"/>
                  </a:lnTo>
                  <a:lnTo>
                    <a:pt x="116970" y="1190548"/>
                  </a:lnTo>
                  <a:lnTo>
                    <a:pt x="116970" y="1160626"/>
                  </a:lnTo>
                  <a:lnTo>
                    <a:pt x="115156" y="1129796"/>
                  </a:lnTo>
                  <a:lnTo>
                    <a:pt x="111528" y="1098967"/>
                  </a:lnTo>
                  <a:lnTo>
                    <a:pt x="106995" y="1068137"/>
                  </a:lnTo>
                  <a:lnTo>
                    <a:pt x="103368" y="1037309"/>
                  </a:lnTo>
                  <a:lnTo>
                    <a:pt x="100648" y="1006481"/>
                  </a:lnTo>
                  <a:lnTo>
                    <a:pt x="101555" y="977465"/>
                  </a:lnTo>
                  <a:lnTo>
                    <a:pt x="105182" y="949356"/>
                  </a:lnTo>
                  <a:lnTo>
                    <a:pt x="113343" y="922153"/>
                  </a:lnTo>
                  <a:lnTo>
                    <a:pt x="125130" y="899485"/>
                  </a:lnTo>
                  <a:lnTo>
                    <a:pt x="140545" y="877723"/>
                  </a:lnTo>
                  <a:lnTo>
                    <a:pt x="158679" y="858682"/>
                  </a:lnTo>
                  <a:lnTo>
                    <a:pt x="179534" y="839640"/>
                  </a:lnTo>
                  <a:lnTo>
                    <a:pt x="201296" y="822412"/>
                  </a:lnTo>
                  <a:lnTo>
                    <a:pt x="223963" y="805184"/>
                  </a:lnTo>
                  <a:lnTo>
                    <a:pt x="246631" y="787956"/>
                  </a:lnTo>
                  <a:lnTo>
                    <a:pt x="269300" y="770728"/>
                  </a:lnTo>
                  <a:lnTo>
                    <a:pt x="290155" y="752593"/>
                  </a:lnTo>
                  <a:lnTo>
                    <a:pt x="308290" y="731739"/>
                  </a:lnTo>
                  <a:lnTo>
                    <a:pt x="324611" y="711789"/>
                  </a:lnTo>
                  <a:lnTo>
                    <a:pt x="337304" y="689121"/>
                  </a:lnTo>
                  <a:lnTo>
                    <a:pt x="348185" y="664641"/>
                  </a:lnTo>
                  <a:lnTo>
                    <a:pt x="357253" y="638344"/>
                  </a:lnTo>
                  <a:lnTo>
                    <a:pt x="365414" y="611141"/>
                  </a:lnTo>
                  <a:lnTo>
                    <a:pt x="372668" y="583940"/>
                  </a:lnTo>
                  <a:lnTo>
                    <a:pt x="379921" y="555831"/>
                  </a:lnTo>
                  <a:lnTo>
                    <a:pt x="388082" y="529536"/>
                  </a:lnTo>
                  <a:lnTo>
                    <a:pt x="397149" y="503239"/>
                  </a:lnTo>
                  <a:lnTo>
                    <a:pt x="408030" y="478758"/>
                  </a:lnTo>
                  <a:lnTo>
                    <a:pt x="421632" y="456997"/>
                  </a:lnTo>
                  <a:lnTo>
                    <a:pt x="437951" y="437048"/>
                  </a:lnTo>
                  <a:lnTo>
                    <a:pt x="457900" y="420727"/>
                  </a:lnTo>
                  <a:lnTo>
                    <a:pt x="479662" y="407126"/>
                  </a:lnTo>
                  <a:lnTo>
                    <a:pt x="504143" y="396244"/>
                  </a:lnTo>
                  <a:lnTo>
                    <a:pt x="530438" y="387178"/>
                  </a:lnTo>
                  <a:lnTo>
                    <a:pt x="556733" y="379017"/>
                  </a:lnTo>
                  <a:lnTo>
                    <a:pt x="584842" y="371762"/>
                  </a:lnTo>
                  <a:lnTo>
                    <a:pt x="612044" y="364509"/>
                  </a:lnTo>
                  <a:lnTo>
                    <a:pt x="639246" y="356348"/>
                  </a:lnTo>
                  <a:lnTo>
                    <a:pt x="665541" y="347282"/>
                  </a:lnTo>
                  <a:lnTo>
                    <a:pt x="690023" y="336400"/>
                  </a:lnTo>
                  <a:lnTo>
                    <a:pt x="712691" y="323707"/>
                  </a:lnTo>
                  <a:lnTo>
                    <a:pt x="732639" y="307385"/>
                  </a:lnTo>
                  <a:lnTo>
                    <a:pt x="753494" y="289249"/>
                  </a:lnTo>
                  <a:lnTo>
                    <a:pt x="771629" y="268395"/>
                  </a:lnTo>
                  <a:lnTo>
                    <a:pt x="788856" y="246632"/>
                  </a:lnTo>
                  <a:lnTo>
                    <a:pt x="806083" y="223964"/>
                  </a:lnTo>
                  <a:lnTo>
                    <a:pt x="823313" y="201296"/>
                  </a:lnTo>
                  <a:lnTo>
                    <a:pt x="840540" y="179535"/>
                  </a:lnTo>
                  <a:lnTo>
                    <a:pt x="859581" y="158680"/>
                  </a:lnTo>
                  <a:lnTo>
                    <a:pt x="878622" y="140545"/>
                  </a:lnTo>
                  <a:lnTo>
                    <a:pt x="900384" y="125130"/>
                  </a:lnTo>
                  <a:lnTo>
                    <a:pt x="923053" y="113343"/>
                  </a:lnTo>
                  <a:lnTo>
                    <a:pt x="950255" y="105182"/>
                  </a:lnTo>
                  <a:lnTo>
                    <a:pt x="978364" y="101554"/>
                  </a:lnTo>
                  <a:lnTo>
                    <a:pt x="1007378" y="100648"/>
                  </a:lnTo>
                  <a:lnTo>
                    <a:pt x="1038207" y="103369"/>
                  </a:lnTo>
                  <a:lnTo>
                    <a:pt x="1069036" y="106996"/>
                  </a:lnTo>
                  <a:lnTo>
                    <a:pt x="1099866" y="111529"/>
                  </a:lnTo>
                  <a:lnTo>
                    <a:pt x="1130694" y="115157"/>
                  </a:lnTo>
                  <a:lnTo>
                    <a:pt x="1161523" y="116970"/>
                  </a:lnTo>
                  <a:lnTo>
                    <a:pt x="1191445" y="116970"/>
                  </a:lnTo>
                  <a:lnTo>
                    <a:pt x="1219554" y="113343"/>
                  </a:lnTo>
                  <a:lnTo>
                    <a:pt x="1247663" y="106088"/>
                  </a:lnTo>
                  <a:lnTo>
                    <a:pt x="1274865" y="95209"/>
                  </a:lnTo>
                  <a:lnTo>
                    <a:pt x="1302066" y="80699"/>
                  </a:lnTo>
                  <a:lnTo>
                    <a:pt x="1329268" y="66192"/>
                  </a:lnTo>
                  <a:lnTo>
                    <a:pt x="1356470" y="49872"/>
                  </a:lnTo>
                  <a:lnTo>
                    <a:pt x="1382765" y="34456"/>
                  </a:lnTo>
                  <a:lnTo>
                    <a:pt x="1410874" y="20855"/>
                  </a:lnTo>
                  <a:lnTo>
                    <a:pt x="1438076" y="9974"/>
                  </a:lnTo>
                  <a:lnTo>
                    <a:pt x="1466185" y="27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7042D35-575D-4898-836D-DA0D5671C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0805" y="2554317"/>
              <a:ext cx="3185554" cy="3181684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E84650-6FAA-48DC-BB93-39BB42D8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28338" y="1"/>
            <a:ext cx="4163662" cy="3716538"/>
            <a:chOff x="8028338" y="1"/>
            <a:chExt cx="4163662" cy="3716538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C37B95F-766C-4F41-834B-F95D7F0E7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1642" y="1"/>
              <a:ext cx="4060358" cy="3613359"/>
            </a:xfrm>
            <a:custGeom>
              <a:avLst/>
              <a:gdLst>
                <a:gd name="connsiteX0" fmla="*/ 297325 w 4060358"/>
                <a:gd name="connsiteY0" fmla="*/ 0 h 3613359"/>
                <a:gd name="connsiteX1" fmla="*/ 4060358 w 4060358"/>
                <a:gd name="connsiteY1" fmla="*/ 0 h 3613359"/>
                <a:gd name="connsiteX2" fmla="*/ 4060358 w 4060358"/>
                <a:gd name="connsiteY2" fmla="*/ 2985163 h 3613359"/>
                <a:gd name="connsiteX3" fmla="*/ 4053581 w 4060358"/>
                <a:gd name="connsiteY3" fmla="*/ 2986912 h 3613359"/>
                <a:gd name="connsiteX4" fmla="*/ 4007741 w 4060358"/>
                <a:gd name="connsiteY4" fmla="*/ 2999136 h 3613359"/>
                <a:gd name="connsiteX5" fmla="*/ 3961906 w 4060358"/>
                <a:gd name="connsiteY5" fmla="*/ 3012890 h 3613359"/>
                <a:gd name="connsiteX6" fmla="*/ 3917596 w 4060358"/>
                <a:gd name="connsiteY6" fmla="*/ 3028168 h 3613359"/>
                <a:gd name="connsiteX7" fmla="*/ 3876343 w 4060358"/>
                <a:gd name="connsiteY7" fmla="*/ 3046504 h 3613359"/>
                <a:gd name="connsiteX8" fmla="*/ 3838144 w 4060358"/>
                <a:gd name="connsiteY8" fmla="*/ 3067894 h 3613359"/>
                <a:gd name="connsiteX9" fmla="*/ 3804530 w 4060358"/>
                <a:gd name="connsiteY9" fmla="*/ 3095396 h 3613359"/>
                <a:gd name="connsiteX10" fmla="*/ 3769387 w 4060358"/>
                <a:gd name="connsiteY10" fmla="*/ 3125955 h 3613359"/>
                <a:gd name="connsiteX11" fmla="*/ 3738828 w 4060358"/>
                <a:gd name="connsiteY11" fmla="*/ 3161096 h 3613359"/>
                <a:gd name="connsiteX12" fmla="*/ 3709798 w 4060358"/>
                <a:gd name="connsiteY12" fmla="*/ 3197767 h 3613359"/>
                <a:gd name="connsiteX13" fmla="*/ 3680766 w 4060358"/>
                <a:gd name="connsiteY13" fmla="*/ 3235963 h 3613359"/>
                <a:gd name="connsiteX14" fmla="*/ 3651737 w 4060358"/>
                <a:gd name="connsiteY14" fmla="*/ 3274161 h 3613359"/>
                <a:gd name="connsiteX15" fmla="*/ 3622708 w 4060358"/>
                <a:gd name="connsiteY15" fmla="*/ 3310832 h 3613359"/>
                <a:gd name="connsiteX16" fmla="*/ 3590619 w 4060358"/>
                <a:gd name="connsiteY16" fmla="*/ 3345973 h 3613359"/>
                <a:gd name="connsiteX17" fmla="*/ 3558532 w 4060358"/>
                <a:gd name="connsiteY17" fmla="*/ 3376533 h 3613359"/>
                <a:gd name="connsiteX18" fmla="*/ 3521864 w 4060358"/>
                <a:gd name="connsiteY18" fmla="*/ 3402507 h 3613359"/>
                <a:gd name="connsiteX19" fmla="*/ 3483666 w 4060358"/>
                <a:gd name="connsiteY19" fmla="*/ 3422370 h 3613359"/>
                <a:gd name="connsiteX20" fmla="*/ 3437828 w 4060358"/>
                <a:gd name="connsiteY20" fmla="*/ 3436121 h 3613359"/>
                <a:gd name="connsiteX21" fmla="*/ 3390460 w 4060358"/>
                <a:gd name="connsiteY21" fmla="*/ 3442233 h 3613359"/>
                <a:gd name="connsiteX22" fmla="*/ 3341568 w 4060358"/>
                <a:gd name="connsiteY22" fmla="*/ 3443760 h 3613359"/>
                <a:gd name="connsiteX23" fmla="*/ 3289619 w 4060358"/>
                <a:gd name="connsiteY23" fmla="*/ 3439178 h 3613359"/>
                <a:gd name="connsiteX24" fmla="*/ 3237670 w 4060358"/>
                <a:gd name="connsiteY24" fmla="*/ 3433066 h 3613359"/>
                <a:gd name="connsiteX25" fmla="*/ 3185720 w 4060358"/>
                <a:gd name="connsiteY25" fmla="*/ 3425425 h 3613359"/>
                <a:gd name="connsiteX26" fmla="*/ 3133771 w 4060358"/>
                <a:gd name="connsiteY26" fmla="*/ 3419315 h 3613359"/>
                <a:gd name="connsiteX27" fmla="*/ 3081822 w 4060358"/>
                <a:gd name="connsiteY27" fmla="*/ 3416258 h 3613359"/>
                <a:gd name="connsiteX28" fmla="*/ 3031400 w 4060358"/>
                <a:gd name="connsiteY28" fmla="*/ 3416258 h 3613359"/>
                <a:gd name="connsiteX29" fmla="*/ 2984035 w 4060358"/>
                <a:gd name="connsiteY29" fmla="*/ 3422370 h 3613359"/>
                <a:gd name="connsiteX30" fmla="*/ 2935140 w 4060358"/>
                <a:gd name="connsiteY30" fmla="*/ 3434594 h 3613359"/>
                <a:gd name="connsiteX31" fmla="*/ 2890830 w 4060358"/>
                <a:gd name="connsiteY31" fmla="*/ 3452929 h 3613359"/>
                <a:gd name="connsiteX32" fmla="*/ 2844995 w 4060358"/>
                <a:gd name="connsiteY32" fmla="*/ 3477377 h 3613359"/>
                <a:gd name="connsiteX33" fmla="*/ 2799158 w 4060358"/>
                <a:gd name="connsiteY33" fmla="*/ 3501824 h 3613359"/>
                <a:gd name="connsiteX34" fmla="*/ 2753318 w 4060358"/>
                <a:gd name="connsiteY34" fmla="*/ 3529323 h 3613359"/>
                <a:gd name="connsiteX35" fmla="*/ 2709007 w 4060358"/>
                <a:gd name="connsiteY35" fmla="*/ 3555301 h 3613359"/>
                <a:gd name="connsiteX36" fmla="*/ 2661642 w 4060358"/>
                <a:gd name="connsiteY36" fmla="*/ 3578218 h 3613359"/>
                <a:gd name="connsiteX37" fmla="*/ 2615805 w 4060358"/>
                <a:gd name="connsiteY37" fmla="*/ 3596554 h 3613359"/>
                <a:gd name="connsiteX38" fmla="*/ 2568440 w 4060358"/>
                <a:gd name="connsiteY38" fmla="*/ 3608777 h 3613359"/>
                <a:gd name="connsiteX39" fmla="*/ 2519548 w 4060358"/>
                <a:gd name="connsiteY39" fmla="*/ 3613359 h 3613359"/>
                <a:gd name="connsiteX40" fmla="*/ 2470654 w 4060358"/>
                <a:gd name="connsiteY40" fmla="*/ 3608777 h 3613359"/>
                <a:gd name="connsiteX41" fmla="*/ 2423286 w 4060358"/>
                <a:gd name="connsiteY41" fmla="*/ 3596554 h 3613359"/>
                <a:gd name="connsiteX42" fmla="*/ 2377451 w 4060358"/>
                <a:gd name="connsiteY42" fmla="*/ 3578218 h 3613359"/>
                <a:gd name="connsiteX43" fmla="*/ 2330084 w 4060358"/>
                <a:gd name="connsiteY43" fmla="*/ 3555301 h 3613359"/>
                <a:gd name="connsiteX44" fmla="*/ 2285774 w 4060358"/>
                <a:gd name="connsiteY44" fmla="*/ 3529323 h 3613359"/>
                <a:gd name="connsiteX45" fmla="*/ 2239936 w 4060358"/>
                <a:gd name="connsiteY45" fmla="*/ 3501824 h 3613359"/>
                <a:gd name="connsiteX46" fmla="*/ 2194098 w 4060358"/>
                <a:gd name="connsiteY46" fmla="*/ 3477377 h 3613359"/>
                <a:gd name="connsiteX47" fmla="*/ 2148261 w 4060358"/>
                <a:gd name="connsiteY47" fmla="*/ 3452929 h 3613359"/>
                <a:gd name="connsiteX48" fmla="*/ 2102426 w 4060358"/>
                <a:gd name="connsiteY48" fmla="*/ 3434594 h 3613359"/>
                <a:gd name="connsiteX49" fmla="*/ 2055059 w 4060358"/>
                <a:gd name="connsiteY49" fmla="*/ 3422370 h 3613359"/>
                <a:gd name="connsiteX50" fmla="*/ 2007691 w 4060358"/>
                <a:gd name="connsiteY50" fmla="*/ 3416258 h 3613359"/>
                <a:gd name="connsiteX51" fmla="*/ 1957269 w 4060358"/>
                <a:gd name="connsiteY51" fmla="*/ 3416258 h 3613359"/>
                <a:gd name="connsiteX52" fmla="*/ 1905320 w 4060358"/>
                <a:gd name="connsiteY52" fmla="*/ 3419315 h 3613359"/>
                <a:gd name="connsiteX53" fmla="*/ 1853373 w 4060358"/>
                <a:gd name="connsiteY53" fmla="*/ 3425425 h 3613359"/>
                <a:gd name="connsiteX54" fmla="*/ 1801421 w 4060358"/>
                <a:gd name="connsiteY54" fmla="*/ 3433066 h 3613359"/>
                <a:gd name="connsiteX55" fmla="*/ 1749472 w 4060358"/>
                <a:gd name="connsiteY55" fmla="*/ 3439178 h 3613359"/>
                <a:gd name="connsiteX56" fmla="*/ 1697522 w 4060358"/>
                <a:gd name="connsiteY56" fmla="*/ 3443760 h 3613359"/>
                <a:gd name="connsiteX57" fmla="*/ 1648630 w 4060358"/>
                <a:gd name="connsiteY57" fmla="*/ 3442233 h 3613359"/>
                <a:gd name="connsiteX58" fmla="*/ 1601266 w 4060358"/>
                <a:gd name="connsiteY58" fmla="*/ 3436121 h 3613359"/>
                <a:gd name="connsiteX59" fmla="*/ 1555428 w 4060358"/>
                <a:gd name="connsiteY59" fmla="*/ 3422370 h 3613359"/>
                <a:gd name="connsiteX60" fmla="*/ 1517230 w 4060358"/>
                <a:gd name="connsiteY60" fmla="*/ 3402507 h 3613359"/>
                <a:gd name="connsiteX61" fmla="*/ 1480559 w 4060358"/>
                <a:gd name="connsiteY61" fmla="*/ 3376533 h 3613359"/>
                <a:gd name="connsiteX62" fmla="*/ 1448472 w 4060358"/>
                <a:gd name="connsiteY62" fmla="*/ 3345973 h 3613359"/>
                <a:gd name="connsiteX63" fmla="*/ 1416386 w 4060358"/>
                <a:gd name="connsiteY63" fmla="*/ 3310832 h 3613359"/>
                <a:gd name="connsiteX64" fmla="*/ 1387354 w 4060358"/>
                <a:gd name="connsiteY64" fmla="*/ 3274161 h 3613359"/>
                <a:gd name="connsiteX65" fmla="*/ 1358324 w 4060358"/>
                <a:gd name="connsiteY65" fmla="*/ 3235963 h 3613359"/>
                <a:gd name="connsiteX66" fmla="*/ 1329295 w 4060358"/>
                <a:gd name="connsiteY66" fmla="*/ 3197767 h 3613359"/>
                <a:gd name="connsiteX67" fmla="*/ 1300263 w 4060358"/>
                <a:gd name="connsiteY67" fmla="*/ 3161096 h 3613359"/>
                <a:gd name="connsiteX68" fmla="*/ 1269704 w 4060358"/>
                <a:gd name="connsiteY68" fmla="*/ 3125955 h 3613359"/>
                <a:gd name="connsiteX69" fmla="*/ 1234563 w 4060358"/>
                <a:gd name="connsiteY69" fmla="*/ 3095396 h 3613359"/>
                <a:gd name="connsiteX70" fmla="*/ 1200949 w 4060358"/>
                <a:gd name="connsiteY70" fmla="*/ 3067894 h 3613359"/>
                <a:gd name="connsiteX71" fmla="*/ 1162751 w 4060358"/>
                <a:gd name="connsiteY71" fmla="*/ 3046504 h 3613359"/>
                <a:gd name="connsiteX72" fmla="*/ 1121495 w 4060358"/>
                <a:gd name="connsiteY72" fmla="*/ 3028168 h 3613359"/>
                <a:gd name="connsiteX73" fmla="*/ 1077188 w 4060358"/>
                <a:gd name="connsiteY73" fmla="*/ 3012890 h 3613359"/>
                <a:gd name="connsiteX74" fmla="*/ 1031348 w 4060358"/>
                <a:gd name="connsiteY74" fmla="*/ 2999136 h 3613359"/>
                <a:gd name="connsiteX75" fmla="*/ 985513 w 4060358"/>
                <a:gd name="connsiteY75" fmla="*/ 2986912 h 3613359"/>
                <a:gd name="connsiteX76" fmla="*/ 938145 w 4060358"/>
                <a:gd name="connsiteY76" fmla="*/ 2974689 h 3613359"/>
                <a:gd name="connsiteX77" fmla="*/ 893838 w 4060358"/>
                <a:gd name="connsiteY77" fmla="*/ 2960938 h 3613359"/>
                <a:gd name="connsiteX78" fmla="*/ 849525 w 4060358"/>
                <a:gd name="connsiteY78" fmla="*/ 2945659 h 3613359"/>
                <a:gd name="connsiteX79" fmla="*/ 808275 w 4060358"/>
                <a:gd name="connsiteY79" fmla="*/ 2927324 h 3613359"/>
                <a:gd name="connsiteX80" fmla="*/ 771601 w 4060358"/>
                <a:gd name="connsiteY80" fmla="*/ 2904404 h 3613359"/>
                <a:gd name="connsiteX81" fmla="*/ 737987 w 4060358"/>
                <a:gd name="connsiteY81" fmla="*/ 2876902 h 3613359"/>
                <a:gd name="connsiteX82" fmla="*/ 710485 w 4060358"/>
                <a:gd name="connsiteY82" fmla="*/ 2843288 h 3613359"/>
                <a:gd name="connsiteX83" fmla="*/ 687568 w 4060358"/>
                <a:gd name="connsiteY83" fmla="*/ 2806617 h 3613359"/>
                <a:gd name="connsiteX84" fmla="*/ 669232 w 4060358"/>
                <a:gd name="connsiteY84" fmla="*/ 2765364 h 3613359"/>
                <a:gd name="connsiteX85" fmla="*/ 653954 w 4060358"/>
                <a:gd name="connsiteY85" fmla="*/ 2721054 h 3613359"/>
                <a:gd name="connsiteX86" fmla="*/ 640203 w 4060358"/>
                <a:gd name="connsiteY86" fmla="*/ 2676746 h 3613359"/>
                <a:gd name="connsiteX87" fmla="*/ 627979 w 4060358"/>
                <a:gd name="connsiteY87" fmla="*/ 2629379 h 3613359"/>
                <a:gd name="connsiteX88" fmla="*/ 615753 w 4060358"/>
                <a:gd name="connsiteY88" fmla="*/ 2583544 h 3613359"/>
                <a:gd name="connsiteX89" fmla="*/ 602002 w 4060358"/>
                <a:gd name="connsiteY89" fmla="*/ 2537704 h 3613359"/>
                <a:gd name="connsiteX90" fmla="*/ 586724 w 4060358"/>
                <a:gd name="connsiteY90" fmla="*/ 2493394 h 3613359"/>
                <a:gd name="connsiteX91" fmla="*/ 568388 w 4060358"/>
                <a:gd name="connsiteY91" fmla="*/ 2452141 h 3613359"/>
                <a:gd name="connsiteX92" fmla="*/ 546998 w 4060358"/>
                <a:gd name="connsiteY92" fmla="*/ 2413942 h 3613359"/>
                <a:gd name="connsiteX93" fmla="*/ 519496 w 4060358"/>
                <a:gd name="connsiteY93" fmla="*/ 2380328 h 3613359"/>
                <a:gd name="connsiteX94" fmla="*/ 488937 w 4060358"/>
                <a:gd name="connsiteY94" fmla="*/ 2345185 h 3613359"/>
                <a:gd name="connsiteX95" fmla="*/ 453796 w 4060358"/>
                <a:gd name="connsiteY95" fmla="*/ 2314628 h 3613359"/>
                <a:gd name="connsiteX96" fmla="*/ 415595 w 4060358"/>
                <a:gd name="connsiteY96" fmla="*/ 2285599 h 3613359"/>
                <a:gd name="connsiteX97" fmla="*/ 377399 w 4060358"/>
                <a:gd name="connsiteY97" fmla="*/ 2256567 h 3613359"/>
                <a:gd name="connsiteX98" fmla="*/ 339201 w 4060358"/>
                <a:gd name="connsiteY98" fmla="*/ 2227538 h 3613359"/>
                <a:gd name="connsiteX99" fmla="*/ 302530 w 4060358"/>
                <a:gd name="connsiteY99" fmla="*/ 2198506 h 3613359"/>
                <a:gd name="connsiteX100" fmla="*/ 267388 w 4060358"/>
                <a:gd name="connsiteY100" fmla="*/ 2166419 h 3613359"/>
                <a:gd name="connsiteX101" fmla="*/ 236829 w 4060358"/>
                <a:gd name="connsiteY101" fmla="*/ 2134335 h 3613359"/>
                <a:gd name="connsiteX102" fmla="*/ 210855 w 4060358"/>
                <a:gd name="connsiteY102" fmla="*/ 2097664 h 3613359"/>
                <a:gd name="connsiteX103" fmla="*/ 190992 w 4060358"/>
                <a:gd name="connsiteY103" fmla="*/ 2059466 h 3613359"/>
                <a:gd name="connsiteX104" fmla="*/ 177241 w 4060358"/>
                <a:gd name="connsiteY104" fmla="*/ 2013628 h 3613359"/>
                <a:gd name="connsiteX105" fmla="*/ 171129 w 4060358"/>
                <a:gd name="connsiteY105" fmla="*/ 1966264 h 3613359"/>
                <a:gd name="connsiteX106" fmla="*/ 169599 w 4060358"/>
                <a:gd name="connsiteY106" fmla="*/ 1917369 h 3613359"/>
                <a:gd name="connsiteX107" fmla="*/ 174184 w 4060358"/>
                <a:gd name="connsiteY107" fmla="*/ 1865419 h 3613359"/>
                <a:gd name="connsiteX108" fmla="*/ 180296 w 4060358"/>
                <a:gd name="connsiteY108" fmla="*/ 1813470 h 3613359"/>
                <a:gd name="connsiteX109" fmla="*/ 187935 w 4060358"/>
                <a:gd name="connsiteY109" fmla="*/ 1761521 h 3613359"/>
                <a:gd name="connsiteX110" fmla="*/ 194049 w 4060358"/>
                <a:gd name="connsiteY110" fmla="*/ 1709571 h 3613359"/>
                <a:gd name="connsiteX111" fmla="*/ 197104 w 4060358"/>
                <a:gd name="connsiteY111" fmla="*/ 1657622 h 3613359"/>
                <a:gd name="connsiteX112" fmla="*/ 197104 w 4060358"/>
                <a:gd name="connsiteY112" fmla="*/ 1607200 h 3613359"/>
                <a:gd name="connsiteX113" fmla="*/ 190992 w 4060358"/>
                <a:gd name="connsiteY113" fmla="*/ 1559838 h 3613359"/>
                <a:gd name="connsiteX114" fmla="*/ 178768 w 4060358"/>
                <a:gd name="connsiteY114" fmla="*/ 1512470 h 3613359"/>
                <a:gd name="connsiteX115" fmla="*/ 160433 w 4060358"/>
                <a:gd name="connsiteY115" fmla="*/ 1468160 h 3613359"/>
                <a:gd name="connsiteX116" fmla="*/ 137515 w 4060358"/>
                <a:gd name="connsiteY116" fmla="*/ 1422323 h 3613359"/>
                <a:gd name="connsiteX117" fmla="*/ 111538 w 4060358"/>
                <a:gd name="connsiteY117" fmla="*/ 1376488 h 3613359"/>
                <a:gd name="connsiteX118" fmla="*/ 84039 w 4060358"/>
                <a:gd name="connsiteY118" fmla="*/ 1330648 h 3613359"/>
                <a:gd name="connsiteX119" fmla="*/ 58064 w 4060358"/>
                <a:gd name="connsiteY119" fmla="*/ 1286337 h 3613359"/>
                <a:gd name="connsiteX120" fmla="*/ 35144 w 4060358"/>
                <a:gd name="connsiteY120" fmla="*/ 1238973 h 3613359"/>
                <a:gd name="connsiteX121" fmla="*/ 16808 w 4060358"/>
                <a:gd name="connsiteY121" fmla="*/ 1193135 h 3613359"/>
                <a:gd name="connsiteX122" fmla="*/ 4585 w 4060358"/>
                <a:gd name="connsiteY122" fmla="*/ 1145768 h 3613359"/>
                <a:gd name="connsiteX123" fmla="*/ 0 w 4060358"/>
                <a:gd name="connsiteY123" fmla="*/ 1096876 h 3613359"/>
                <a:gd name="connsiteX124" fmla="*/ 4585 w 4060358"/>
                <a:gd name="connsiteY124" fmla="*/ 1047984 h 3613359"/>
                <a:gd name="connsiteX125" fmla="*/ 16808 w 4060358"/>
                <a:gd name="connsiteY125" fmla="*/ 1000619 h 3613359"/>
                <a:gd name="connsiteX126" fmla="*/ 35144 w 4060358"/>
                <a:gd name="connsiteY126" fmla="*/ 954779 h 3613359"/>
                <a:gd name="connsiteX127" fmla="*/ 58064 w 4060358"/>
                <a:gd name="connsiteY127" fmla="*/ 907414 h 3613359"/>
                <a:gd name="connsiteX128" fmla="*/ 84039 w 4060358"/>
                <a:gd name="connsiteY128" fmla="*/ 863104 h 3613359"/>
                <a:gd name="connsiteX129" fmla="*/ 111538 w 4060358"/>
                <a:gd name="connsiteY129" fmla="*/ 817269 h 3613359"/>
                <a:gd name="connsiteX130" fmla="*/ 137515 w 4060358"/>
                <a:gd name="connsiteY130" fmla="*/ 771429 h 3613359"/>
                <a:gd name="connsiteX131" fmla="*/ 160433 w 4060358"/>
                <a:gd name="connsiteY131" fmla="*/ 725591 h 3613359"/>
                <a:gd name="connsiteX132" fmla="*/ 178768 w 4060358"/>
                <a:gd name="connsiteY132" fmla="*/ 681281 h 3613359"/>
                <a:gd name="connsiteX133" fmla="*/ 190992 w 4060358"/>
                <a:gd name="connsiteY133" fmla="*/ 633916 h 3613359"/>
                <a:gd name="connsiteX134" fmla="*/ 197104 w 4060358"/>
                <a:gd name="connsiteY134" fmla="*/ 586551 h 3613359"/>
                <a:gd name="connsiteX135" fmla="*/ 197104 w 4060358"/>
                <a:gd name="connsiteY135" fmla="*/ 536129 h 3613359"/>
                <a:gd name="connsiteX136" fmla="*/ 194049 w 4060358"/>
                <a:gd name="connsiteY136" fmla="*/ 484180 h 3613359"/>
                <a:gd name="connsiteX137" fmla="*/ 187935 w 4060358"/>
                <a:gd name="connsiteY137" fmla="*/ 432230 h 3613359"/>
                <a:gd name="connsiteX138" fmla="*/ 180296 w 4060358"/>
                <a:gd name="connsiteY138" fmla="*/ 380281 h 3613359"/>
                <a:gd name="connsiteX139" fmla="*/ 174184 w 4060358"/>
                <a:gd name="connsiteY139" fmla="*/ 328332 h 3613359"/>
                <a:gd name="connsiteX140" fmla="*/ 169599 w 4060358"/>
                <a:gd name="connsiteY140" fmla="*/ 276382 h 3613359"/>
                <a:gd name="connsiteX141" fmla="*/ 171129 w 4060358"/>
                <a:gd name="connsiteY141" fmla="*/ 227490 h 3613359"/>
                <a:gd name="connsiteX142" fmla="*/ 177241 w 4060358"/>
                <a:gd name="connsiteY142" fmla="*/ 180126 h 3613359"/>
                <a:gd name="connsiteX143" fmla="*/ 190992 w 4060358"/>
                <a:gd name="connsiteY143" fmla="*/ 134285 h 3613359"/>
                <a:gd name="connsiteX144" fmla="*/ 210855 w 4060358"/>
                <a:gd name="connsiteY144" fmla="*/ 96090 h 3613359"/>
                <a:gd name="connsiteX145" fmla="*/ 236829 w 4060358"/>
                <a:gd name="connsiteY145" fmla="*/ 59419 h 3613359"/>
                <a:gd name="connsiteX146" fmla="*/ 267388 w 4060358"/>
                <a:gd name="connsiteY146" fmla="*/ 27332 h 36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4060358" h="3613359">
                  <a:moveTo>
                    <a:pt x="297325" y="0"/>
                  </a:moveTo>
                  <a:lnTo>
                    <a:pt x="4060358" y="0"/>
                  </a:lnTo>
                  <a:lnTo>
                    <a:pt x="4060358" y="2985163"/>
                  </a:lnTo>
                  <a:lnTo>
                    <a:pt x="4053581" y="2986912"/>
                  </a:lnTo>
                  <a:lnTo>
                    <a:pt x="4007741" y="2999136"/>
                  </a:lnTo>
                  <a:lnTo>
                    <a:pt x="3961906" y="3012890"/>
                  </a:lnTo>
                  <a:lnTo>
                    <a:pt x="3917596" y="3028168"/>
                  </a:lnTo>
                  <a:lnTo>
                    <a:pt x="3876343" y="3046504"/>
                  </a:lnTo>
                  <a:lnTo>
                    <a:pt x="3838144" y="3067894"/>
                  </a:lnTo>
                  <a:lnTo>
                    <a:pt x="3804530" y="3095396"/>
                  </a:lnTo>
                  <a:lnTo>
                    <a:pt x="3769387" y="3125955"/>
                  </a:lnTo>
                  <a:lnTo>
                    <a:pt x="3738828" y="3161096"/>
                  </a:lnTo>
                  <a:lnTo>
                    <a:pt x="3709798" y="3197767"/>
                  </a:lnTo>
                  <a:lnTo>
                    <a:pt x="3680766" y="3235963"/>
                  </a:lnTo>
                  <a:lnTo>
                    <a:pt x="3651737" y="3274161"/>
                  </a:lnTo>
                  <a:lnTo>
                    <a:pt x="3622708" y="3310832"/>
                  </a:lnTo>
                  <a:lnTo>
                    <a:pt x="3590619" y="3345973"/>
                  </a:lnTo>
                  <a:lnTo>
                    <a:pt x="3558532" y="3376533"/>
                  </a:lnTo>
                  <a:lnTo>
                    <a:pt x="3521864" y="3402507"/>
                  </a:lnTo>
                  <a:lnTo>
                    <a:pt x="3483666" y="3422370"/>
                  </a:lnTo>
                  <a:lnTo>
                    <a:pt x="3437828" y="3436121"/>
                  </a:lnTo>
                  <a:lnTo>
                    <a:pt x="3390460" y="3442233"/>
                  </a:lnTo>
                  <a:lnTo>
                    <a:pt x="3341568" y="3443760"/>
                  </a:lnTo>
                  <a:lnTo>
                    <a:pt x="3289619" y="3439178"/>
                  </a:lnTo>
                  <a:lnTo>
                    <a:pt x="3237670" y="3433066"/>
                  </a:lnTo>
                  <a:lnTo>
                    <a:pt x="3185720" y="3425425"/>
                  </a:lnTo>
                  <a:lnTo>
                    <a:pt x="3133771" y="3419315"/>
                  </a:lnTo>
                  <a:lnTo>
                    <a:pt x="3081822" y="3416258"/>
                  </a:lnTo>
                  <a:lnTo>
                    <a:pt x="3031400" y="3416258"/>
                  </a:lnTo>
                  <a:lnTo>
                    <a:pt x="2984035" y="3422370"/>
                  </a:lnTo>
                  <a:lnTo>
                    <a:pt x="2935140" y="3434594"/>
                  </a:lnTo>
                  <a:lnTo>
                    <a:pt x="2890830" y="3452929"/>
                  </a:lnTo>
                  <a:lnTo>
                    <a:pt x="2844995" y="3477377"/>
                  </a:lnTo>
                  <a:lnTo>
                    <a:pt x="2799158" y="3501824"/>
                  </a:lnTo>
                  <a:lnTo>
                    <a:pt x="2753318" y="3529323"/>
                  </a:lnTo>
                  <a:lnTo>
                    <a:pt x="2709007" y="3555301"/>
                  </a:lnTo>
                  <a:lnTo>
                    <a:pt x="2661642" y="3578218"/>
                  </a:lnTo>
                  <a:lnTo>
                    <a:pt x="2615805" y="3596554"/>
                  </a:lnTo>
                  <a:lnTo>
                    <a:pt x="2568440" y="3608777"/>
                  </a:lnTo>
                  <a:lnTo>
                    <a:pt x="2519548" y="3613359"/>
                  </a:lnTo>
                  <a:lnTo>
                    <a:pt x="2470654" y="3608777"/>
                  </a:lnTo>
                  <a:lnTo>
                    <a:pt x="2423286" y="3596554"/>
                  </a:lnTo>
                  <a:lnTo>
                    <a:pt x="2377451" y="3578218"/>
                  </a:lnTo>
                  <a:lnTo>
                    <a:pt x="2330084" y="3555301"/>
                  </a:lnTo>
                  <a:lnTo>
                    <a:pt x="2285774" y="3529323"/>
                  </a:lnTo>
                  <a:lnTo>
                    <a:pt x="2239936" y="3501824"/>
                  </a:lnTo>
                  <a:lnTo>
                    <a:pt x="2194098" y="3477377"/>
                  </a:lnTo>
                  <a:lnTo>
                    <a:pt x="2148261" y="3452929"/>
                  </a:lnTo>
                  <a:lnTo>
                    <a:pt x="2102426" y="3434594"/>
                  </a:lnTo>
                  <a:lnTo>
                    <a:pt x="2055059" y="3422370"/>
                  </a:lnTo>
                  <a:lnTo>
                    <a:pt x="2007691" y="3416258"/>
                  </a:lnTo>
                  <a:lnTo>
                    <a:pt x="1957269" y="3416258"/>
                  </a:lnTo>
                  <a:lnTo>
                    <a:pt x="1905320" y="3419315"/>
                  </a:lnTo>
                  <a:lnTo>
                    <a:pt x="1853373" y="3425425"/>
                  </a:lnTo>
                  <a:lnTo>
                    <a:pt x="1801421" y="3433066"/>
                  </a:lnTo>
                  <a:lnTo>
                    <a:pt x="1749472" y="3439178"/>
                  </a:lnTo>
                  <a:lnTo>
                    <a:pt x="1697522" y="3443760"/>
                  </a:lnTo>
                  <a:lnTo>
                    <a:pt x="1648630" y="3442233"/>
                  </a:lnTo>
                  <a:lnTo>
                    <a:pt x="1601266" y="3436121"/>
                  </a:lnTo>
                  <a:lnTo>
                    <a:pt x="1555428" y="3422370"/>
                  </a:lnTo>
                  <a:lnTo>
                    <a:pt x="1517230" y="3402507"/>
                  </a:lnTo>
                  <a:lnTo>
                    <a:pt x="1480559" y="3376533"/>
                  </a:lnTo>
                  <a:lnTo>
                    <a:pt x="1448472" y="3345973"/>
                  </a:lnTo>
                  <a:lnTo>
                    <a:pt x="1416386" y="3310832"/>
                  </a:lnTo>
                  <a:lnTo>
                    <a:pt x="1387354" y="3274161"/>
                  </a:lnTo>
                  <a:lnTo>
                    <a:pt x="1358324" y="3235963"/>
                  </a:lnTo>
                  <a:lnTo>
                    <a:pt x="1329295" y="3197767"/>
                  </a:lnTo>
                  <a:lnTo>
                    <a:pt x="1300263" y="3161096"/>
                  </a:lnTo>
                  <a:lnTo>
                    <a:pt x="1269704" y="3125955"/>
                  </a:lnTo>
                  <a:lnTo>
                    <a:pt x="1234563" y="3095396"/>
                  </a:lnTo>
                  <a:lnTo>
                    <a:pt x="1200949" y="3067894"/>
                  </a:lnTo>
                  <a:lnTo>
                    <a:pt x="1162751" y="3046504"/>
                  </a:lnTo>
                  <a:lnTo>
                    <a:pt x="1121495" y="3028168"/>
                  </a:lnTo>
                  <a:lnTo>
                    <a:pt x="1077188" y="3012890"/>
                  </a:lnTo>
                  <a:lnTo>
                    <a:pt x="1031348" y="2999136"/>
                  </a:lnTo>
                  <a:lnTo>
                    <a:pt x="985513" y="2986912"/>
                  </a:lnTo>
                  <a:lnTo>
                    <a:pt x="938145" y="2974689"/>
                  </a:lnTo>
                  <a:lnTo>
                    <a:pt x="893838" y="2960938"/>
                  </a:lnTo>
                  <a:lnTo>
                    <a:pt x="849525" y="2945659"/>
                  </a:lnTo>
                  <a:lnTo>
                    <a:pt x="808275" y="2927324"/>
                  </a:lnTo>
                  <a:lnTo>
                    <a:pt x="771601" y="2904404"/>
                  </a:lnTo>
                  <a:lnTo>
                    <a:pt x="737987" y="2876902"/>
                  </a:lnTo>
                  <a:lnTo>
                    <a:pt x="710485" y="2843288"/>
                  </a:lnTo>
                  <a:lnTo>
                    <a:pt x="687568" y="2806617"/>
                  </a:lnTo>
                  <a:lnTo>
                    <a:pt x="669232" y="2765364"/>
                  </a:lnTo>
                  <a:lnTo>
                    <a:pt x="653954" y="2721054"/>
                  </a:lnTo>
                  <a:lnTo>
                    <a:pt x="640203" y="2676746"/>
                  </a:lnTo>
                  <a:lnTo>
                    <a:pt x="627979" y="2629379"/>
                  </a:lnTo>
                  <a:lnTo>
                    <a:pt x="615753" y="2583544"/>
                  </a:lnTo>
                  <a:lnTo>
                    <a:pt x="602002" y="2537704"/>
                  </a:lnTo>
                  <a:lnTo>
                    <a:pt x="586724" y="2493394"/>
                  </a:lnTo>
                  <a:lnTo>
                    <a:pt x="568388" y="2452141"/>
                  </a:lnTo>
                  <a:lnTo>
                    <a:pt x="546998" y="2413942"/>
                  </a:lnTo>
                  <a:lnTo>
                    <a:pt x="519496" y="2380328"/>
                  </a:lnTo>
                  <a:lnTo>
                    <a:pt x="488937" y="2345185"/>
                  </a:lnTo>
                  <a:lnTo>
                    <a:pt x="453796" y="2314628"/>
                  </a:lnTo>
                  <a:lnTo>
                    <a:pt x="415595" y="2285599"/>
                  </a:lnTo>
                  <a:lnTo>
                    <a:pt x="377399" y="2256567"/>
                  </a:lnTo>
                  <a:lnTo>
                    <a:pt x="339201" y="2227538"/>
                  </a:lnTo>
                  <a:lnTo>
                    <a:pt x="302530" y="2198506"/>
                  </a:lnTo>
                  <a:lnTo>
                    <a:pt x="267388" y="2166419"/>
                  </a:lnTo>
                  <a:lnTo>
                    <a:pt x="236829" y="2134335"/>
                  </a:lnTo>
                  <a:lnTo>
                    <a:pt x="210855" y="2097664"/>
                  </a:lnTo>
                  <a:lnTo>
                    <a:pt x="190992" y="2059466"/>
                  </a:lnTo>
                  <a:lnTo>
                    <a:pt x="177241" y="2013628"/>
                  </a:lnTo>
                  <a:lnTo>
                    <a:pt x="171129" y="1966264"/>
                  </a:lnTo>
                  <a:lnTo>
                    <a:pt x="169599" y="1917369"/>
                  </a:lnTo>
                  <a:lnTo>
                    <a:pt x="174184" y="1865419"/>
                  </a:lnTo>
                  <a:lnTo>
                    <a:pt x="180296" y="1813470"/>
                  </a:lnTo>
                  <a:lnTo>
                    <a:pt x="187935" y="1761521"/>
                  </a:lnTo>
                  <a:lnTo>
                    <a:pt x="194049" y="1709571"/>
                  </a:lnTo>
                  <a:lnTo>
                    <a:pt x="197104" y="1657622"/>
                  </a:lnTo>
                  <a:lnTo>
                    <a:pt x="197104" y="1607200"/>
                  </a:lnTo>
                  <a:lnTo>
                    <a:pt x="190992" y="1559838"/>
                  </a:lnTo>
                  <a:lnTo>
                    <a:pt x="178768" y="1512470"/>
                  </a:lnTo>
                  <a:lnTo>
                    <a:pt x="160433" y="1468160"/>
                  </a:lnTo>
                  <a:lnTo>
                    <a:pt x="137515" y="1422323"/>
                  </a:lnTo>
                  <a:lnTo>
                    <a:pt x="111538" y="1376488"/>
                  </a:lnTo>
                  <a:lnTo>
                    <a:pt x="84039" y="1330648"/>
                  </a:lnTo>
                  <a:lnTo>
                    <a:pt x="58064" y="1286337"/>
                  </a:lnTo>
                  <a:lnTo>
                    <a:pt x="35144" y="1238973"/>
                  </a:lnTo>
                  <a:lnTo>
                    <a:pt x="16808" y="1193135"/>
                  </a:lnTo>
                  <a:lnTo>
                    <a:pt x="4585" y="1145768"/>
                  </a:lnTo>
                  <a:lnTo>
                    <a:pt x="0" y="1096876"/>
                  </a:lnTo>
                  <a:lnTo>
                    <a:pt x="4585" y="1047984"/>
                  </a:lnTo>
                  <a:lnTo>
                    <a:pt x="16808" y="1000619"/>
                  </a:lnTo>
                  <a:lnTo>
                    <a:pt x="35144" y="954779"/>
                  </a:lnTo>
                  <a:lnTo>
                    <a:pt x="58064" y="907414"/>
                  </a:lnTo>
                  <a:lnTo>
                    <a:pt x="84039" y="863104"/>
                  </a:lnTo>
                  <a:lnTo>
                    <a:pt x="111538" y="817269"/>
                  </a:lnTo>
                  <a:lnTo>
                    <a:pt x="137515" y="771429"/>
                  </a:lnTo>
                  <a:lnTo>
                    <a:pt x="160433" y="725591"/>
                  </a:lnTo>
                  <a:lnTo>
                    <a:pt x="178768" y="681281"/>
                  </a:lnTo>
                  <a:lnTo>
                    <a:pt x="190992" y="633916"/>
                  </a:lnTo>
                  <a:lnTo>
                    <a:pt x="197104" y="586551"/>
                  </a:lnTo>
                  <a:lnTo>
                    <a:pt x="197104" y="536129"/>
                  </a:lnTo>
                  <a:lnTo>
                    <a:pt x="194049" y="484180"/>
                  </a:lnTo>
                  <a:lnTo>
                    <a:pt x="187935" y="432230"/>
                  </a:lnTo>
                  <a:lnTo>
                    <a:pt x="180296" y="380281"/>
                  </a:lnTo>
                  <a:lnTo>
                    <a:pt x="174184" y="328332"/>
                  </a:lnTo>
                  <a:lnTo>
                    <a:pt x="169599" y="276382"/>
                  </a:lnTo>
                  <a:lnTo>
                    <a:pt x="171129" y="227490"/>
                  </a:lnTo>
                  <a:lnTo>
                    <a:pt x="177241" y="180126"/>
                  </a:lnTo>
                  <a:lnTo>
                    <a:pt x="190992" y="134285"/>
                  </a:lnTo>
                  <a:lnTo>
                    <a:pt x="210855" y="96090"/>
                  </a:lnTo>
                  <a:lnTo>
                    <a:pt x="236829" y="59419"/>
                  </a:lnTo>
                  <a:lnTo>
                    <a:pt x="267388" y="273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A04F11D-E749-44D7-955D-EF32C93E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28338" y="1"/>
              <a:ext cx="4163662" cy="3716538"/>
            </a:xfrm>
            <a:custGeom>
              <a:avLst/>
              <a:gdLst>
                <a:gd name="connsiteX0" fmla="*/ 262616 w 4163662"/>
                <a:gd name="connsiteY0" fmla="*/ 0 h 3716538"/>
                <a:gd name="connsiteX1" fmla="*/ 4163662 w 4163662"/>
                <a:gd name="connsiteY1" fmla="*/ 0 h 3716538"/>
                <a:gd name="connsiteX2" fmla="*/ 4163662 w 4163662"/>
                <a:gd name="connsiteY2" fmla="*/ 3079653 h 3716538"/>
                <a:gd name="connsiteX3" fmla="*/ 4124349 w 4163662"/>
                <a:gd name="connsiteY3" fmla="*/ 3091447 h 3716538"/>
                <a:gd name="connsiteX4" fmla="*/ 4078224 w 4163662"/>
                <a:gd name="connsiteY4" fmla="*/ 3107352 h 3716538"/>
                <a:gd name="connsiteX5" fmla="*/ 4035278 w 4163662"/>
                <a:gd name="connsiteY5" fmla="*/ 3126440 h 3716538"/>
                <a:gd name="connsiteX6" fmla="*/ 3995515 w 4163662"/>
                <a:gd name="connsiteY6" fmla="*/ 3148706 h 3716538"/>
                <a:gd name="connsiteX7" fmla="*/ 3960521 w 4163662"/>
                <a:gd name="connsiteY7" fmla="*/ 3177336 h 3716538"/>
                <a:gd name="connsiteX8" fmla="*/ 3923938 w 4163662"/>
                <a:gd name="connsiteY8" fmla="*/ 3209149 h 3716538"/>
                <a:gd name="connsiteX9" fmla="*/ 3892126 w 4163662"/>
                <a:gd name="connsiteY9" fmla="*/ 3245731 h 3716538"/>
                <a:gd name="connsiteX10" fmla="*/ 3861906 w 4163662"/>
                <a:gd name="connsiteY10" fmla="*/ 3283905 h 3716538"/>
                <a:gd name="connsiteX11" fmla="*/ 3831684 w 4163662"/>
                <a:gd name="connsiteY11" fmla="*/ 3323668 h 3716538"/>
                <a:gd name="connsiteX12" fmla="*/ 3801464 w 4163662"/>
                <a:gd name="connsiteY12" fmla="*/ 3363433 h 3716538"/>
                <a:gd name="connsiteX13" fmla="*/ 3771243 w 4163662"/>
                <a:gd name="connsiteY13" fmla="*/ 3401607 h 3716538"/>
                <a:gd name="connsiteX14" fmla="*/ 3737841 w 4163662"/>
                <a:gd name="connsiteY14" fmla="*/ 3438189 h 3716538"/>
                <a:gd name="connsiteX15" fmla="*/ 3704438 w 4163662"/>
                <a:gd name="connsiteY15" fmla="*/ 3470000 h 3716538"/>
                <a:gd name="connsiteX16" fmla="*/ 3666266 w 4163662"/>
                <a:gd name="connsiteY16" fmla="*/ 3497040 h 3716538"/>
                <a:gd name="connsiteX17" fmla="*/ 3626502 w 4163662"/>
                <a:gd name="connsiteY17" fmla="*/ 3517718 h 3716538"/>
                <a:gd name="connsiteX18" fmla="*/ 3578783 w 4163662"/>
                <a:gd name="connsiteY18" fmla="*/ 3532034 h 3716538"/>
                <a:gd name="connsiteX19" fmla="*/ 3529475 w 4163662"/>
                <a:gd name="connsiteY19" fmla="*/ 3538396 h 3716538"/>
                <a:gd name="connsiteX20" fmla="*/ 3478578 w 4163662"/>
                <a:gd name="connsiteY20" fmla="*/ 3539986 h 3716538"/>
                <a:gd name="connsiteX21" fmla="*/ 3424498 w 4163662"/>
                <a:gd name="connsiteY21" fmla="*/ 3535214 h 3716538"/>
                <a:gd name="connsiteX22" fmla="*/ 3370419 w 4163662"/>
                <a:gd name="connsiteY22" fmla="*/ 3528852 h 3716538"/>
                <a:gd name="connsiteX23" fmla="*/ 3316339 w 4163662"/>
                <a:gd name="connsiteY23" fmla="*/ 3520898 h 3716538"/>
                <a:gd name="connsiteX24" fmla="*/ 3262260 w 4163662"/>
                <a:gd name="connsiteY24" fmla="*/ 3514538 h 3716538"/>
                <a:gd name="connsiteX25" fmla="*/ 3208180 w 4163662"/>
                <a:gd name="connsiteY25" fmla="*/ 3511356 h 3716538"/>
                <a:gd name="connsiteX26" fmla="*/ 3155691 w 4163662"/>
                <a:gd name="connsiteY26" fmla="*/ 3511356 h 3716538"/>
                <a:gd name="connsiteX27" fmla="*/ 3106385 w 4163662"/>
                <a:gd name="connsiteY27" fmla="*/ 3517718 h 3716538"/>
                <a:gd name="connsiteX28" fmla="*/ 3055486 w 4163662"/>
                <a:gd name="connsiteY28" fmla="*/ 3530443 h 3716538"/>
                <a:gd name="connsiteX29" fmla="*/ 3009359 w 4163662"/>
                <a:gd name="connsiteY29" fmla="*/ 3549529 h 3716538"/>
                <a:gd name="connsiteX30" fmla="*/ 2961643 w 4163662"/>
                <a:gd name="connsiteY30" fmla="*/ 3574979 h 3716538"/>
                <a:gd name="connsiteX31" fmla="*/ 2913926 w 4163662"/>
                <a:gd name="connsiteY31" fmla="*/ 3600429 h 3716538"/>
                <a:gd name="connsiteX32" fmla="*/ 2866208 w 4163662"/>
                <a:gd name="connsiteY32" fmla="*/ 3629057 h 3716538"/>
                <a:gd name="connsiteX33" fmla="*/ 2820080 w 4163662"/>
                <a:gd name="connsiteY33" fmla="*/ 3656097 h 3716538"/>
                <a:gd name="connsiteX34" fmla="*/ 2770775 w 4163662"/>
                <a:gd name="connsiteY34" fmla="*/ 3679956 h 3716538"/>
                <a:gd name="connsiteX35" fmla="*/ 2723057 w 4163662"/>
                <a:gd name="connsiteY35" fmla="*/ 3699043 h 3716538"/>
                <a:gd name="connsiteX36" fmla="*/ 2673748 w 4163662"/>
                <a:gd name="connsiteY36" fmla="*/ 3711768 h 3716538"/>
                <a:gd name="connsiteX37" fmla="*/ 2622852 w 4163662"/>
                <a:gd name="connsiteY37" fmla="*/ 3716538 h 3716538"/>
                <a:gd name="connsiteX38" fmla="*/ 2571954 w 4163662"/>
                <a:gd name="connsiteY38" fmla="*/ 3711768 h 3716538"/>
                <a:gd name="connsiteX39" fmla="*/ 2522645 w 4163662"/>
                <a:gd name="connsiteY39" fmla="*/ 3699043 h 3716538"/>
                <a:gd name="connsiteX40" fmla="*/ 2474930 w 4163662"/>
                <a:gd name="connsiteY40" fmla="*/ 3679956 h 3716538"/>
                <a:gd name="connsiteX41" fmla="*/ 2425622 w 4163662"/>
                <a:gd name="connsiteY41" fmla="*/ 3656097 h 3716538"/>
                <a:gd name="connsiteX42" fmla="*/ 2379494 w 4163662"/>
                <a:gd name="connsiteY42" fmla="*/ 3629057 h 3716538"/>
                <a:gd name="connsiteX43" fmla="*/ 2331777 w 4163662"/>
                <a:gd name="connsiteY43" fmla="*/ 3600429 h 3716538"/>
                <a:gd name="connsiteX44" fmla="*/ 2284059 w 4163662"/>
                <a:gd name="connsiteY44" fmla="*/ 3574979 h 3716538"/>
                <a:gd name="connsiteX45" fmla="*/ 2236344 w 4163662"/>
                <a:gd name="connsiteY45" fmla="*/ 3549529 h 3716538"/>
                <a:gd name="connsiteX46" fmla="*/ 2188627 w 4163662"/>
                <a:gd name="connsiteY46" fmla="*/ 3530443 h 3716538"/>
                <a:gd name="connsiteX47" fmla="*/ 2139319 w 4163662"/>
                <a:gd name="connsiteY47" fmla="*/ 3517718 h 3716538"/>
                <a:gd name="connsiteX48" fmla="*/ 2090011 w 4163662"/>
                <a:gd name="connsiteY48" fmla="*/ 3511356 h 3716538"/>
                <a:gd name="connsiteX49" fmla="*/ 2037520 w 4163662"/>
                <a:gd name="connsiteY49" fmla="*/ 3511356 h 3716538"/>
                <a:gd name="connsiteX50" fmla="*/ 1983442 w 4163662"/>
                <a:gd name="connsiteY50" fmla="*/ 3514538 h 3716538"/>
                <a:gd name="connsiteX51" fmla="*/ 1929363 w 4163662"/>
                <a:gd name="connsiteY51" fmla="*/ 3520898 h 3716538"/>
                <a:gd name="connsiteX52" fmla="*/ 1875283 w 4163662"/>
                <a:gd name="connsiteY52" fmla="*/ 3528852 h 3716538"/>
                <a:gd name="connsiteX53" fmla="*/ 1821202 w 4163662"/>
                <a:gd name="connsiteY53" fmla="*/ 3535214 h 3716538"/>
                <a:gd name="connsiteX54" fmla="*/ 1767124 w 4163662"/>
                <a:gd name="connsiteY54" fmla="*/ 3539986 h 3716538"/>
                <a:gd name="connsiteX55" fmla="*/ 1716227 w 4163662"/>
                <a:gd name="connsiteY55" fmla="*/ 3538396 h 3716538"/>
                <a:gd name="connsiteX56" fmla="*/ 1666920 w 4163662"/>
                <a:gd name="connsiteY56" fmla="*/ 3532034 h 3716538"/>
                <a:gd name="connsiteX57" fmla="*/ 1619202 w 4163662"/>
                <a:gd name="connsiteY57" fmla="*/ 3517718 h 3716538"/>
                <a:gd name="connsiteX58" fmla="*/ 1579438 w 4163662"/>
                <a:gd name="connsiteY58" fmla="*/ 3497040 h 3716538"/>
                <a:gd name="connsiteX59" fmla="*/ 1541263 w 4163662"/>
                <a:gd name="connsiteY59" fmla="*/ 3470000 h 3716538"/>
                <a:gd name="connsiteX60" fmla="*/ 1507862 w 4163662"/>
                <a:gd name="connsiteY60" fmla="*/ 3438189 h 3716538"/>
                <a:gd name="connsiteX61" fmla="*/ 1474459 w 4163662"/>
                <a:gd name="connsiteY61" fmla="*/ 3401607 h 3716538"/>
                <a:gd name="connsiteX62" fmla="*/ 1444238 w 4163662"/>
                <a:gd name="connsiteY62" fmla="*/ 3363433 h 3716538"/>
                <a:gd name="connsiteX63" fmla="*/ 1414018 w 4163662"/>
                <a:gd name="connsiteY63" fmla="*/ 3323668 h 3716538"/>
                <a:gd name="connsiteX64" fmla="*/ 1383797 w 4163662"/>
                <a:gd name="connsiteY64" fmla="*/ 3283905 h 3716538"/>
                <a:gd name="connsiteX65" fmla="*/ 1353577 w 4163662"/>
                <a:gd name="connsiteY65" fmla="*/ 3245731 h 3716538"/>
                <a:gd name="connsiteX66" fmla="*/ 1321764 w 4163662"/>
                <a:gd name="connsiteY66" fmla="*/ 3209149 h 3716538"/>
                <a:gd name="connsiteX67" fmla="*/ 1285181 w 4163662"/>
                <a:gd name="connsiteY67" fmla="*/ 3177336 h 3716538"/>
                <a:gd name="connsiteX68" fmla="*/ 1250188 w 4163662"/>
                <a:gd name="connsiteY68" fmla="*/ 3148706 h 3716538"/>
                <a:gd name="connsiteX69" fmla="*/ 1210424 w 4163662"/>
                <a:gd name="connsiteY69" fmla="*/ 3126440 h 3716538"/>
                <a:gd name="connsiteX70" fmla="*/ 1167479 w 4163662"/>
                <a:gd name="connsiteY70" fmla="*/ 3107352 h 3716538"/>
                <a:gd name="connsiteX71" fmla="*/ 1121353 w 4163662"/>
                <a:gd name="connsiteY71" fmla="*/ 3091447 h 3716538"/>
                <a:gd name="connsiteX72" fmla="*/ 1073635 w 4163662"/>
                <a:gd name="connsiteY72" fmla="*/ 3077132 h 3716538"/>
                <a:gd name="connsiteX73" fmla="*/ 1025919 w 4163662"/>
                <a:gd name="connsiteY73" fmla="*/ 3064407 h 3716538"/>
                <a:gd name="connsiteX74" fmla="*/ 976611 w 4163662"/>
                <a:gd name="connsiteY74" fmla="*/ 3051682 h 3716538"/>
                <a:gd name="connsiteX75" fmla="*/ 930485 w 4163662"/>
                <a:gd name="connsiteY75" fmla="*/ 3037367 h 3716538"/>
                <a:gd name="connsiteX76" fmla="*/ 884357 w 4163662"/>
                <a:gd name="connsiteY76" fmla="*/ 3021461 h 3716538"/>
                <a:gd name="connsiteX77" fmla="*/ 841414 w 4163662"/>
                <a:gd name="connsiteY77" fmla="*/ 3002373 h 3716538"/>
                <a:gd name="connsiteX78" fmla="*/ 803238 w 4163662"/>
                <a:gd name="connsiteY78" fmla="*/ 2978515 h 3716538"/>
                <a:gd name="connsiteX79" fmla="*/ 768245 w 4163662"/>
                <a:gd name="connsiteY79" fmla="*/ 2949885 h 3716538"/>
                <a:gd name="connsiteX80" fmla="*/ 739617 w 4163662"/>
                <a:gd name="connsiteY80" fmla="*/ 2914894 h 3716538"/>
                <a:gd name="connsiteX81" fmla="*/ 715758 w 4163662"/>
                <a:gd name="connsiteY81" fmla="*/ 2876719 h 3716538"/>
                <a:gd name="connsiteX82" fmla="*/ 696671 w 4163662"/>
                <a:gd name="connsiteY82" fmla="*/ 2833774 h 3716538"/>
                <a:gd name="connsiteX83" fmla="*/ 680766 w 4163662"/>
                <a:gd name="connsiteY83" fmla="*/ 2787648 h 3716538"/>
                <a:gd name="connsiteX84" fmla="*/ 666450 w 4163662"/>
                <a:gd name="connsiteY84" fmla="*/ 2741522 h 3716538"/>
                <a:gd name="connsiteX85" fmla="*/ 653726 w 4163662"/>
                <a:gd name="connsiteY85" fmla="*/ 2692214 h 3716538"/>
                <a:gd name="connsiteX86" fmla="*/ 641000 w 4163662"/>
                <a:gd name="connsiteY86" fmla="*/ 2644497 h 3716538"/>
                <a:gd name="connsiteX87" fmla="*/ 626686 w 4163662"/>
                <a:gd name="connsiteY87" fmla="*/ 2596780 h 3716538"/>
                <a:gd name="connsiteX88" fmla="*/ 610780 w 4163662"/>
                <a:gd name="connsiteY88" fmla="*/ 2550653 h 3716538"/>
                <a:gd name="connsiteX89" fmla="*/ 591692 w 4163662"/>
                <a:gd name="connsiteY89" fmla="*/ 2507706 h 3716538"/>
                <a:gd name="connsiteX90" fmla="*/ 569424 w 4163662"/>
                <a:gd name="connsiteY90" fmla="*/ 2467943 h 3716538"/>
                <a:gd name="connsiteX91" fmla="*/ 540796 w 4163662"/>
                <a:gd name="connsiteY91" fmla="*/ 2432951 h 3716538"/>
                <a:gd name="connsiteX92" fmla="*/ 508983 w 4163662"/>
                <a:gd name="connsiteY92" fmla="*/ 2396368 h 3716538"/>
                <a:gd name="connsiteX93" fmla="*/ 472400 w 4163662"/>
                <a:gd name="connsiteY93" fmla="*/ 2364557 h 3716538"/>
                <a:gd name="connsiteX94" fmla="*/ 432635 w 4163662"/>
                <a:gd name="connsiteY94" fmla="*/ 2334336 h 3716538"/>
                <a:gd name="connsiteX95" fmla="*/ 392871 w 4163662"/>
                <a:gd name="connsiteY95" fmla="*/ 2304116 h 3716538"/>
                <a:gd name="connsiteX96" fmla="*/ 353108 w 4163662"/>
                <a:gd name="connsiteY96" fmla="*/ 2273895 h 3716538"/>
                <a:gd name="connsiteX97" fmla="*/ 314933 w 4163662"/>
                <a:gd name="connsiteY97" fmla="*/ 2243673 h 3716538"/>
                <a:gd name="connsiteX98" fmla="*/ 278350 w 4163662"/>
                <a:gd name="connsiteY98" fmla="*/ 2210272 h 3716538"/>
                <a:gd name="connsiteX99" fmla="*/ 246539 w 4163662"/>
                <a:gd name="connsiteY99" fmla="*/ 2176871 h 3716538"/>
                <a:gd name="connsiteX100" fmla="*/ 219500 w 4163662"/>
                <a:gd name="connsiteY100" fmla="*/ 2138696 h 3716538"/>
                <a:gd name="connsiteX101" fmla="*/ 198823 w 4163662"/>
                <a:gd name="connsiteY101" fmla="*/ 2098933 h 3716538"/>
                <a:gd name="connsiteX102" fmla="*/ 184508 w 4163662"/>
                <a:gd name="connsiteY102" fmla="*/ 2051217 h 3716538"/>
                <a:gd name="connsiteX103" fmla="*/ 178145 w 4163662"/>
                <a:gd name="connsiteY103" fmla="*/ 2001909 h 3716538"/>
                <a:gd name="connsiteX104" fmla="*/ 176554 w 4163662"/>
                <a:gd name="connsiteY104" fmla="*/ 1951009 h 3716538"/>
                <a:gd name="connsiteX105" fmla="*/ 181326 w 4163662"/>
                <a:gd name="connsiteY105" fmla="*/ 1896930 h 3716538"/>
                <a:gd name="connsiteX106" fmla="*/ 187688 w 4163662"/>
                <a:gd name="connsiteY106" fmla="*/ 1842851 h 3716538"/>
                <a:gd name="connsiteX107" fmla="*/ 195640 w 4163662"/>
                <a:gd name="connsiteY107" fmla="*/ 1788771 h 3716538"/>
                <a:gd name="connsiteX108" fmla="*/ 202004 w 4163662"/>
                <a:gd name="connsiteY108" fmla="*/ 1734693 h 3716538"/>
                <a:gd name="connsiteX109" fmla="*/ 205186 w 4163662"/>
                <a:gd name="connsiteY109" fmla="*/ 1680614 h 3716538"/>
                <a:gd name="connsiteX110" fmla="*/ 205186 w 4163662"/>
                <a:gd name="connsiteY110" fmla="*/ 1628124 h 3716538"/>
                <a:gd name="connsiteX111" fmla="*/ 198823 w 4163662"/>
                <a:gd name="connsiteY111" fmla="*/ 1578818 h 3716538"/>
                <a:gd name="connsiteX112" fmla="*/ 186098 w 4163662"/>
                <a:gd name="connsiteY112" fmla="*/ 1529510 h 3716538"/>
                <a:gd name="connsiteX113" fmla="*/ 167011 w 4163662"/>
                <a:gd name="connsiteY113" fmla="*/ 1483382 h 3716538"/>
                <a:gd name="connsiteX114" fmla="*/ 143153 w 4163662"/>
                <a:gd name="connsiteY114" fmla="*/ 1435666 h 3716538"/>
                <a:gd name="connsiteX115" fmla="*/ 116112 w 4163662"/>
                <a:gd name="connsiteY115" fmla="*/ 1387950 h 3716538"/>
                <a:gd name="connsiteX116" fmla="*/ 87483 w 4163662"/>
                <a:gd name="connsiteY116" fmla="*/ 1340232 h 3716538"/>
                <a:gd name="connsiteX117" fmla="*/ 60443 w 4163662"/>
                <a:gd name="connsiteY117" fmla="*/ 1294104 h 3716538"/>
                <a:gd name="connsiteX118" fmla="*/ 36583 w 4163662"/>
                <a:gd name="connsiteY118" fmla="*/ 1244799 h 3716538"/>
                <a:gd name="connsiteX119" fmla="*/ 17498 w 4163662"/>
                <a:gd name="connsiteY119" fmla="*/ 1197081 h 3716538"/>
                <a:gd name="connsiteX120" fmla="*/ 4773 w 4163662"/>
                <a:gd name="connsiteY120" fmla="*/ 1147773 h 3716538"/>
                <a:gd name="connsiteX121" fmla="*/ 0 w 4163662"/>
                <a:gd name="connsiteY121" fmla="*/ 1096874 h 3716538"/>
                <a:gd name="connsiteX122" fmla="*/ 4773 w 4163662"/>
                <a:gd name="connsiteY122" fmla="*/ 1045978 h 3716538"/>
                <a:gd name="connsiteX123" fmla="*/ 17498 w 4163662"/>
                <a:gd name="connsiteY123" fmla="*/ 996670 h 3716538"/>
                <a:gd name="connsiteX124" fmla="*/ 36583 w 4163662"/>
                <a:gd name="connsiteY124" fmla="*/ 948952 h 3716538"/>
                <a:gd name="connsiteX125" fmla="*/ 60443 w 4163662"/>
                <a:gd name="connsiteY125" fmla="*/ 899646 h 3716538"/>
                <a:gd name="connsiteX126" fmla="*/ 87483 w 4163662"/>
                <a:gd name="connsiteY126" fmla="*/ 853518 h 3716538"/>
                <a:gd name="connsiteX127" fmla="*/ 116112 w 4163662"/>
                <a:gd name="connsiteY127" fmla="*/ 805802 h 3716538"/>
                <a:gd name="connsiteX128" fmla="*/ 143153 w 4163662"/>
                <a:gd name="connsiteY128" fmla="*/ 758084 h 3716538"/>
                <a:gd name="connsiteX129" fmla="*/ 167011 w 4163662"/>
                <a:gd name="connsiteY129" fmla="*/ 710368 h 3716538"/>
                <a:gd name="connsiteX130" fmla="*/ 186098 w 4163662"/>
                <a:gd name="connsiteY130" fmla="*/ 664240 h 3716538"/>
                <a:gd name="connsiteX131" fmla="*/ 198823 w 4163662"/>
                <a:gd name="connsiteY131" fmla="*/ 614933 h 3716538"/>
                <a:gd name="connsiteX132" fmla="*/ 205186 w 4163662"/>
                <a:gd name="connsiteY132" fmla="*/ 565626 h 3716538"/>
                <a:gd name="connsiteX133" fmla="*/ 205186 w 4163662"/>
                <a:gd name="connsiteY133" fmla="*/ 513138 h 3716538"/>
                <a:gd name="connsiteX134" fmla="*/ 202004 w 4163662"/>
                <a:gd name="connsiteY134" fmla="*/ 459058 h 3716538"/>
                <a:gd name="connsiteX135" fmla="*/ 195640 w 4163662"/>
                <a:gd name="connsiteY135" fmla="*/ 404979 h 3716538"/>
                <a:gd name="connsiteX136" fmla="*/ 187688 w 4163662"/>
                <a:gd name="connsiteY136" fmla="*/ 350899 h 3716538"/>
                <a:gd name="connsiteX137" fmla="*/ 181326 w 4163662"/>
                <a:gd name="connsiteY137" fmla="*/ 296820 h 3716538"/>
                <a:gd name="connsiteX138" fmla="*/ 176554 w 4163662"/>
                <a:gd name="connsiteY138" fmla="*/ 242741 h 3716538"/>
                <a:gd name="connsiteX139" fmla="*/ 178145 w 4163662"/>
                <a:gd name="connsiteY139" fmla="*/ 191843 h 3716538"/>
                <a:gd name="connsiteX140" fmla="*/ 184508 w 4163662"/>
                <a:gd name="connsiteY140" fmla="*/ 142536 h 3716538"/>
                <a:gd name="connsiteX141" fmla="*/ 198823 w 4163662"/>
                <a:gd name="connsiteY141" fmla="*/ 94818 h 3716538"/>
                <a:gd name="connsiteX142" fmla="*/ 219500 w 4163662"/>
                <a:gd name="connsiteY142" fmla="*/ 55055 h 3716538"/>
                <a:gd name="connsiteX143" fmla="*/ 246539 w 4163662"/>
                <a:gd name="connsiteY143" fmla="*/ 16881 h 371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4163662" h="3716538">
                  <a:moveTo>
                    <a:pt x="262616" y="0"/>
                  </a:moveTo>
                  <a:lnTo>
                    <a:pt x="4163662" y="0"/>
                  </a:lnTo>
                  <a:lnTo>
                    <a:pt x="4163662" y="3079653"/>
                  </a:lnTo>
                  <a:lnTo>
                    <a:pt x="4124349" y="3091447"/>
                  </a:lnTo>
                  <a:lnTo>
                    <a:pt x="4078224" y="3107352"/>
                  </a:lnTo>
                  <a:lnTo>
                    <a:pt x="4035278" y="3126440"/>
                  </a:lnTo>
                  <a:lnTo>
                    <a:pt x="3995515" y="3148706"/>
                  </a:lnTo>
                  <a:lnTo>
                    <a:pt x="3960521" y="3177336"/>
                  </a:lnTo>
                  <a:lnTo>
                    <a:pt x="3923938" y="3209149"/>
                  </a:lnTo>
                  <a:lnTo>
                    <a:pt x="3892126" y="3245731"/>
                  </a:lnTo>
                  <a:lnTo>
                    <a:pt x="3861906" y="3283905"/>
                  </a:lnTo>
                  <a:lnTo>
                    <a:pt x="3831684" y="3323668"/>
                  </a:lnTo>
                  <a:lnTo>
                    <a:pt x="3801464" y="3363433"/>
                  </a:lnTo>
                  <a:lnTo>
                    <a:pt x="3771243" y="3401607"/>
                  </a:lnTo>
                  <a:lnTo>
                    <a:pt x="3737841" y="3438189"/>
                  </a:lnTo>
                  <a:lnTo>
                    <a:pt x="3704438" y="3470000"/>
                  </a:lnTo>
                  <a:lnTo>
                    <a:pt x="3666266" y="3497040"/>
                  </a:lnTo>
                  <a:lnTo>
                    <a:pt x="3626502" y="3517718"/>
                  </a:lnTo>
                  <a:lnTo>
                    <a:pt x="3578783" y="3532034"/>
                  </a:lnTo>
                  <a:lnTo>
                    <a:pt x="3529475" y="3538396"/>
                  </a:lnTo>
                  <a:lnTo>
                    <a:pt x="3478578" y="3539986"/>
                  </a:lnTo>
                  <a:lnTo>
                    <a:pt x="3424498" y="3535214"/>
                  </a:lnTo>
                  <a:lnTo>
                    <a:pt x="3370419" y="3528852"/>
                  </a:lnTo>
                  <a:lnTo>
                    <a:pt x="3316339" y="3520898"/>
                  </a:lnTo>
                  <a:lnTo>
                    <a:pt x="3262260" y="3514538"/>
                  </a:lnTo>
                  <a:lnTo>
                    <a:pt x="3208180" y="3511356"/>
                  </a:lnTo>
                  <a:lnTo>
                    <a:pt x="3155691" y="3511356"/>
                  </a:lnTo>
                  <a:lnTo>
                    <a:pt x="3106385" y="3517718"/>
                  </a:lnTo>
                  <a:lnTo>
                    <a:pt x="3055486" y="3530443"/>
                  </a:lnTo>
                  <a:lnTo>
                    <a:pt x="3009359" y="3549529"/>
                  </a:lnTo>
                  <a:lnTo>
                    <a:pt x="2961643" y="3574979"/>
                  </a:lnTo>
                  <a:lnTo>
                    <a:pt x="2913926" y="3600429"/>
                  </a:lnTo>
                  <a:lnTo>
                    <a:pt x="2866208" y="3629057"/>
                  </a:lnTo>
                  <a:lnTo>
                    <a:pt x="2820080" y="3656097"/>
                  </a:lnTo>
                  <a:lnTo>
                    <a:pt x="2770775" y="3679956"/>
                  </a:lnTo>
                  <a:lnTo>
                    <a:pt x="2723057" y="3699043"/>
                  </a:lnTo>
                  <a:lnTo>
                    <a:pt x="2673748" y="3711768"/>
                  </a:lnTo>
                  <a:lnTo>
                    <a:pt x="2622852" y="3716538"/>
                  </a:lnTo>
                  <a:lnTo>
                    <a:pt x="2571954" y="3711768"/>
                  </a:lnTo>
                  <a:lnTo>
                    <a:pt x="2522645" y="3699043"/>
                  </a:lnTo>
                  <a:lnTo>
                    <a:pt x="2474930" y="3679956"/>
                  </a:lnTo>
                  <a:lnTo>
                    <a:pt x="2425622" y="3656097"/>
                  </a:lnTo>
                  <a:lnTo>
                    <a:pt x="2379494" y="3629057"/>
                  </a:lnTo>
                  <a:lnTo>
                    <a:pt x="2331777" y="3600429"/>
                  </a:lnTo>
                  <a:lnTo>
                    <a:pt x="2284059" y="3574979"/>
                  </a:lnTo>
                  <a:lnTo>
                    <a:pt x="2236344" y="3549529"/>
                  </a:lnTo>
                  <a:lnTo>
                    <a:pt x="2188627" y="3530443"/>
                  </a:lnTo>
                  <a:lnTo>
                    <a:pt x="2139319" y="3517718"/>
                  </a:lnTo>
                  <a:lnTo>
                    <a:pt x="2090011" y="3511356"/>
                  </a:lnTo>
                  <a:lnTo>
                    <a:pt x="2037520" y="3511356"/>
                  </a:lnTo>
                  <a:lnTo>
                    <a:pt x="1983442" y="3514538"/>
                  </a:lnTo>
                  <a:lnTo>
                    <a:pt x="1929363" y="3520898"/>
                  </a:lnTo>
                  <a:lnTo>
                    <a:pt x="1875283" y="3528852"/>
                  </a:lnTo>
                  <a:lnTo>
                    <a:pt x="1821202" y="3535214"/>
                  </a:lnTo>
                  <a:lnTo>
                    <a:pt x="1767124" y="3539986"/>
                  </a:lnTo>
                  <a:lnTo>
                    <a:pt x="1716227" y="3538396"/>
                  </a:lnTo>
                  <a:lnTo>
                    <a:pt x="1666920" y="3532034"/>
                  </a:lnTo>
                  <a:lnTo>
                    <a:pt x="1619202" y="3517718"/>
                  </a:lnTo>
                  <a:lnTo>
                    <a:pt x="1579438" y="3497040"/>
                  </a:lnTo>
                  <a:lnTo>
                    <a:pt x="1541263" y="3470000"/>
                  </a:lnTo>
                  <a:lnTo>
                    <a:pt x="1507862" y="3438189"/>
                  </a:lnTo>
                  <a:lnTo>
                    <a:pt x="1474459" y="3401607"/>
                  </a:lnTo>
                  <a:lnTo>
                    <a:pt x="1444238" y="3363433"/>
                  </a:lnTo>
                  <a:lnTo>
                    <a:pt x="1414018" y="3323668"/>
                  </a:lnTo>
                  <a:lnTo>
                    <a:pt x="1383797" y="3283905"/>
                  </a:lnTo>
                  <a:lnTo>
                    <a:pt x="1353577" y="3245731"/>
                  </a:lnTo>
                  <a:lnTo>
                    <a:pt x="1321764" y="3209149"/>
                  </a:lnTo>
                  <a:lnTo>
                    <a:pt x="1285181" y="3177336"/>
                  </a:lnTo>
                  <a:lnTo>
                    <a:pt x="1250188" y="3148706"/>
                  </a:lnTo>
                  <a:lnTo>
                    <a:pt x="1210424" y="3126440"/>
                  </a:lnTo>
                  <a:lnTo>
                    <a:pt x="1167479" y="3107352"/>
                  </a:lnTo>
                  <a:lnTo>
                    <a:pt x="1121353" y="3091447"/>
                  </a:lnTo>
                  <a:lnTo>
                    <a:pt x="1073635" y="3077132"/>
                  </a:lnTo>
                  <a:lnTo>
                    <a:pt x="1025919" y="3064407"/>
                  </a:lnTo>
                  <a:lnTo>
                    <a:pt x="976611" y="3051682"/>
                  </a:lnTo>
                  <a:lnTo>
                    <a:pt x="930485" y="3037367"/>
                  </a:lnTo>
                  <a:lnTo>
                    <a:pt x="884357" y="3021461"/>
                  </a:lnTo>
                  <a:lnTo>
                    <a:pt x="841414" y="3002373"/>
                  </a:lnTo>
                  <a:lnTo>
                    <a:pt x="803238" y="2978515"/>
                  </a:lnTo>
                  <a:lnTo>
                    <a:pt x="768245" y="2949885"/>
                  </a:lnTo>
                  <a:lnTo>
                    <a:pt x="739617" y="2914894"/>
                  </a:lnTo>
                  <a:lnTo>
                    <a:pt x="715758" y="2876719"/>
                  </a:lnTo>
                  <a:lnTo>
                    <a:pt x="696671" y="2833774"/>
                  </a:lnTo>
                  <a:lnTo>
                    <a:pt x="680766" y="2787648"/>
                  </a:lnTo>
                  <a:lnTo>
                    <a:pt x="666450" y="2741522"/>
                  </a:lnTo>
                  <a:lnTo>
                    <a:pt x="653726" y="2692214"/>
                  </a:lnTo>
                  <a:lnTo>
                    <a:pt x="641000" y="2644497"/>
                  </a:lnTo>
                  <a:lnTo>
                    <a:pt x="626686" y="2596780"/>
                  </a:lnTo>
                  <a:lnTo>
                    <a:pt x="610780" y="2550653"/>
                  </a:lnTo>
                  <a:lnTo>
                    <a:pt x="591692" y="2507706"/>
                  </a:lnTo>
                  <a:lnTo>
                    <a:pt x="569424" y="2467943"/>
                  </a:lnTo>
                  <a:lnTo>
                    <a:pt x="540796" y="2432951"/>
                  </a:lnTo>
                  <a:lnTo>
                    <a:pt x="508983" y="2396368"/>
                  </a:lnTo>
                  <a:lnTo>
                    <a:pt x="472400" y="2364557"/>
                  </a:lnTo>
                  <a:lnTo>
                    <a:pt x="432635" y="2334336"/>
                  </a:lnTo>
                  <a:lnTo>
                    <a:pt x="392871" y="2304116"/>
                  </a:lnTo>
                  <a:lnTo>
                    <a:pt x="353108" y="2273895"/>
                  </a:lnTo>
                  <a:lnTo>
                    <a:pt x="314933" y="2243673"/>
                  </a:lnTo>
                  <a:lnTo>
                    <a:pt x="278350" y="2210272"/>
                  </a:lnTo>
                  <a:lnTo>
                    <a:pt x="246539" y="2176871"/>
                  </a:lnTo>
                  <a:lnTo>
                    <a:pt x="219500" y="2138696"/>
                  </a:lnTo>
                  <a:lnTo>
                    <a:pt x="198823" y="2098933"/>
                  </a:lnTo>
                  <a:lnTo>
                    <a:pt x="184508" y="2051217"/>
                  </a:lnTo>
                  <a:lnTo>
                    <a:pt x="178145" y="2001909"/>
                  </a:lnTo>
                  <a:lnTo>
                    <a:pt x="176554" y="1951009"/>
                  </a:lnTo>
                  <a:lnTo>
                    <a:pt x="181326" y="1896930"/>
                  </a:lnTo>
                  <a:lnTo>
                    <a:pt x="187688" y="1842851"/>
                  </a:lnTo>
                  <a:lnTo>
                    <a:pt x="195640" y="1788771"/>
                  </a:lnTo>
                  <a:lnTo>
                    <a:pt x="202004" y="1734693"/>
                  </a:lnTo>
                  <a:lnTo>
                    <a:pt x="205186" y="1680614"/>
                  </a:lnTo>
                  <a:lnTo>
                    <a:pt x="205186" y="1628124"/>
                  </a:lnTo>
                  <a:lnTo>
                    <a:pt x="198823" y="1578818"/>
                  </a:lnTo>
                  <a:lnTo>
                    <a:pt x="186098" y="1529510"/>
                  </a:lnTo>
                  <a:lnTo>
                    <a:pt x="167011" y="1483382"/>
                  </a:lnTo>
                  <a:lnTo>
                    <a:pt x="143153" y="1435666"/>
                  </a:lnTo>
                  <a:lnTo>
                    <a:pt x="116112" y="1387950"/>
                  </a:lnTo>
                  <a:lnTo>
                    <a:pt x="87483" y="1340232"/>
                  </a:lnTo>
                  <a:lnTo>
                    <a:pt x="60443" y="1294104"/>
                  </a:lnTo>
                  <a:lnTo>
                    <a:pt x="36583" y="1244799"/>
                  </a:lnTo>
                  <a:lnTo>
                    <a:pt x="17498" y="1197081"/>
                  </a:lnTo>
                  <a:lnTo>
                    <a:pt x="4773" y="1147773"/>
                  </a:lnTo>
                  <a:lnTo>
                    <a:pt x="0" y="1096874"/>
                  </a:lnTo>
                  <a:lnTo>
                    <a:pt x="4773" y="1045978"/>
                  </a:lnTo>
                  <a:lnTo>
                    <a:pt x="17498" y="996670"/>
                  </a:lnTo>
                  <a:lnTo>
                    <a:pt x="36583" y="948952"/>
                  </a:lnTo>
                  <a:lnTo>
                    <a:pt x="60443" y="899646"/>
                  </a:lnTo>
                  <a:lnTo>
                    <a:pt x="87483" y="853518"/>
                  </a:lnTo>
                  <a:lnTo>
                    <a:pt x="116112" y="805802"/>
                  </a:lnTo>
                  <a:lnTo>
                    <a:pt x="143153" y="758084"/>
                  </a:lnTo>
                  <a:lnTo>
                    <a:pt x="167011" y="710368"/>
                  </a:lnTo>
                  <a:lnTo>
                    <a:pt x="186098" y="664240"/>
                  </a:lnTo>
                  <a:lnTo>
                    <a:pt x="198823" y="614933"/>
                  </a:lnTo>
                  <a:lnTo>
                    <a:pt x="205186" y="565626"/>
                  </a:lnTo>
                  <a:lnTo>
                    <a:pt x="205186" y="513138"/>
                  </a:lnTo>
                  <a:lnTo>
                    <a:pt x="202004" y="459058"/>
                  </a:lnTo>
                  <a:lnTo>
                    <a:pt x="195640" y="404979"/>
                  </a:lnTo>
                  <a:lnTo>
                    <a:pt x="187688" y="350899"/>
                  </a:lnTo>
                  <a:lnTo>
                    <a:pt x="181326" y="296820"/>
                  </a:lnTo>
                  <a:lnTo>
                    <a:pt x="176554" y="242741"/>
                  </a:lnTo>
                  <a:lnTo>
                    <a:pt x="178145" y="191843"/>
                  </a:lnTo>
                  <a:lnTo>
                    <a:pt x="184508" y="142536"/>
                  </a:lnTo>
                  <a:lnTo>
                    <a:pt x="198823" y="94818"/>
                  </a:lnTo>
                  <a:lnTo>
                    <a:pt x="219500" y="55055"/>
                  </a:lnTo>
                  <a:lnTo>
                    <a:pt x="246539" y="1688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E2015DBA-C8A8-F39E-F4C3-2D85CB2D8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200" y="320841"/>
            <a:ext cx="2798114" cy="234176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0F24496-176F-7802-6703-E86C064B7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582" y="3155159"/>
            <a:ext cx="1836000" cy="19800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13E67C91-5B28-4AAD-881B-55AD0E004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3264" y="3933316"/>
            <a:ext cx="3348736" cy="2924683"/>
            <a:chOff x="8843264" y="3933316"/>
            <a:chExt cx="3348736" cy="2924683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5A544AE-FE67-4F4E-93F3-C4DF5BFD1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42470" y="4032403"/>
              <a:ext cx="3249530" cy="2825596"/>
            </a:xfrm>
            <a:custGeom>
              <a:avLst/>
              <a:gdLst>
                <a:gd name="connsiteX0" fmla="*/ 1914327 w 3249530"/>
                <a:gd name="connsiteY0" fmla="*/ 0 h 2825596"/>
                <a:gd name="connsiteX1" fmla="*/ 1951475 w 3249530"/>
                <a:gd name="connsiteY1" fmla="*/ 3481 h 2825596"/>
                <a:gd name="connsiteX2" fmla="*/ 1987462 w 3249530"/>
                <a:gd name="connsiteY2" fmla="*/ 12769 h 2825596"/>
                <a:gd name="connsiteX3" fmla="*/ 2022289 w 3249530"/>
                <a:gd name="connsiteY3" fmla="*/ 26700 h 2825596"/>
                <a:gd name="connsiteX4" fmla="*/ 2058276 w 3249530"/>
                <a:gd name="connsiteY4" fmla="*/ 44114 h 2825596"/>
                <a:gd name="connsiteX5" fmla="*/ 2091943 w 3249530"/>
                <a:gd name="connsiteY5" fmla="*/ 63850 h 2825596"/>
                <a:gd name="connsiteX6" fmla="*/ 2126772 w 3249530"/>
                <a:gd name="connsiteY6" fmla="*/ 84745 h 2825596"/>
                <a:gd name="connsiteX7" fmla="*/ 2161598 w 3249530"/>
                <a:gd name="connsiteY7" fmla="*/ 103320 h 2825596"/>
                <a:gd name="connsiteX8" fmla="*/ 2196423 w 3249530"/>
                <a:gd name="connsiteY8" fmla="*/ 121895 h 2825596"/>
                <a:gd name="connsiteX9" fmla="*/ 2230090 w 3249530"/>
                <a:gd name="connsiteY9" fmla="*/ 135824 h 2825596"/>
                <a:gd name="connsiteX10" fmla="*/ 2267239 w 3249530"/>
                <a:gd name="connsiteY10" fmla="*/ 145112 h 2825596"/>
                <a:gd name="connsiteX11" fmla="*/ 2303227 w 3249530"/>
                <a:gd name="connsiteY11" fmla="*/ 149755 h 2825596"/>
                <a:gd name="connsiteX12" fmla="*/ 2341537 w 3249530"/>
                <a:gd name="connsiteY12" fmla="*/ 149755 h 2825596"/>
                <a:gd name="connsiteX13" fmla="*/ 2381007 w 3249530"/>
                <a:gd name="connsiteY13" fmla="*/ 147435 h 2825596"/>
                <a:gd name="connsiteX14" fmla="*/ 2420478 w 3249530"/>
                <a:gd name="connsiteY14" fmla="*/ 142791 h 2825596"/>
                <a:gd name="connsiteX15" fmla="*/ 2459948 w 3249530"/>
                <a:gd name="connsiteY15" fmla="*/ 136987 h 2825596"/>
                <a:gd name="connsiteX16" fmla="*/ 2499419 w 3249530"/>
                <a:gd name="connsiteY16" fmla="*/ 132343 h 2825596"/>
                <a:gd name="connsiteX17" fmla="*/ 2538890 w 3249530"/>
                <a:gd name="connsiteY17" fmla="*/ 128860 h 2825596"/>
                <a:gd name="connsiteX18" fmla="*/ 2576038 w 3249530"/>
                <a:gd name="connsiteY18" fmla="*/ 130020 h 2825596"/>
                <a:gd name="connsiteX19" fmla="*/ 2612027 w 3249530"/>
                <a:gd name="connsiteY19" fmla="*/ 134664 h 2825596"/>
                <a:gd name="connsiteX20" fmla="*/ 2646854 w 3249530"/>
                <a:gd name="connsiteY20" fmla="*/ 145112 h 2825596"/>
                <a:gd name="connsiteX21" fmla="*/ 2675876 w 3249530"/>
                <a:gd name="connsiteY21" fmla="*/ 160203 h 2825596"/>
                <a:gd name="connsiteX22" fmla="*/ 2703736 w 3249530"/>
                <a:gd name="connsiteY22" fmla="*/ 179941 h 2825596"/>
                <a:gd name="connsiteX23" fmla="*/ 2728116 w 3249530"/>
                <a:gd name="connsiteY23" fmla="*/ 203157 h 2825596"/>
                <a:gd name="connsiteX24" fmla="*/ 2752496 w 3249530"/>
                <a:gd name="connsiteY24" fmla="*/ 229857 h 2825596"/>
                <a:gd name="connsiteX25" fmla="*/ 2774553 w 3249530"/>
                <a:gd name="connsiteY25" fmla="*/ 257719 h 2825596"/>
                <a:gd name="connsiteX26" fmla="*/ 2796609 w 3249530"/>
                <a:gd name="connsiteY26" fmla="*/ 286742 h 2825596"/>
                <a:gd name="connsiteX27" fmla="*/ 2818667 w 3249530"/>
                <a:gd name="connsiteY27" fmla="*/ 315765 h 2825596"/>
                <a:gd name="connsiteX28" fmla="*/ 2840723 w 3249530"/>
                <a:gd name="connsiteY28" fmla="*/ 343625 h 2825596"/>
                <a:gd name="connsiteX29" fmla="*/ 2863942 w 3249530"/>
                <a:gd name="connsiteY29" fmla="*/ 370325 h 2825596"/>
                <a:gd name="connsiteX30" fmla="*/ 2890644 w 3249530"/>
                <a:gd name="connsiteY30" fmla="*/ 393546 h 2825596"/>
                <a:gd name="connsiteX31" fmla="*/ 2916183 w 3249530"/>
                <a:gd name="connsiteY31" fmla="*/ 414441 h 2825596"/>
                <a:gd name="connsiteX32" fmla="*/ 2945206 w 3249530"/>
                <a:gd name="connsiteY32" fmla="*/ 430693 h 2825596"/>
                <a:gd name="connsiteX33" fmla="*/ 2976549 w 3249530"/>
                <a:gd name="connsiteY33" fmla="*/ 444624 h 2825596"/>
                <a:gd name="connsiteX34" fmla="*/ 3010216 w 3249530"/>
                <a:gd name="connsiteY34" fmla="*/ 456233 h 2825596"/>
                <a:gd name="connsiteX35" fmla="*/ 3045040 w 3249530"/>
                <a:gd name="connsiteY35" fmla="*/ 466681 h 2825596"/>
                <a:gd name="connsiteX36" fmla="*/ 3079870 w 3249530"/>
                <a:gd name="connsiteY36" fmla="*/ 475968 h 2825596"/>
                <a:gd name="connsiteX37" fmla="*/ 3115857 w 3249530"/>
                <a:gd name="connsiteY37" fmla="*/ 485255 h 2825596"/>
                <a:gd name="connsiteX38" fmla="*/ 3149523 w 3249530"/>
                <a:gd name="connsiteY38" fmla="*/ 495703 h 2825596"/>
                <a:gd name="connsiteX39" fmla="*/ 3183190 w 3249530"/>
                <a:gd name="connsiteY39" fmla="*/ 507312 h 2825596"/>
                <a:gd name="connsiteX40" fmla="*/ 3214533 w 3249530"/>
                <a:gd name="connsiteY40" fmla="*/ 521245 h 2825596"/>
                <a:gd name="connsiteX41" fmla="*/ 3242396 w 3249530"/>
                <a:gd name="connsiteY41" fmla="*/ 538657 h 2825596"/>
                <a:gd name="connsiteX42" fmla="*/ 3249530 w 3249530"/>
                <a:gd name="connsiteY42" fmla="*/ 544494 h 2825596"/>
                <a:gd name="connsiteX43" fmla="*/ 3249530 w 3249530"/>
                <a:gd name="connsiteY43" fmla="*/ 2825596 h 2825596"/>
                <a:gd name="connsiteX44" fmla="*/ 329475 w 3249530"/>
                <a:gd name="connsiteY44" fmla="*/ 2825596 h 2825596"/>
                <a:gd name="connsiteX45" fmla="*/ 315765 w 3249530"/>
                <a:gd name="connsiteY45" fmla="*/ 2815178 h 2825596"/>
                <a:gd name="connsiteX46" fmla="*/ 286744 w 3249530"/>
                <a:gd name="connsiteY46" fmla="*/ 2793119 h 2825596"/>
                <a:gd name="connsiteX47" fmla="*/ 257721 w 3249530"/>
                <a:gd name="connsiteY47" fmla="*/ 2771063 h 2825596"/>
                <a:gd name="connsiteX48" fmla="*/ 229859 w 3249530"/>
                <a:gd name="connsiteY48" fmla="*/ 2749005 h 2825596"/>
                <a:gd name="connsiteX49" fmla="*/ 203159 w 3249530"/>
                <a:gd name="connsiteY49" fmla="*/ 2724626 h 2825596"/>
                <a:gd name="connsiteX50" fmla="*/ 179940 w 3249530"/>
                <a:gd name="connsiteY50" fmla="*/ 2700249 h 2825596"/>
                <a:gd name="connsiteX51" fmla="*/ 160205 w 3249530"/>
                <a:gd name="connsiteY51" fmla="*/ 2672387 h 2825596"/>
                <a:gd name="connsiteX52" fmla="*/ 145114 w 3249530"/>
                <a:gd name="connsiteY52" fmla="*/ 2643364 h 2825596"/>
                <a:gd name="connsiteX53" fmla="*/ 134666 w 3249530"/>
                <a:gd name="connsiteY53" fmla="*/ 2608537 h 2825596"/>
                <a:gd name="connsiteX54" fmla="*/ 130022 w 3249530"/>
                <a:gd name="connsiteY54" fmla="*/ 2572550 h 2825596"/>
                <a:gd name="connsiteX55" fmla="*/ 128860 w 3249530"/>
                <a:gd name="connsiteY55" fmla="*/ 2535400 h 2825596"/>
                <a:gd name="connsiteX56" fmla="*/ 132343 w 3249530"/>
                <a:gd name="connsiteY56" fmla="*/ 2495930 h 2825596"/>
                <a:gd name="connsiteX57" fmla="*/ 136987 w 3249530"/>
                <a:gd name="connsiteY57" fmla="*/ 2456459 h 2825596"/>
                <a:gd name="connsiteX58" fmla="*/ 142791 w 3249530"/>
                <a:gd name="connsiteY58" fmla="*/ 2416989 h 2825596"/>
                <a:gd name="connsiteX59" fmla="*/ 147436 w 3249530"/>
                <a:gd name="connsiteY59" fmla="*/ 2377518 h 2825596"/>
                <a:gd name="connsiteX60" fmla="*/ 149757 w 3249530"/>
                <a:gd name="connsiteY60" fmla="*/ 2338047 h 2825596"/>
                <a:gd name="connsiteX61" fmla="*/ 149757 w 3249530"/>
                <a:gd name="connsiteY61" fmla="*/ 2299737 h 2825596"/>
                <a:gd name="connsiteX62" fmla="*/ 145114 w 3249530"/>
                <a:gd name="connsiteY62" fmla="*/ 2263752 h 2825596"/>
                <a:gd name="connsiteX63" fmla="*/ 135826 w 3249530"/>
                <a:gd name="connsiteY63" fmla="*/ 2227763 h 2825596"/>
                <a:gd name="connsiteX64" fmla="*/ 121895 w 3249530"/>
                <a:gd name="connsiteY64" fmla="*/ 2194096 h 2825596"/>
                <a:gd name="connsiteX65" fmla="*/ 104483 w 3249530"/>
                <a:gd name="connsiteY65" fmla="*/ 2159269 h 2825596"/>
                <a:gd name="connsiteX66" fmla="*/ 84745 w 3249530"/>
                <a:gd name="connsiteY66" fmla="*/ 2124445 h 2825596"/>
                <a:gd name="connsiteX67" fmla="*/ 63852 w 3249530"/>
                <a:gd name="connsiteY67" fmla="*/ 2089616 h 2825596"/>
                <a:gd name="connsiteX68" fmla="*/ 44116 w 3249530"/>
                <a:gd name="connsiteY68" fmla="*/ 2055949 h 2825596"/>
                <a:gd name="connsiteX69" fmla="*/ 26702 w 3249530"/>
                <a:gd name="connsiteY69" fmla="*/ 2019962 h 2825596"/>
                <a:gd name="connsiteX70" fmla="*/ 12771 w 3249530"/>
                <a:gd name="connsiteY70" fmla="*/ 1985135 h 2825596"/>
                <a:gd name="connsiteX71" fmla="*/ 3483 w 3249530"/>
                <a:gd name="connsiteY71" fmla="*/ 1949146 h 2825596"/>
                <a:gd name="connsiteX72" fmla="*/ 0 w 3249530"/>
                <a:gd name="connsiteY72" fmla="*/ 1911998 h 2825596"/>
                <a:gd name="connsiteX73" fmla="*/ 3483 w 3249530"/>
                <a:gd name="connsiteY73" fmla="*/ 1874850 h 2825596"/>
                <a:gd name="connsiteX74" fmla="*/ 12771 w 3249530"/>
                <a:gd name="connsiteY74" fmla="*/ 1838863 h 2825596"/>
                <a:gd name="connsiteX75" fmla="*/ 26702 w 3249530"/>
                <a:gd name="connsiteY75" fmla="*/ 1804034 h 2825596"/>
                <a:gd name="connsiteX76" fmla="*/ 44116 w 3249530"/>
                <a:gd name="connsiteY76" fmla="*/ 1768047 h 2825596"/>
                <a:gd name="connsiteX77" fmla="*/ 63852 w 3249530"/>
                <a:gd name="connsiteY77" fmla="*/ 1734381 h 2825596"/>
                <a:gd name="connsiteX78" fmla="*/ 84745 w 3249530"/>
                <a:gd name="connsiteY78" fmla="*/ 1699556 h 2825596"/>
                <a:gd name="connsiteX79" fmla="*/ 104483 w 3249530"/>
                <a:gd name="connsiteY79" fmla="*/ 1664727 h 2825596"/>
                <a:gd name="connsiteX80" fmla="*/ 121895 w 3249530"/>
                <a:gd name="connsiteY80" fmla="*/ 1629900 h 2825596"/>
                <a:gd name="connsiteX81" fmla="*/ 135826 w 3249530"/>
                <a:gd name="connsiteY81" fmla="*/ 1596234 h 2825596"/>
                <a:gd name="connsiteX82" fmla="*/ 145114 w 3249530"/>
                <a:gd name="connsiteY82" fmla="*/ 1560246 h 2825596"/>
                <a:gd name="connsiteX83" fmla="*/ 149757 w 3249530"/>
                <a:gd name="connsiteY83" fmla="*/ 1524259 h 2825596"/>
                <a:gd name="connsiteX84" fmla="*/ 149757 w 3249530"/>
                <a:gd name="connsiteY84" fmla="*/ 1485949 h 2825596"/>
                <a:gd name="connsiteX85" fmla="*/ 147436 w 3249530"/>
                <a:gd name="connsiteY85" fmla="*/ 1446478 h 2825596"/>
                <a:gd name="connsiteX86" fmla="*/ 142791 w 3249530"/>
                <a:gd name="connsiteY86" fmla="*/ 1407008 h 2825596"/>
                <a:gd name="connsiteX87" fmla="*/ 136987 w 3249530"/>
                <a:gd name="connsiteY87" fmla="*/ 1367537 h 2825596"/>
                <a:gd name="connsiteX88" fmla="*/ 132343 w 3249530"/>
                <a:gd name="connsiteY88" fmla="*/ 1328067 h 2825596"/>
                <a:gd name="connsiteX89" fmla="*/ 128860 w 3249530"/>
                <a:gd name="connsiteY89" fmla="*/ 1288596 h 2825596"/>
                <a:gd name="connsiteX90" fmla="*/ 130022 w 3249530"/>
                <a:gd name="connsiteY90" fmla="*/ 1251448 h 2825596"/>
                <a:gd name="connsiteX91" fmla="*/ 134666 w 3249530"/>
                <a:gd name="connsiteY91" fmla="*/ 1215461 h 2825596"/>
                <a:gd name="connsiteX92" fmla="*/ 145114 w 3249530"/>
                <a:gd name="connsiteY92" fmla="*/ 1180632 h 2825596"/>
                <a:gd name="connsiteX93" fmla="*/ 160205 w 3249530"/>
                <a:gd name="connsiteY93" fmla="*/ 1151611 h 2825596"/>
                <a:gd name="connsiteX94" fmla="*/ 179940 w 3249530"/>
                <a:gd name="connsiteY94" fmla="*/ 1123749 h 2825596"/>
                <a:gd name="connsiteX95" fmla="*/ 203159 w 3249530"/>
                <a:gd name="connsiteY95" fmla="*/ 1099370 h 2825596"/>
                <a:gd name="connsiteX96" fmla="*/ 229859 w 3249530"/>
                <a:gd name="connsiteY96" fmla="*/ 1074993 h 2825596"/>
                <a:gd name="connsiteX97" fmla="*/ 257721 w 3249530"/>
                <a:gd name="connsiteY97" fmla="*/ 1052933 h 2825596"/>
                <a:gd name="connsiteX98" fmla="*/ 286744 w 3249530"/>
                <a:gd name="connsiteY98" fmla="*/ 1030877 h 2825596"/>
                <a:gd name="connsiteX99" fmla="*/ 315765 w 3249530"/>
                <a:gd name="connsiteY99" fmla="*/ 1008821 h 2825596"/>
                <a:gd name="connsiteX100" fmla="*/ 344789 w 3249530"/>
                <a:gd name="connsiteY100" fmla="*/ 986763 h 2825596"/>
                <a:gd name="connsiteX101" fmla="*/ 371489 w 3249530"/>
                <a:gd name="connsiteY101" fmla="*/ 963546 h 2825596"/>
                <a:gd name="connsiteX102" fmla="*/ 394708 w 3249530"/>
                <a:gd name="connsiteY102" fmla="*/ 936846 h 2825596"/>
                <a:gd name="connsiteX103" fmla="*/ 415603 w 3249530"/>
                <a:gd name="connsiteY103" fmla="*/ 911305 h 2825596"/>
                <a:gd name="connsiteX104" fmla="*/ 431856 w 3249530"/>
                <a:gd name="connsiteY104" fmla="*/ 882284 h 2825596"/>
                <a:gd name="connsiteX105" fmla="*/ 445787 w 3249530"/>
                <a:gd name="connsiteY105" fmla="*/ 850938 h 2825596"/>
                <a:gd name="connsiteX106" fmla="*/ 457395 w 3249530"/>
                <a:gd name="connsiteY106" fmla="*/ 817272 h 2825596"/>
                <a:gd name="connsiteX107" fmla="*/ 467843 w 3249530"/>
                <a:gd name="connsiteY107" fmla="*/ 782445 h 2825596"/>
                <a:gd name="connsiteX108" fmla="*/ 477132 w 3249530"/>
                <a:gd name="connsiteY108" fmla="*/ 747618 h 2825596"/>
                <a:gd name="connsiteX109" fmla="*/ 486420 w 3249530"/>
                <a:gd name="connsiteY109" fmla="*/ 711631 h 2825596"/>
                <a:gd name="connsiteX110" fmla="*/ 496868 w 3249530"/>
                <a:gd name="connsiteY110" fmla="*/ 677965 h 2825596"/>
                <a:gd name="connsiteX111" fmla="*/ 508476 w 3249530"/>
                <a:gd name="connsiteY111" fmla="*/ 644298 h 2825596"/>
                <a:gd name="connsiteX112" fmla="*/ 522407 w 3249530"/>
                <a:gd name="connsiteY112" fmla="*/ 612955 h 2825596"/>
                <a:gd name="connsiteX113" fmla="*/ 539819 w 3249530"/>
                <a:gd name="connsiteY113" fmla="*/ 585092 h 2825596"/>
                <a:gd name="connsiteX114" fmla="*/ 560715 w 3249530"/>
                <a:gd name="connsiteY114" fmla="*/ 559553 h 2825596"/>
                <a:gd name="connsiteX115" fmla="*/ 586254 w 3249530"/>
                <a:gd name="connsiteY115" fmla="*/ 538657 h 2825596"/>
                <a:gd name="connsiteX116" fmla="*/ 614119 w 3249530"/>
                <a:gd name="connsiteY116" fmla="*/ 521245 h 2825596"/>
                <a:gd name="connsiteX117" fmla="*/ 645460 w 3249530"/>
                <a:gd name="connsiteY117" fmla="*/ 507312 h 2825596"/>
                <a:gd name="connsiteX118" fmla="*/ 679129 w 3249530"/>
                <a:gd name="connsiteY118" fmla="*/ 495703 h 2825596"/>
                <a:gd name="connsiteX119" fmla="*/ 712793 w 3249530"/>
                <a:gd name="connsiteY119" fmla="*/ 485255 h 2825596"/>
                <a:gd name="connsiteX120" fmla="*/ 748782 w 3249530"/>
                <a:gd name="connsiteY120" fmla="*/ 475968 h 2825596"/>
                <a:gd name="connsiteX121" fmla="*/ 783607 w 3249530"/>
                <a:gd name="connsiteY121" fmla="*/ 466681 h 2825596"/>
                <a:gd name="connsiteX122" fmla="*/ 818436 w 3249530"/>
                <a:gd name="connsiteY122" fmla="*/ 456233 h 2825596"/>
                <a:gd name="connsiteX123" fmla="*/ 852101 w 3249530"/>
                <a:gd name="connsiteY123" fmla="*/ 444624 h 2825596"/>
                <a:gd name="connsiteX124" fmla="*/ 883446 w 3249530"/>
                <a:gd name="connsiteY124" fmla="*/ 430693 h 2825596"/>
                <a:gd name="connsiteX125" fmla="*/ 912469 w 3249530"/>
                <a:gd name="connsiteY125" fmla="*/ 414441 h 2825596"/>
                <a:gd name="connsiteX126" fmla="*/ 938008 w 3249530"/>
                <a:gd name="connsiteY126" fmla="*/ 393546 h 2825596"/>
                <a:gd name="connsiteX127" fmla="*/ 964708 w 3249530"/>
                <a:gd name="connsiteY127" fmla="*/ 370325 h 2825596"/>
                <a:gd name="connsiteX128" fmla="*/ 987927 w 3249530"/>
                <a:gd name="connsiteY128" fmla="*/ 343625 h 2825596"/>
                <a:gd name="connsiteX129" fmla="*/ 1009985 w 3249530"/>
                <a:gd name="connsiteY129" fmla="*/ 315765 h 2825596"/>
                <a:gd name="connsiteX130" fmla="*/ 1032041 w 3249530"/>
                <a:gd name="connsiteY130" fmla="*/ 286742 h 2825596"/>
                <a:gd name="connsiteX131" fmla="*/ 1054097 w 3249530"/>
                <a:gd name="connsiteY131" fmla="*/ 257719 h 2825596"/>
                <a:gd name="connsiteX132" fmla="*/ 1076156 w 3249530"/>
                <a:gd name="connsiteY132" fmla="*/ 229857 h 2825596"/>
                <a:gd name="connsiteX133" fmla="*/ 1100534 w 3249530"/>
                <a:gd name="connsiteY133" fmla="*/ 203157 h 2825596"/>
                <a:gd name="connsiteX134" fmla="*/ 1124914 w 3249530"/>
                <a:gd name="connsiteY134" fmla="*/ 179941 h 2825596"/>
                <a:gd name="connsiteX135" fmla="*/ 1152776 w 3249530"/>
                <a:gd name="connsiteY135" fmla="*/ 160203 h 2825596"/>
                <a:gd name="connsiteX136" fmla="*/ 1181798 w 3249530"/>
                <a:gd name="connsiteY136" fmla="*/ 145112 h 2825596"/>
                <a:gd name="connsiteX137" fmla="*/ 1216625 w 3249530"/>
                <a:gd name="connsiteY137" fmla="*/ 134664 h 2825596"/>
                <a:gd name="connsiteX138" fmla="*/ 1252613 w 3249530"/>
                <a:gd name="connsiteY138" fmla="*/ 130020 h 2825596"/>
                <a:gd name="connsiteX139" fmla="*/ 1289760 w 3249530"/>
                <a:gd name="connsiteY139" fmla="*/ 128860 h 2825596"/>
                <a:gd name="connsiteX140" fmla="*/ 1329231 w 3249530"/>
                <a:gd name="connsiteY140" fmla="*/ 132343 h 2825596"/>
                <a:gd name="connsiteX141" fmla="*/ 1368702 w 3249530"/>
                <a:gd name="connsiteY141" fmla="*/ 136987 h 2825596"/>
                <a:gd name="connsiteX142" fmla="*/ 1408174 w 3249530"/>
                <a:gd name="connsiteY142" fmla="*/ 142791 h 2825596"/>
                <a:gd name="connsiteX143" fmla="*/ 1447643 w 3249530"/>
                <a:gd name="connsiteY143" fmla="*/ 147435 h 2825596"/>
                <a:gd name="connsiteX144" fmla="*/ 1487113 w 3249530"/>
                <a:gd name="connsiteY144" fmla="*/ 149755 h 2825596"/>
                <a:gd name="connsiteX145" fmla="*/ 1525423 w 3249530"/>
                <a:gd name="connsiteY145" fmla="*/ 149755 h 2825596"/>
                <a:gd name="connsiteX146" fmla="*/ 1561413 w 3249530"/>
                <a:gd name="connsiteY146" fmla="*/ 145112 h 2825596"/>
                <a:gd name="connsiteX147" fmla="*/ 1597402 w 3249530"/>
                <a:gd name="connsiteY147" fmla="*/ 135824 h 2825596"/>
                <a:gd name="connsiteX148" fmla="*/ 1632227 w 3249530"/>
                <a:gd name="connsiteY148" fmla="*/ 121895 h 2825596"/>
                <a:gd name="connsiteX149" fmla="*/ 1667054 w 3249530"/>
                <a:gd name="connsiteY149" fmla="*/ 103320 h 2825596"/>
                <a:gd name="connsiteX150" fmla="*/ 1701880 w 3249530"/>
                <a:gd name="connsiteY150" fmla="*/ 84745 h 2825596"/>
                <a:gd name="connsiteX151" fmla="*/ 1736707 w 3249530"/>
                <a:gd name="connsiteY151" fmla="*/ 63850 h 2825596"/>
                <a:gd name="connsiteX152" fmla="*/ 1770374 w 3249530"/>
                <a:gd name="connsiteY152" fmla="*/ 44114 h 2825596"/>
                <a:gd name="connsiteX153" fmla="*/ 1806363 w 3249530"/>
                <a:gd name="connsiteY153" fmla="*/ 26700 h 2825596"/>
                <a:gd name="connsiteX154" fmla="*/ 1841188 w 3249530"/>
                <a:gd name="connsiteY154" fmla="*/ 12769 h 2825596"/>
                <a:gd name="connsiteX155" fmla="*/ 1877177 w 3249530"/>
                <a:gd name="connsiteY155" fmla="*/ 3481 h 282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249530" h="2825596">
                  <a:moveTo>
                    <a:pt x="1914327" y="0"/>
                  </a:moveTo>
                  <a:lnTo>
                    <a:pt x="1951475" y="3481"/>
                  </a:lnTo>
                  <a:lnTo>
                    <a:pt x="1987462" y="12769"/>
                  </a:lnTo>
                  <a:lnTo>
                    <a:pt x="2022289" y="26700"/>
                  </a:lnTo>
                  <a:lnTo>
                    <a:pt x="2058276" y="44114"/>
                  </a:lnTo>
                  <a:lnTo>
                    <a:pt x="2091943" y="63850"/>
                  </a:lnTo>
                  <a:lnTo>
                    <a:pt x="2126772" y="84745"/>
                  </a:lnTo>
                  <a:lnTo>
                    <a:pt x="2161598" y="103320"/>
                  </a:lnTo>
                  <a:lnTo>
                    <a:pt x="2196423" y="121895"/>
                  </a:lnTo>
                  <a:lnTo>
                    <a:pt x="2230090" y="135824"/>
                  </a:lnTo>
                  <a:lnTo>
                    <a:pt x="2267239" y="145112"/>
                  </a:lnTo>
                  <a:lnTo>
                    <a:pt x="2303227" y="149755"/>
                  </a:lnTo>
                  <a:lnTo>
                    <a:pt x="2341537" y="149755"/>
                  </a:lnTo>
                  <a:lnTo>
                    <a:pt x="2381007" y="147435"/>
                  </a:lnTo>
                  <a:lnTo>
                    <a:pt x="2420478" y="142791"/>
                  </a:lnTo>
                  <a:lnTo>
                    <a:pt x="2459948" y="136987"/>
                  </a:lnTo>
                  <a:lnTo>
                    <a:pt x="2499419" y="132343"/>
                  </a:lnTo>
                  <a:lnTo>
                    <a:pt x="2538890" y="128860"/>
                  </a:lnTo>
                  <a:lnTo>
                    <a:pt x="2576038" y="130020"/>
                  </a:lnTo>
                  <a:lnTo>
                    <a:pt x="2612027" y="134664"/>
                  </a:lnTo>
                  <a:lnTo>
                    <a:pt x="2646854" y="145112"/>
                  </a:lnTo>
                  <a:lnTo>
                    <a:pt x="2675876" y="160203"/>
                  </a:lnTo>
                  <a:lnTo>
                    <a:pt x="2703736" y="179941"/>
                  </a:lnTo>
                  <a:lnTo>
                    <a:pt x="2728116" y="203157"/>
                  </a:lnTo>
                  <a:lnTo>
                    <a:pt x="2752496" y="229857"/>
                  </a:lnTo>
                  <a:lnTo>
                    <a:pt x="2774553" y="257719"/>
                  </a:lnTo>
                  <a:lnTo>
                    <a:pt x="2796609" y="286742"/>
                  </a:lnTo>
                  <a:lnTo>
                    <a:pt x="2818667" y="315765"/>
                  </a:lnTo>
                  <a:lnTo>
                    <a:pt x="2840723" y="343625"/>
                  </a:lnTo>
                  <a:lnTo>
                    <a:pt x="2863942" y="370325"/>
                  </a:lnTo>
                  <a:lnTo>
                    <a:pt x="2890644" y="393546"/>
                  </a:lnTo>
                  <a:lnTo>
                    <a:pt x="2916183" y="414441"/>
                  </a:lnTo>
                  <a:lnTo>
                    <a:pt x="2945206" y="430693"/>
                  </a:lnTo>
                  <a:lnTo>
                    <a:pt x="2976549" y="444624"/>
                  </a:lnTo>
                  <a:lnTo>
                    <a:pt x="3010216" y="456233"/>
                  </a:lnTo>
                  <a:lnTo>
                    <a:pt x="3045040" y="466681"/>
                  </a:lnTo>
                  <a:lnTo>
                    <a:pt x="3079870" y="475968"/>
                  </a:lnTo>
                  <a:lnTo>
                    <a:pt x="3115857" y="485255"/>
                  </a:lnTo>
                  <a:lnTo>
                    <a:pt x="3149523" y="495703"/>
                  </a:lnTo>
                  <a:lnTo>
                    <a:pt x="3183190" y="507312"/>
                  </a:lnTo>
                  <a:lnTo>
                    <a:pt x="3214533" y="521245"/>
                  </a:lnTo>
                  <a:lnTo>
                    <a:pt x="3242396" y="538657"/>
                  </a:lnTo>
                  <a:lnTo>
                    <a:pt x="3249530" y="544494"/>
                  </a:lnTo>
                  <a:lnTo>
                    <a:pt x="3249530" y="2825596"/>
                  </a:lnTo>
                  <a:lnTo>
                    <a:pt x="329475" y="2825596"/>
                  </a:lnTo>
                  <a:lnTo>
                    <a:pt x="315765" y="2815178"/>
                  </a:lnTo>
                  <a:lnTo>
                    <a:pt x="286744" y="2793119"/>
                  </a:lnTo>
                  <a:lnTo>
                    <a:pt x="257721" y="2771063"/>
                  </a:lnTo>
                  <a:lnTo>
                    <a:pt x="229859" y="2749005"/>
                  </a:lnTo>
                  <a:lnTo>
                    <a:pt x="203159" y="2724626"/>
                  </a:lnTo>
                  <a:lnTo>
                    <a:pt x="179940" y="2700249"/>
                  </a:lnTo>
                  <a:lnTo>
                    <a:pt x="160205" y="2672387"/>
                  </a:lnTo>
                  <a:lnTo>
                    <a:pt x="145114" y="2643364"/>
                  </a:lnTo>
                  <a:lnTo>
                    <a:pt x="134666" y="2608537"/>
                  </a:lnTo>
                  <a:lnTo>
                    <a:pt x="130022" y="2572550"/>
                  </a:lnTo>
                  <a:lnTo>
                    <a:pt x="128860" y="2535400"/>
                  </a:lnTo>
                  <a:lnTo>
                    <a:pt x="132343" y="2495930"/>
                  </a:lnTo>
                  <a:lnTo>
                    <a:pt x="136987" y="2456459"/>
                  </a:lnTo>
                  <a:lnTo>
                    <a:pt x="142791" y="2416989"/>
                  </a:lnTo>
                  <a:lnTo>
                    <a:pt x="147436" y="2377518"/>
                  </a:lnTo>
                  <a:lnTo>
                    <a:pt x="149757" y="2338047"/>
                  </a:lnTo>
                  <a:lnTo>
                    <a:pt x="149757" y="2299737"/>
                  </a:lnTo>
                  <a:lnTo>
                    <a:pt x="145114" y="2263752"/>
                  </a:lnTo>
                  <a:lnTo>
                    <a:pt x="135826" y="2227763"/>
                  </a:lnTo>
                  <a:lnTo>
                    <a:pt x="121895" y="2194096"/>
                  </a:lnTo>
                  <a:lnTo>
                    <a:pt x="104483" y="2159269"/>
                  </a:lnTo>
                  <a:lnTo>
                    <a:pt x="84745" y="2124445"/>
                  </a:lnTo>
                  <a:lnTo>
                    <a:pt x="63852" y="2089616"/>
                  </a:lnTo>
                  <a:lnTo>
                    <a:pt x="44116" y="2055949"/>
                  </a:lnTo>
                  <a:lnTo>
                    <a:pt x="26702" y="2019962"/>
                  </a:lnTo>
                  <a:lnTo>
                    <a:pt x="12771" y="1985135"/>
                  </a:lnTo>
                  <a:lnTo>
                    <a:pt x="3483" y="1949146"/>
                  </a:lnTo>
                  <a:lnTo>
                    <a:pt x="0" y="1911998"/>
                  </a:lnTo>
                  <a:lnTo>
                    <a:pt x="3483" y="1874850"/>
                  </a:lnTo>
                  <a:lnTo>
                    <a:pt x="12771" y="1838863"/>
                  </a:lnTo>
                  <a:lnTo>
                    <a:pt x="26702" y="1804034"/>
                  </a:lnTo>
                  <a:lnTo>
                    <a:pt x="44116" y="1768047"/>
                  </a:lnTo>
                  <a:lnTo>
                    <a:pt x="63852" y="1734381"/>
                  </a:lnTo>
                  <a:lnTo>
                    <a:pt x="84745" y="1699556"/>
                  </a:lnTo>
                  <a:lnTo>
                    <a:pt x="104483" y="1664727"/>
                  </a:lnTo>
                  <a:lnTo>
                    <a:pt x="121895" y="1629900"/>
                  </a:lnTo>
                  <a:lnTo>
                    <a:pt x="135826" y="1596234"/>
                  </a:lnTo>
                  <a:lnTo>
                    <a:pt x="145114" y="1560246"/>
                  </a:lnTo>
                  <a:lnTo>
                    <a:pt x="149757" y="1524259"/>
                  </a:lnTo>
                  <a:lnTo>
                    <a:pt x="149757" y="1485949"/>
                  </a:lnTo>
                  <a:lnTo>
                    <a:pt x="147436" y="1446478"/>
                  </a:lnTo>
                  <a:lnTo>
                    <a:pt x="142791" y="1407008"/>
                  </a:lnTo>
                  <a:lnTo>
                    <a:pt x="136987" y="1367537"/>
                  </a:lnTo>
                  <a:lnTo>
                    <a:pt x="132343" y="1328067"/>
                  </a:lnTo>
                  <a:lnTo>
                    <a:pt x="128860" y="1288596"/>
                  </a:lnTo>
                  <a:lnTo>
                    <a:pt x="130022" y="1251448"/>
                  </a:lnTo>
                  <a:lnTo>
                    <a:pt x="134666" y="1215461"/>
                  </a:lnTo>
                  <a:lnTo>
                    <a:pt x="145114" y="1180632"/>
                  </a:lnTo>
                  <a:lnTo>
                    <a:pt x="160205" y="1151611"/>
                  </a:lnTo>
                  <a:lnTo>
                    <a:pt x="179940" y="1123749"/>
                  </a:lnTo>
                  <a:lnTo>
                    <a:pt x="203159" y="1099370"/>
                  </a:lnTo>
                  <a:lnTo>
                    <a:pt x="229859" y="1074993"/>
                  </a:lnTo>
                  <a:lnTo>
                    <a:pt x="257721" y="1052933"/>
                  </a:lnTo>
                  <a:lnTo>
                    <a:pt x="286744" y="1030877"/>
                  </a:lnTo>
                  <a:lnTo>
                    <a:pt x="315765" y="1008821"/>
                  </a:lnTo>
                  <a:lnTo>
                    <a:pt x="344789" y="986763"/>
                  </a:lnTo>
                  <a:lnTo>
                    <a:pt x="371489" y="963546"/>
                  </a:lnTo>
                  <a:lnTo>
                    <a:pt x="394708" y="936846"/>
                  </a:lnTo>
                  <a:lnTo>
                    <a:pt x="415603" y="911305"/>
                  </a:lnTo>
                  <a:lnTo>
                    <a:pt x="431856" y="882284"/>
                  </a:lnTo>
                  <a:lnTo>
                    <a:pt x="445787" y="850938"/>
                  </a:lnTo>
                  <a:lnTo>
                    <a:pt x="457395" y="817272"/>
                  </a:lnTo>
                  <a:lnTo>
                    <a:pt x="467843" y="782445"/>
                  </a:lnTo>
                  <a:lnTo>
                    <a:pt x="477132" y="747618"/>
                  </a:lnTo>
                  <a:lnTo>
                    <a:pt x="486420" y="711631"/>
                  </a:lnTo>
                  <a:lnTo>
                    <a:pt x="496868" y="677965"/>
                  </a:lnTo>
                  <a:lnTo>
                    <a:pt x="508476" y="644298"/>
                  </a:lnTo>
                  <a:lnTo>
                    <a:pt x="522407" y="612955"/>
                  </a:lnTo>
                  <a:lnTo>
                    <a:pt x="539819" y="585092"/>
                  </a:lnTo>
                  <a:lnTo>
                    <a:pt x="560715" y="559553"/>
                  </a:lnTo>
                  <a:lnTo>
                    <a:pt x="586254" y="538657"/>
                  </a:lnTo>
                  <a:lnTo>
                    <a:pt x="614119" y="521245"/>
                  </a:lnTo>
                  <a:lnTo>
                    <a:pt x="645460" y="507312"/>
                  </a:lnTo>
                  <a:lnTo>
                    <a:pt x="679129" y="495703"/>
                  </a:lnTo>
                  <a:lnTo>
                    <a:pt x="712793" y="485255"/>
                  </a:lnTo>
                  <a:lnTo>
                    <a:pt x="748782" y="475968"/>
                  </a:lnTo>
                  <a:lnTo>
                    <a:pt x="783607" y="466681"/>
                  </a:lnTo>
                  <a:lnTo>
                    <a:pt x="818436" y="456233"/>
                  </a:lnTo>
                  <a:lnTo>
                    <a:pt x="852101" y="444624"/>
                  </a:lnTo>
                  <a:lnTo>
                    <a:pt x="883446" y="430693"/>
                  </a:lnTo>
                  <a:lnTo>
                    <a:pt x="912469" y="414441"/>
                  </a:lnTo>
                  <a:lnTo>
                    <a:pt x="938008" y="393546"/>
                  </a:lnTo>
                  <a:lnTo>
                    <a:pt x="964708" y="370325"/>
                  </a:lnTo>
                  <a:lnTo>
                    <a:pt x="987927" y="343625"/>
                  </a:lnTo>
                  <a:lnTo>
                    <a:pt x="1009985" y="315765"/>
                  </a:lnTo>
                  <a:lnTo>
                    <a:pt x="1032041" y="286742"/>
                  </a:lnTo>
                  <a:lnTo>
                    <a:pt x="1054097" y="257719"/>
                  </a:lnTo>
                  <a:lnTo>
                    <a:pt x="1076156" y="229857"/>
                  </a:lnTo>
                  <a:lnTo>
                    <a:pt x="1100534" y="203157"/>
                  </a:lnTo>
                  <a:lnTo>
                    <a:pt x="1124914" y="179941"/>
                  </a:lnTo>
                  <a:lnTo>
                    <a:pt x="1152776" y="160203"/>
                  </a:lnTo>
                  <a:lnTo>
                    <a:pt x="1181798" y="145112"/>
                  </a:lnTo>
                  <a:lnTo>
                    <a:pt x="1216625" y="134664"/>
                  </a:lnTo>
                  <a:lnTo>
                    <a:pt x="1252613" y="130020"/>
                  </a:lnTo>
                  <a:lnTo>
                    <a:pt x="1289760" y="128860"/>
                  </a:lnTo>
                  <a:lnTo>
                    <a:pt x="1329231" y="132343"/>
                  </a:lnTo>
                  <a:lnTo>
                    <a:pt x="1368702" y="136987"/>
                  </a:lnTo>
                  <a:lnTo>
                    <a:pt x="1408174" y="142791"/>
                  </a:lnTo>
                  <a:lnTo>
                    <a:pt x="1447643" y="147435"/>
                  </a:lnTo>
                  <a:lnTo>
                    <a:pt x="1487113" y="149755"/>
                  </a:lnTo>
                  <a:lnTo>
                    <a:pt x="1525423" y="149755"/>
                  </a:lnTo>
                  <a:lnTo>
                    <a:pt x="1561413" y="145112"/>
                  </a:lnTo>
                  <a:lnTo>
                    <a:pt x="1597402" y="135824"/>
                  </a:lnTo>
                  <a:lnTo>
                    <a:pt x="1632227" y="121895"/>
                  </a:lnTo>
                  <a:lnTo>
                    <a:pt x="1667054" y="103320"/>
                  </a:lnTo>
                  <a:lnTo>
                    <a:pt x="1701880" y="84745"/>
                  </a:lnTo>
                  <a:lnTo>
                    <a:pt x="1736707" y="63850"/>
                  </a:lnTo>
                  <a:lnTo>
                    <a:pt x="1770374" y="44114"/>
                  </a:lnTo>
                  <a:lnTo>
                    <a:pt x="1806363" y="26700"/>
                  </a:lnTo>
                  <a:lnTo>
                    <a:pt x="1841188" y="12769"/>
                  </a:lnTo>
                  <a:lnTo>
                    <a:pt x="1877177" y="34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C7B8ADA-3446-4FE3-A285-3E0D71D12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43264" y="3933316"/>
              <a:ext cx="3348736" cy="2924683"/>
            </a:xfrm>
            <a:custGeom>
              <a:avLst/>
              <a:gdLst>
                <a:gd name="connsiteX0" fmla="*/ 2013532 w 3348736"/>
                <a:gd name="connsiteY0" fmla="*/ 0 h 2924683"/>
                <a:gd name="connsiteX1" fmla="*/ 2052605 w 3348736"/>
                <a:gd name="connsiteY1" fmla="*/ 3662 h 2924683"/>
                <a:gd name="connsiteX2" fmla="*/ 2090458 w 3348736"/>
                <a:gd name="connsiteY2" fmla="*/ 13432 h 2924683"/>
                <a:gd name="connsiteX3" fmla="*/ 2127091 w 3348736"/>
                <a:gd name="connsiteY3" fmla="*/ 28084 h 2924683"/>
                <a:gd name="connsiteX4" fmla="*/ 2164942 w 3348736"/>
                <a:gd name="connsiteY4" fmla="*/ 46400 h 2924683"/>
                <a:gd name="connsiteX5" fmla="*/ 2200354 w 3348736"/>
                <a:gd name="connsiteY5" fmla="*/ 67158 h 2924683"/>
                <a:gd name="connsiteX6" fmla="*/ 2236987 w 3348736"/>
                <a:gd name="connsiteY6" fmla="*/ 89137 h 2924683"/>
                <a:gd name="connsiteX7" fmla="*/ 2273618 w 3348736"/>
                <a:gd name="connsiteY7" fmla="*/ 108674 h 2924683"/>
                <a:gd name="connsiteX8" fmla="*/ 2310249 w 3348736"/>
                <a:gd name="connsiteY8" fmla="*/ 128211 h 2924683"/>
                <a:gd name="connsiteX9" fmla="*/ 2345660 w 3348736"/>
                <a:gd name="connsiteY9" fmla="*/ 142864 h 2924683"/>
                <a:gd name="connsiteX10" fmla="*/ 2384735 w 3348736"/>
                <a:gd name="connsiteY10" fmla="*/ 152632 h 2924683"/>
                <a:gd name="connsiteX11" fmla="*/ 2422587 w 3348736"/>
                <a:gd name="connsiteY11" fmla="*/ 157517 h 2924683"/>
                <a:gd name="connsiteX12" fmla="*/ 2462882 w 3348736"/>
                <a:gd name="connsiteY12" fmla="*/ 157517 h 2924683"/>
                <a:gd name="connsiteX13" fmla="*/ 2504398 w 3348736"/>
                <a:gd name="connsiteY13" fmla="*/ 155076 h 2924683"/>
                <a:gd name="connsiteX14" fmla="*/ 2545914 w 3348736"/>
                <a:gd name="connsiteY14" fmla="*/ 150191 h 2924683"/>
                <a:gd name="connsiteX15" fmla="*/ 2587431 w 3348736"/>
                <a:gd name="connsiteY15" fmla="*/ 144086 h 2924683"/>
                <a:gd name="connsiteX16" fmla="*/ 2628946 w 3348736"/>
                <a:gd name="connsiteY16" fmla="*/ 139201 h 2924683"/>
                <a:gd name="connsiteX17" fmla="*/ 2670463 w 3348736"/>
                <a:gd name="connsiteY17" fmla="*/ 135537 h 2924683"/>
                <a:gd name="connsiteX18" fmla="*/ 2709536 w 3348736"/>
                <a:gd name="connsiteY18" fmla="*/ 136759 h 2924683"/>
                <a:gd name="connsiteX19" fmla="*/ 2747389 w 3348736"/>
                <a:gd name="connsiteY19" fmla="*/ 141643 h 2924683"/>
                <a:gd name="connsiteX20" fmla="*/ 2784022 w 3348736"/>
                <a:gd name="connsiteY20" fmla="*/ 152632 h 2924683"/>
                <a:gd name="connsiteX21" fmla="*/ 2814549 w 3348736"/>
                <a:gd name="connsiteY21" fmla="*/ 168506 h 2924683"/>
                <a:gd name="connsiteX22" fmla="*/ 2843853 w 3348736"/>
                <a:gd name="connsiteY22" fmla="*/ 189265 h 2924683"/>
                <a:gd name="connsiteX23" fmla="*/ 2869496 w 3348736"/>
                <a:gd name="connsiteY23" fmla="*/ 213685 h 2924683"/>
                <a:gd name="connsiteX24" fmla="*/ 2895138 w 3348736"/>
                <a:gd name="connsiteY24" fmla="*/ 241769 h 2924683"/>
                <a:gd name="connsiteX25" fmla="*/ 2918338 w 3348736"/>
                <a:gd name="connsiteY25" fmla="*/ 271075 h 2924683"/>
                <a:gd name="connsiteX26" fmla="*/ 2941538 w 3348736"/>
                <a:gd name="connsiteY26" fmla="*/ 301602 h 2924683"/>
                <a:gd name="connsiteX27" fmla="*/ 2964739 w 3348736"/>
                <a:gd name="connsiteY27" fmla="*/ 332128 h 2924683"/>
                <a:gd name="connsiteX28" fmla="*/ 2987939 w 3348736"/>
                <a:gd name="connsiteY28" fmla="*/ 361433 h 2924683"/>
                <a:gd name="connsiteX29" fmla="*/ 3012361 w 3348736"/>
                <a:gd name="connsiteY29" fmla="*/ 389517 h 2924683"/>
                <a:gd name="connsiteX30" fmla="*/ 3040445 w 3348736"/>
                <a:gd name="connsiteY30" fmla="*/ 413940 h 2924683"/>
                <a:gd name="connsiteX31" fmla="*/ 3067309 w 3348736"/>
                <a:gd name="connsiteY31" fmla="*/ 435919 h 2924683"/>
                <a:gd name="connsiteX32" fmla="*/ 3097835 w 3348736"/>
                <a:gd name="connsiteY32" fmla="*/ 453013 h 2924683"/>
                <a:gd name="connsiteX33" fmla="*/ 3130804 w 3348736"/>
                <a:gd name="connsiteY33" fmla="*/ 467665 h 2924683"/>
                <a:gd name="connsiteX34" fmla="*/ 3166214 w 3348736"/>
                <a:gd name="connsiteY34" fmla="*/ 479876 h 2924683"/>
                <a:gd name="connsiteX35" fmla="*/ 3202845 w 3348736"/>
                <a:gd name="connsiteY35" fmla="*/ 490865 h 2924683"/>
                <a:gd name="connsiteX36" fmla="*/ 3239478 w 3348736"/>
                <a:gd name="connsiteY36" fmla="*/ 500634 h 2924683"/>
                <a:gd name="connsiteX37" fmla="*/ 3277331 w 3348736"/>
                <a:gd name="connsiteY37" fmla="*/ 510403 h 2924683"/>
                <a:gd name="connsiteX38" fmla="*/ 3312741 w 3348736"/>
                <a:gd name="connsiteY38" fmla="*/ 521393 h 2924683"/>
                <a:gd name="connsiteX39" fmla="*/ 3348152 w 3348736"/>
                <a:gd name="connsiteY39" fmla="*/ 533603 h 2924683"/>
                <a:gd name="connsiteX40" fmla="*/ 3348736 w 3348736"/>
                <a:gd name="connsiteY40" fmla="*/ 533862 h 2924683"/>
                <a:gd name="connsiteX41" fmla="*/ 3348736 w 3348736"/>
                <a:gd name="connsiteY41" fmla="*/ 2924683 h 2924683"/>
                <a:gd name="connsiteX42" fmla="*/ 284253 w 3348736"/>
                <a:gd name="connsiteY42" fmla="*/ 2924683 h 2924683"/>
                <a:gd name="connsiteX43" fmla="*/ 271076 w 3348736"/>
                <a:gd name="connsiteY43" fmla="*/ 2914669 h 2924683"/>
                <a:gd name="connsiteX44" fmla="*/ 241770 w 3348736"/>
                <a:gd name="connsiteY44" fmla="*/ 2891468 h 2924683"/>
                <a:gd name="connsiteX45" fmla="*/ 213686 w 3348736"/>
                <a:gd name="connsiteY45" fmla="*/ 2865827 h 2924683"/>
                <a:gd name="connsiteX46" fmla="*/ 189265 w 3348736"/>
                <a:gd name="connsiteY46" fmla="*/ 2840185 h 2924683"/>
                <a:gd name="connsiteX47" fmla="*/ 168508 w 3348736"/>
                <a:gd name="connsiteY47" fmla="*/ 2810878 h 2924683"/>
                <a:gd name="connsiteX48" fmla="*/ 152634 w 3348736"/>
                <a:gd name="connsiteY48" fmla="*/ 2780353 h 2924683"/>
                <a:gd name="connsiteX49" fmla="*/ 141644 w 3348736"/>
                <a:gd name="connsiteY49" fmla="*/ 2743722 h 2924683"/>
                <a:gd name="connsiteX50" fmla="*/ 136760 w 3348736"/>
                <a:gd name="connsiteY50" fmla="*/ 2705868 h 2924683"/>
                <a:gd name="connsiteX51" fmla="*/ 135538 w 3348736"/>
                <a:gd name="connsiteY51" fmla="*/ 2666793 h 2924683"/>
                <a:gd name="connsiteX52" fmla="*/ 139201 w 3348736"/>
                <a:gd name="connsiteY52" fmla="*/ 2625277 h 2924683"/>
                <a:gd name="connsiteX53" fmla="*/ 144086 w 3348736"/>
                <a:gd name="connsiteY53" fmla="*/ 2583762 h 2924683"/>
                <a:gd name="connsiteX54" fmla="*/ 150191 w 3348736"/>
                <a:gd name="connsiteY54" fmla="*/ 2542245 h 2924683"/>
                <a:gd name="connsiteX55" fmla="*/ 155076 w 3348736"/>
                <a:gd name="connsiteY55" fmla="*/ 2500730 h 2924683"/>
                <a:gd name="connsiteX56" fmla="*/ 157518 w 3348736"/>
                <a:gd name="connsiteY56" fmla="*/ 2459214 h 2924683"/>
                <a:gd name="connsiteX57" fmla="*/ 157518 w 3348736"/>
                <a:gd name="connsiteY57" fmla="*/ 2418918 h 2924683"/>
                <a:gd name="connsiteX58" fmla="*/ 152634 w 3348736"/>
                <a:gd name="connsiteY58" fmla="*/ 2381067 h 2924683"/>
                <a:gd name="connsiteX59" fmla="*/ 142865 w 3348736"/>
                <a:gd name="connsiteY59" fmla="*/ 2343213 h 2924683"/>
                <a:gd name="connsiteX60" fmla="*/ 128212 w 3348736"/>
                <a:gd name="connsiteY60" fmla="*/ 2307801 h 2924683"/>
                <a:gd name="connsiteX61" fmla="*/ 109897 w 3348736"/>
                <a:gd name="connsiteY61" fmla="*/ 2271170 h 2924683"/>
                <a:gd name="connsiteX62" fmla="*/ 89137 w 3348736"/>
                <a:gd name="connsiteY62" fmla="*/ 2234540 h 2924683"/>
                <a:gd name="connsiteX63" fmla="*/ 67160 w 3348736"/>
                <a:gd name="connsiteY63" fmla="*/ 2197907 h 2924683"/>
                <a:gd name="connsiteX64" fmla="*/ 46401 w 3348736"/>
                <a:gd name="connsiteY64" fmla="*/ 2162495 h 2924683"/>
                <a:gd name="connsiteX65" fmla="*/ 28084 w 3348736"/>
                <a:gd name="connsiteY65" fmla="*/ 2124644 h 2924683"/>
                <a:gd name="connsiteX66" fmla="*/ 13433 w 3348736"/>
                <a:gd name="connsiteY66" fmla="*/ 2088011 h 2924683"/>
                <a:gd name="connsiteX67" fmla="*/ 3664 w 3348736"/>
                <a:gd name="connsiteY67" fmla="*/ 2050158 h 2924683"/>
                <a:gd name="connsiteX68" fmla="*/ 0 w 3348736"/>
                <a:gd name="connsiteY68" fmla="*/ 2011084 h 2924683"/>
                <a:gd name="connsiteX69" fmla="*/ 3664 w 3348736"/>
                <a:gd name="connsiteY69" fmla="*/ 1972011 h 2924683"/>
                <a:gd name="connsiteX70" fmla="*/ 13433 w 3348736"/>
                <a:gd name="connsiteY70" fmla="*/ 1934159 h 2924683"/>
                <a:gd name="connsiteX71" fmla="*/ 28084 w 3348736"/>
                <a:gd name="connsiteY71" fmla="*/ 1897526 h 2924683"/>
                <a:gd name="connsiteX72" fmla="*/ 46401 w 3348736"/>
                <a:gd name="connsiteY72" fmla="*/ 1859674 h 2924683"/>
                <a:gd name="connsiteX73" fmla="*/ 67160 w 3348736"/>
                <a:gd name="connsiteY73" fmla="*/ 1824262 h 2924683"/>
                <a:gd name="connsiteX74" fmla="*/ 89137 w 3348736"/>
                <a:gd name="connsiteY74" fmla="*/ 1787632 h 2924683"/>
                <a:gd name="connsiteX75" fmla="*/ 109897 w 3348736"/>
                <a:gd name="connsiteY75" fmla="*/ 1750999 h 2924683"/>
                <a:gd name="connsiteX76" fmla="*/ 128212 w 3348736"/>
                <a:gd name="connsiteY76" fmla="*/ 1714368 h 2924683"/>
                <a:gd name="connsiteX77" fmla="*/ 142865 w 3348736"/>
                <a:gd name="connsiteY77" fmla="*/ 1678956 h 2924683"/>
                <a:gd name="connsiteX78" fmla="*/ 152634 w 3348736"/>
                <a:gd name="connsiteY78" fmla="*/ 1641103 h 2924683"/>
                <a:gd name="connsiteX79" fmla="*/ 157518 w 3348736"/>
                <a:gd name="connsiteY79" fmla="*/ 1603251 h 2924683"/>
                <a:gd name="connsiteX80" fmla="*/ 157518 w 3348736"/>
                <a:gd name="connsiteY80" fmla="*/ 1562957 h 2924683"/>
                <a:gd name="connsiteX81" fmla="*/ 155076 w 3348736"/>
                <a:gd name="connsiteY81" fmla="*/ 1521440 h 2924683"/>
                <a:gd name="connsiteX82" fmla="*/ 150191 w 3348736"/>
                <a:gd name="connsiteY82" fmla="*/ 1479924 h 2924683"/>
                <a:gd name="connsiteX83" fmla="*/ 144086 w 3348736"/>
                <a:gd name="connsiteY83" fmla="*/ 1438407 h 2924683"/>
                <a:gd name="connsiteX84" fmla="*/ 139201 w 3348736"/>
                <a:gd name="connsiteY84" fmla="*/ 1396892 h 2924683"/>
                <a:gd name="connsiteX85" fmla="*/ 135538 w 3348736"/>
                <a:gd name="connsiteY85" fmla="*/ 1355376 h 2924683"/>
                <a:gd name="connsiteX86" fmla="*/ 136760 w 3348736"/>
                <a:gd name="connsiteY86" fmla="*/ 1316302 h 2924683"/>
                <a:gd name="connsiteX87" fmla="*/ 141644 w 3348736"/>
                <a:gd name="connsiteY87" fmla="*/ 1278450 h 2924683"/>
                <a:gd name="connsiteX88" fmla="*/ 152634 w 3348736"/>
                <a:gd name="connsiteY88" fmla="*/ 1241817 h 2924683"/>
                <a:gd name="connsiteX89" fmla="*/ 168508 w 3348736"/>
                <a:gd name="connsiteY89" fmla="*/ 1211292 h 2924683"/>
                <a:gd name="connsiteX90" fmla="*/ 189265 w 3348736"/>
                <a:gd name="connsiteY90" fmla="*/ 1181986 h 2924683"/>
                <a:gd name="connsiteX91" fmla="*/ 213686 w 3348736"/>
                <a:gd name="connsiteY91" fmla="*/ 1156343 h 2924683"/>
                <a:gd name="connsiteX92" fmla="*/ 241770 w 3348736"/>
                <a:gd name="connsiteY92" fmla="*/ 1130702 h 2924683"/>
                <a:gd name="connsiteX93" fmla="*/ 271076 w 3348736"/>
                <a:gd name="connsiteY93" fmla="*/ 1107500 h 2924683"/>
                <a:gd name="connsiteX94" fmla="*/ 301603 w 3348736"/>
                <a:gd name="connsiteY94" fmla="*/ 1084300 h 2924683"/>
                <a:gd name="connsiteX95" fmla="*/ 332128 w 3348736"/>
                <a:gd name="connsiteY95" fmla="*/ 1061100 h 2924683"/>
                <a:gd name="connsiteX96" fmla="*/ 362656 w 3348736"/>
                <a:gd name="connsiteY96" fmla="*/ 1037900 h 2924683"/>
                <a:gd name="connsiteX97" fmla="*/ 390740 w 3348736"/>
                <a:gd name="connsiteY97" fmla="*/ 1013480 h 2924683"/>
                <a:gd name="connsiteX98" fmla="*/ 415163 w 3348736"/>
                <a:gd name="connsiteY98" fmla="*/ 985396 h 2924683"/>
                <a:gd name="connsiteX99" fmla="*/ 437140 w 3348736"/>
                <a:gd name="connsiteY99" fmla="*/ 958532 h 2924683"/>
                <a:gd name="connsiteX100" fmla="*/ 454235 w 3348736"/>
                <a:gd name="connsiteY100" fmla="*/ 928006 h 2924683"/>
                <a:gd name="connsiteX101" fmla="*/ 468888 w 3348736"/>
                <a:gd name="connsiteY101" fmla="*/ 895037 h 2924683"/>
                <a:gd name="connsiteX102" fmla="*/ 481099 w 3348736"/>
                <a:gd name="connsiteY102" fmla="*/ 859626 h 2924683"/>
                <a:gd name="connsiteX103" fmla="*/ 492088 w 3348736"/>
                <a:gd name="connsiteY103" fmla="*/ 822993 h 2924683"/>
                <a:gd name="connsiteX104" fmla="*/ 501857 w 3348736"/>
                <a:gd name="connsiteY104" fmla="*/ 786362 h 2924683"/>
                <a:gd name="connsiteX105" fmla="*/ 511626 w 3348736"/>
                <a:gd name="connsiteY105" fmla="*/ 748509 h 2924683"/>
                <a:gd name="connsiteX106" fmla="*/ 522616 w 3348736"/>
                <a:gd name="connsiteY106" fmla="*/ 713099 h 2924683"/>
                <a:gd name="connsiteX107" fmla="*/ 534826 w 3348736"/>
                <a:gd name="connsiteY107" fmla="*/ 677687 h 2924683"/>
                <a:gd name="connsiteX108" fmla="*/ 549479 w 3348736"/>
                <a:gd name="connsiteY108" fmla="*/ 644720 h 2924683"/>
                <a:gd name="connsiteX109" fmla="*/ 567795 w 3348736"/>
                <a:gd name="connsiteY109" fmla="*/ 615414 h 2924683"/>
                <a:gd name="connsiteX110" fmla="*/ 589773 w 3348736"/>
                <a:gd name="connsiteY110" fmla="*/ 588551 h 2924683"/>
                <a:gd name="connsiteX111" fmla="*/ 616636 w 3348736"/>
                <a:gd name="connsiteY111" fmla="*/ 566572 h 2924683"/>
                <a:gd name="connsiteX112" fmla="*/ 645943 w 3348736"/>
                <a:gd name="connsiteY112" fmla="*/ 548256 h 2924683"/>
                <a:gd name="connsiteX113" fmla="*/ 678910 w 3348736"/>
                <a:gd name="connsiteY113" fmla="*/ 533603 h 2924683"/>
                <a:gd name="connsiteX114" fmla="*/ 714322 w 3348736"/>
                <a:gd name="connsiteY114" fmla="*/ 521393 h 2924683"/>
                <a:gd name="connsiteX115" fmla="*/ 749733 w 3348736"/>
                <a:gd name="connsiteY115" fmla="*/ 510403 h 2924683"/>
                <a:gd name="connsiteX116" fmla="*/ 787586 w 3348736"/>
                <a:gd name="connsiteY116" fmla="*/ 500634 h 2924683"/>
                <a:gd name="connsiteX117" fmla="*/ 824217 w 3348736"/>
                <a:gd name="connsiteY117" fmla="*/ 490865 h 2924683"/>
                <a:gd name="connsiteX118" fmla="*/ 860849 w 3348736"/>
                <a:gd name="connsiteY118" fmla="*/ 479876 h 2924683"/>
                <a:gd name="connsiteX119" fmla="*/ 896260 w 3348736"/>
                <a:gd name="connsiteY119" fmla="*/ 467665 h 2924683"/>
                <a:gd name="connsiteX120" fmla="*/ 929228 w 3348736"/>
                <a:gd name="connsiteY120" fmla="*/ 453013 h 2924683"/>
                <a:gd name="connsiteX121" fmla="*/ 959755 w 3348736"/>
                <a:gd name="connsiteY121" fmla="*/ 435919 h 2924683"/>
                <a:gd name="connsiteX122" fmla="*/ 986618 w 3348736"/>
                <a:gd name="connsiteY122" fmla="*/ 413940 h 2924683"/>
                <a:gd name="connsiteX123" fmla="*/ 1014703 w 3348736"/>
                <a:gd name="connsiteY123" fmla="*/ 389517 h 2924683"/>
                <a:gd name="connsiteX124" fmla="*/ 1039125 w 3348736"/>
                <a:gd name="connsiteY124" fmla="*/ 361433 h 2924683"/>
                <a:gd name="connsiteX125" fmla="*/ 1062325 w 3348736"/>
                <a:gd name="connsiteY125" fmla="*/ 332128 h 2924683"/>
                <a:gd name="connsiteX126" fmla="*/ 1085525 w 3348736"/>
                <a:gd name="connsiteY126" fmla="*/ 301602 h 2924683"/>
                <a:gd name="connsiteX127" fmla="*/ 1108724 w 3348736"/>
                <a:gd name="connsiteY127" fmla="*/ 271075 h 2924683"/>
                <a:gd name="connsiteX128" fmla="*/ 1131924 w 3348736"/>
                <a:gd name="connsiteY128" fmla="*/ 241769 h 2924683"/>
                <a:gd name="connsiteX129" fmla="*/ 1157568 w 3348736"/>
                <a:gd name="connsiteY129" fmla="*/ 213685 h 2924683"/>
                <a:gd name="connsiteX130" fmla="*/ 1183209 w 3348736"/>
                <a:gd name="connsiteY130" fmla="*/ 189265 h 2924683"/>
                <a:gd name="connsiteX131" fmla="*/ 1212515 w 3348736"/>
                <a:gd name="connsiteY131" fmla="*/ 168506 h 2924683"/>
                <a:gd name="connsiteX132" fmla="*/ 1243042 w 3348736"/>
                <a:gd name="connsiteY132" fmla="*/ 152632 h 2924683"/>
                <a:gd name="connsiteX133" fmla="*/ 1279674 w 3348736"/>
                <a:gd name="connsiteY133" fmla="*/ 141643 h 2924683"/>
                <a:gd name="connsiteX134" fmla="*/ 1317527 w 3348736"/>
                <a:gd name="connsiteY134" fmla="*/ 136759 h 2924683"/>
                <a:gd name="connsiteX135" fmla="*/ 1356600 w 3348736"/>
                <a:gd name="connsiteY135" fmla="*/ 135537 h 2924683"/>
                <a:gd name="connsiteX136" fmla="*/ 1398115 w 3348736"/>
                <a:gd name="connsiteY136" fmla="*/ 139201 h 2924683"/>
                <a:gd name="connsiteX137" fmla="*/ 1439632 w 3348736"/>
                <a:gd name="connsiteY137" fmla="*/ 144086 h 2924683"/>
                <a:gd name="connsiteX138" fmla="*/ 1481149 w 3348736"/>
                <a:gd name="connsiteY138" fmla="*/ 150191 h 2924683"/>
                <a:gd name="connsiteX139" fmla="*/ 1522665 w 3348736"/>
                <a:gd name="connsiteY139" fmla="*/ 155076 h 2924683"/>
                <a:gd name="connsiteX140" fmla="*/ 1564180 w 3348736"/>
                <a:gd name="connsiteY140" fmla="*/ 157517 h 2924683"/>
                <a:gd name="connsiteX141" fmla="*/ 1604476 w 3348736"/>
                <a:gd name="connsiteY141" fmla="*/ 157517 h 2924683"/>
                <a:gd name="connsiteX142" fmla="*/ 1642330 w 3348736"/>
                <a:gd name="connsiteY142" fmla="*/ 152632 h 2924683"/>
                <a:gd name="connsiteX143" fmla="*/ 1680183 w 3348736"/>
                <a:gd name="connsiteY143" fmla="*/ 142864 h 2924683"/>
                <a:gd name="connsiteX144" fmla="*/ 1716814 w 3348736"/>
                <a:gd name="connsiteY144" fmla="*/ 128211 h 2924683"/>
                <a:gd name="connsiteX145" fmla="*/ 1753445 w 3348736"/>
                <a:gd name="connsiteY145" fmla="*/ 108674 h 2924683"/>
                <a:gd name="connsiteX146" fmla="*/ 1790078 w 3348736"/>
                <a:gd name="connsiteY146" fmla="*/ 89137 h 2924683"/>
                <a:gd name="connsiteX147" fmla="*/ 1826709 w 3348736"/>
                <a:gd name="connsiteY147" fmla="*/ 67158 h 2924683"/>
                <a:gd name="connsiteX148" fmla="*/ 1862121 w 3348736"/>
                <a:gd name="connsiteY148" fmla="*/ 46400 h 2924683"/>
                <a:gd name="connsiteX149" fmla="*/ 1899974 w 3348736"/>
                <a:gd name="connsiteY149" fmla="*/ 28084 h 2924683"/>
                <a:gd name="connsiteX150" fmla="*/ 1936605 w 3348736"/>
                <a:gd name="connsiteY150" fmla="*/ 13432 h 2924683"/>
                <a:gd name="connsiteX151" fmla="*/ 1974458 w 3348736"/>
                <a:gd name="connsiteY151" fmla="*/ 3662 h 292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3348736" h="2924683">
                  <a:moveTo>
                    <a:pt x="2013532" y="0"/>
                  </a:moveTo>
                  <a:lnTo>
                    <a:pt x="2052605" y="3662"/>
                  </a:lnTo>
                  <a:lnTo>
                    <a:pt x="2090458" y="13432"/>
                  </a:lnTo>
                  <a:lnTo>
                    <a:pt x="2127091" y="28084"/>
                  </a:lnTo>
                  <a:lnTo>
                    <a:pt x="2164942" y="46400"/>
                  </a:lnTo>
                  <a:lnTo>
                    <a:pt x="2200354" y="67158"/>
                  </a:lnTo>
                  <a:lnTo>
                    <a:pt x="2236987" y="89137"/>
                  </a:lnTo>
                  <a:lnTo>
                    <a:pt x="2273618" y="108674"/>
                  </a:lnTo>
                  <a:lnTo>
                    <a:pt x="2310249" y="128211"/>
                  </a:lnTo>
                  <a:lnTo>
                    <a:pt x="2345660" y="142864"/>
                  </a:lnTo>
                  <a:lnTo>
                    <a:pt x="2384735" y="152632"/>
                  </a:lnTo>
                  <a:lnTo>
                    <a:pt x="2422587" y="157517"/>
                  </a:lnTo>
                  <a:lnTo>
                    <a:pt x="2462882" y="157517"/>
                  </a:lnTo>
                  <a:lnTo>
                    <a:pt x="2504398" y="155076"/>
                  </a:lnTo>
                  <a:lnTo>
                    <a:pt x="2545914" y="150191"/>
                  </a:lnTo>
                  <a:lnTo>
                    <a:pt x="2587431" y="144086"/>
                  </a:lnTo>
                  <a:lnTo>
                    <a:pt x="2628946" y="139201"/>
                  </a:lnTo>
                  <a:lnTo>
                    <a:pt x="2670463" y="135537"/>
                  </a:lnTo>
                  <a:lnTo>
                    <a:pt x="2709536" y="136759"/>
                  </a:lnTo>
                  <a:lnTo>
                    <a:pt x="2747389" y="141643"/>
                  </a:lnTo>
                  <a:lnTo>
                    <a:pt x="2784022" y="152632"/>
                  </a:lnTo>
                  <a:lnTo>
                    <a:pt x="2814549" y="168506"/>
                  </a:lnTo>
                  <a:lnTo>
                    <a:pt x="2843853" y="189265"/>
                  </a:lnTo>
                  <a:lnTo>
                    <a:pt x="2869496" y="213685"/>
                  </a:lnTo>
                  <a:lnTo>
                    <a:pt x="2895138" y="241769"/>
                  </a:lnTo>
                  <a:lnTo>
                    <a:pt x="2918338" y="271075"/>
                  </a:lnTo>
                  <a:lnTo>
                    <a:pt x="2941538" y="301602"/>
                  </a:lnTo>
                  <a:lnTo>
                    <a:pt x="2964739" y="332128"/>
                  </a:lnTo>
                  <a:lnTo>
                    <a:pt x="2987939" y="361433"/>
                  </a:lnTo>
                  <a:lnTo>
                    <a:pt x="3012361" y="389517"/>
                  </a:lnTo>
                  <a:lnTo>
                    <a:pt x="3040445" y="413940"/>
                  </a:lnTo>
                  <a:lnTo>
                    <a:pt x="3067309" y="435919"/>
                  </a:lnTo>
                  <a:lnTo>
                    <a:pt x="3097835" y="453013"/>
                  </a:lnTo>
                  <a:lnTo>
                    <a:pt x="3130804" y="467665"/>
                  </a:lnTo>
                  <a:lnTo>
                    <a:pt x="3166214" y="479876"/>
                  </a:lnTo>
                  <a:lnTo>
                    <a:pt x="3202845" y="490865"/>
                  </a:lnTo>
                  <a:lnTo>
                    <a:pt x="3239478" y="500634"/>
                  </a:lnTo>
                  <a:lnTo>
                    <a:pt x="3277331" y="510403"/>
                  </a:lnTo>
                  <a:lnTo>
                    <a:pt x="3312741" y="521393"/>
                  </a:lnTo>
                  <a:lnTo>
                    <a:pt x="3348152" y="533603"/>
                  </a:lnTo>
                  <a:lnTo>
                    <a:pt x="3348736" y="533862"/>
                  </a:lnTo>
                  <a:lnTo>
                    <a:pt x="3348736" y="2924683"/>
                  </a:lnTo>
                  <a:lnTo>
                    <a:pt x="284253" y="2924683"/>
                  </a:lnTo>
                  <a:lnTo>
                    <a:pt x="271076" y="2914669"/>
                  </a:lnTo>
                  <a:lnTo>
                    <a:pt x="241770" y="2891468"/>
                  </a:lnTo>
                  <a:lnTo>
                    <a:pt x="213686" y="2865827"/>
                  </a:lnTo>
                  <a:lnTo>
                    <a:pt x="189265" y="2840185"/>
                  </a:lnTo>
                  <a:lnTo>
                    <a:pt x="168508" y="2810878"/>
                  </a:lnTo>
                  <a:lnTo>
                    <a:pt x="152634" y="2780353"/>
                  </a:lnTo>
                  <a:lnTo>
                    <a:pt x="141644" y="2743722"/>
                  </a:lnTo>
                  <a:lnTo>
                    <a:pt x="136760" y="2705868"/>
                  </a:lnTo>
                  <a:lnTo>
                    <a:pt x="135538" y="2666793"/>
                  </a:lnTo>
                  <a:lnTo>
                    <a:pt x="139201" y="2625277"/>
                  </a:lnTo>
                  <a:lnTo>
                    <a:pt x="144086" y="2583762"/>
                  </a:lnTo>
                  <a:lnTo>
                    <a:pt x="150191" y="2542245"/>
                  </a:lnTo>
                  <a:lnTo>
                    <a:pt x="155076" y="2500730"/>
                  </a:lnTo>
                  <a:lnTo>
                    <a:pt x="157518" y="2459214"/>
                  </a:lnTo>
                  <a:lnTo>
                    <a:pt x="157518" y="2418918"/>
                  </a:lnTo>
                  <a:lnTo>
                    <a:pt x="152634" y="2381067"/>
                  </a:lnTo>
                  <a:lnTo>
                    <a:pt x="142865" y="2343213"/>
                  </a:lnTo>
                  <a:lnTo>
                    <a:pt x="128212" y="2307801"/>
                  </a:lnTo>
                  <a:lnTo>
                    <a:pt x="109897" y="2271170"/>
                  </a:lnTo>
                  <a:lnTo>
                    <a:pt x="89137" y="2234540"/>
                  </a:lnTo>
                  <a:lnTo>
                    <a:pt x="67160" y="2197907"/>
                  </a:lnTo>
                  <a:lnTo>
                    <a:pt x="46401" y="2162495"/>
                  </a:lnTo>
                  <a:lnTo>
                    <a:pt x="28084" y="2124644"/>
                  </a:lnTo>
                  <a:lnTo>
                    <a:pt x="13433" y="2088011"/>
                  </a:lnTo>
                  <a:lnTo>
                    <a:pt x="3664" y="2050158"/>
                  </a:lnTo>
                  <a:lnTo>
                    <a:pt x="0" y="2011084"/>
                  </a:lnTo>
                  <a:lnTo>
                    <a:pt x="3664" y="1972011"/>
                  </a:lnTo>
                  <a:lnTo>
                    <a:pt x="13433" y="1934159"/>
                  </a:lnTo>
                  <a:lnTo>
                    <a:pt x="28084" y="1897526"/>
                  </a:lnTo>
                  <a:lnTo>
                    <a:pt x="46401" y="1859674"/>
                  </a:lnTo>
                  <a:lnTo>
                    <a:pt x="67160" y="1824262"/>
                  </a:lnTo>
                  <a:lnTo>
                    <a:pt x="89137" y="1787632"/>
                  </a:lnTo>
                  <a:lnTo>
                    <a:pt x="109897" y="1750999"/>
                  </a:lnTo>
                  <a:lnTo>
                    <a:pt x="128212" y="1714368"/>
                  </a:lnTo>
                  <a:lnTo>
                    <a:pt x="142865" y="1678956"/>
                  </a:lnTo>
                  <a:lnTo>
                    <a:pt x="152634" y="1641103"/>
                  </a:lnTo>
                  <a:lnTo>
                    <a:pt x="157518" y="1603251"/>
                  </a:lnTo>
                  <a:lnTo>
                    <a:pt x="157518" y="1562957"/>
                  </a:lnTo>
                  <a:lnTo>
                    <a:pt x="155076" y="1521440"/>
                  </a:lnTo>
                  <a:lnTo>
                    <a:pt x="150191" y="1479924"/>
                  </a:lnTo>
                  <a:lnTo>
                    <a:pt x="144086" y="1438407"/>
                  </a:lnTo>
                  <a:lnTo>
                    <a:pt x="139201" y="1396892"/>
                  </a:lnTo>
                  <a:lnTo>
                    <a:pt x="135538" y="1355376"/>
                  </a:lnTo>
                  <a:lnTo>
                    <a:pt x="136760" y="1316302"/>
                  </a:lnTo>
                  <a:lnTo>
                    <a:pt x="141644" y="1278450"/>
                  </a:lnTo>
                  <a:lnTo>
                    <a:pt x="152634" y="1241817"/>
                  </a:lnTo>
                  <a:lnTo>
                    <a:pt x="168508" y="1211292"/>
                  </a:lnTo>
                  <a:lnTo>
                    <a:pt x="189265" y="1181986"/>
                  </a:lnTo>
                  <a:lnTo>
                    <a:pt x="213686" y="1156343"/>
                  </a:lnTo>
                  <a:lnTo>
                    <a:pt x="241770" y="1130702"/>
                  </a:lnTo>
                  <a:lnTo>
                    <a:pt x="271076" y="1107500"/>
                  </a:lnTo>
                  <a:lnTo>
                    <a:pt x="301603" y="1084300"/>
                  </a:lnTo>
                  <a:lnTo>
                    <a:pt x="332128" y="1061100"/>
                  </a:lnTo>
                  <a:lnTo>
                    <a:pt x="362656" y="1037900"/>
                  </a:lnTo>
                  <a:lnTo>
                    <a:pt x="390740" y="1013480"/>
                  </a:lnTo>
                  <a:lnTo>
                    <a:pt x="415163" y="985396"/>
                  </a:lnTo>
                  <a:lnTo>
                    <a:pt x="437140" y="958532"/>
                  </a:lnTo>
                  <a:lnTo>
                    <a:pt x="454235" y="928006"/>
                  </a:lnTo>
                  <a:lnTo>
                    <a:pt x="468888" y="895037"/>
                  </a:lnTo>
                  <a:lnTo>
                    <a:pt x="481099" y="859626"/>
                  </a:lnTo>
                  <a:lnTo>
                    <a:pt x="492088" y="822993"/>
                  </a:lnTo>
                  <a:lnTo>
                    <a:pt x="501857" y="786362"/>
                  </a:lnTo>
                  <a:lnTo>
                    <a:pt x="511626" y="748509"/>
                  </a:lnTo>
                  <a:lnTo>
                    <a:pt x="522616" y="713099"/>
                  </a:lnTo>
                  <a:lnTo>
                    <a:pt x="534826" y="677687"/>
                  </a:lnTo>
                  <a:lnTo>
                    <a:pt x="549479" y="644720"/>
                  </a:lnTo>
                  <a:lnTo>
                    <a:pt x="567795" y="615414"/>
                  </a:lnTo>
                  <a:lnTo>
                    <a:pt x="589773" y="588551"/>
                  </a:lnTo>
                  <a:lnTo>
                    <a:pt x="616636" y="566572"/>
                  </a:lnTo>
                  <a:lnTo>
                    <a:pt x="645943" y="548256"/>
                  </a:lnTo>
                  <a:lnTo>
                    <a:pt x="678910" y="533603"/>
                  </a:lnTo>
                  <a:lnTo>
                    <a:pt x="714322" y="521393"/>
                  </a:lnTo>
                  <a:lnTo>
                    <a:pt x="749733" y="510403"/>
                  </a:lnTo>
                  <a:lnTo>
                    <a:pt x="787586" y="500634"/>
                  </a:lnTo>
                  <a:lnTo>
                    <a:pt x="824217" y="490865"/>
                  </a:lnTo>
                  <a:lnTo>
                    <a:pt x="860849" y="479876"/>
                  </a:lnTo>
                  <a:lnTo>
                    <a:pt x="896260" y="467665"/>
                  </a:lnTo>
                  <a:lnTo>
                    <a:pt x="929228" y="453013"/>
                  </a:lnTo>
                  <a:lnTo>
                    <a:pt x="959755" y="435919"/>
                  </a:lnTo>
                  <a:lnTo>
                    <a:pt x="986618" y="413940"/>
                  </a:lnTo>
                  <a:lnTo>
                    <a:pt x="1014703" y="389517"/>
                  </a:lnTo>
                  <a:lnTo>
                    <a:pt x="1039125" y="361433"/>
                  </a:lnTo>
                  <a:lnTo>
                    <a:pt x="1062325" y="332128"/>
                  </a:lnTo>
                  <a:lnTo>
                    <a:pt x="1085525" y="301602"/>
                  </a:lnTo>
                  <a:lnTo>
                    <a:pt x="1108724" y="271075"/>
                  </a:lnTo>
                  <a:lnTo>
                    <a:pt x="1131924" y="241769"/>
                  </a:lnTo>
                  <a:lnTo>
                    <a:pt x="1157568" y="213685"/>
                  </a:lnTo>
                  <a:lnTo>
                    <a:pt x="1183209" y="189265"/>
                  </a:lnTo>
                  <a:lnTo>
                    <a:pt x="1212515" y="168506"/>
                  </a:lnTo>
                  <a:lnTo>
                    <a:pt x="1243042" y="152632"/>
                  </a:lnTo>
                  <a:lnTo>
                    <a:pt x="1279674" y="141643"/>
                  </a:lnTo>
                  <a:lnTo>
                    <a:pt x="1317527" y="136759"/>
                  </a:lnTo>
                  <a:lnTo>
                    <a:pt x="1356600" y="135537"/>
                  </a:lnTo>
                  <a:lnTo>
                    <a:pt x="1398115" y="139201"/>
                  </a:lnTo>
                  <a:lnTo>
                    <a:pt x="1439632" y="144086"/>
                  </a:lnTo>
                  <a:lnTo>
                    <a:pt x="1481149" y="150191"/>
                  </a:lnTo>
                  <a:lnTo>
                    <a:pt x="1522665" y="155076"/>
                  </a:lnTo>
                  <a:lnTo>
                    <a:pt x="1564180" y="157517"/>
                  </a:lnTo>
                  <a:lnTo>
                    <a:pt x="1604476" y="157517"/>
                  </a:lnTo>
                  <a:lnTo>
                    <a:pt x="1642330" y="152632"/>
                  </a:lnTo>
                  <a:lnTo>
                    <a:pt x="1680183" y="142864"/>
                  </a:lnTo>
                  <a:lnTo>
                    <a:pt x="1716814" y="128211"/>
                  </a:lnTo>
                  <a:lnTo>
                    <a:pt x="1753445" y="108674"/>
                  </a:lnTo>
                  <a:lnTo>
                    <a:pt x="1790078" y="89137"/>
                  </a:lnTo>
                  <a:lnTo>
                    <a:pt x="1826709" y="67158"/>
                  </a:lnTo>
                  <a:lnTo>
                    <a:pt x="1862121" y="46400"/>
                  </a:lnTo>
                  <a:lnTo>
                    <a:pt x="1899974" y="28084"/>
                  </a:lnTo>
                  <a:lnTo>
                    <a:pt x="1936605" y="13432"/>
                  </a:lnTo>
                  <a:lnTo>
                    <a:pt x="1974458" y="3662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0635F67-9D0E-AAE6-B195-4F96F9A01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4766" y="5060153"/>
            <a:ext cx="2338323" cy="12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26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6216FA-6D6E-11B1-F86D-D0C85907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1AAF2E-E49C-6CC6-1429-2A7FF92B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102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F7E6E5-196F-D1B0-041F-6630A758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it-IT"/>
              <a:t>Introduzione</a:t>
            </a:r>
            <a:endParaRPr lang="it-IT" dirty="0"/>
          </a:p>
        </p:txBody>
      </p:sp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BDBF4B-CB27-78B6-16A8-AA82F4D45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b="0" i="0" u="none" strike="noStrike" baseline="0" dirty="0">
                <a:latin typeface="CMR12"/>
              </a:rPr>
              <a:t>Gioco.it è uno dei </a:t>
            </a:r>
            <a:r>
              <a:rPr lang="it-IT" sz="2200" b="0" i="0" u="none" strike="noStrike" baseline="0" dirty="0" err="1">
                <a:latin typeface="CMR12"/>
              </a:rPr>
              <a:t>pi</a:t>
            </a:r>
            <a:r>
              <a:rPr lang="it-IT" sz="2200" dirty="0" err="1">
                <a:latin typeface="CMR12"/>
              </a:rPr>
              <a:t>ú</a:t>
            </a:r>
            <a:r>
              <a:rPr lang="it-IT" sz="2200" b="0" i="0" u="none" strike="noStrike" baseline="0" dirty="0">
                <a:latin typeface="CMR12"/>
              </a:rPr>
              <a:t> famosi, se non il </a:t>
            </a:r>
            <a:r>
              <a:rPr lang="it-IT" sz="2200" b="0" i="0" u="none" strike="noStrike" baseline="0" dirty="0" err="1">
                <a:latin typeface="CMR12"/>
              </a:rPr>
              <a:t>pi</a:t>
            </a:r>
            <a:r>
              <a:rPr lang="it-IT" sz="2200" dirty="0" err="1">
                <a:latin typeface="CMR12"/>
              </a:rPr>
              <a:t>ú</a:t>
            </a:r>
            <a:r>
              <a:rPr lang="it-IT" sz="2200" b="0" i="0" u="none" strike="noStrike" baseline="0" dirty="0">
                <a:latin typeface="CMR12"/>
              </a:rPr>
              <a:t> importante e famoso, sito di giochi online per bambini, ragazzi, ma anche adulti a cui piace divertirsi e svagarsi. Lo scopo del nostro progetto è proprio quello di prendere a carico le preoccupazioni che i genitori hanno per rendere Gioco.it una piattaforma sicura e trasparente </a:t>
            </a:r>
            <a:r>
              <a:rPr lang="it-IT" sz="2200" b="0" i="0" u="none" strike="noStrike" baseline="0" dirty="0" err="1">
                <a:latin typeface="CMR12"/>
              </a:rPr>
              <a:t>ridisegnan</a:t>
            </a:r>
            <a:r>
              <a:rPr lang="it-IT" sz="2200" b="0" i="0" u="none" strike="noStrike" baseline="0" dirty="0">
                <a:latin typeface="CMR12"/>
              </a:rPr>
              <a:t>, rendendo i genitori consapevoli e soddisfatti eliminando le loro paure e lasciando i loro figli liberi di divertirsi ed eventualmente anche apprendere e sviluppare nuove </a:t>
            </a:r>
            <a:r>
              <a:rPr lang="it-IT" sz="2200" b="0" i="0" u="none" strike="noStrike" baseline="0" dirty="0" err="1">
                <a:latin typeface="CMR12"/>
              </a:rPr>
              <a:t>capacit</a:t>
            </a:r>
            <a:r>
              <a:rPr lang="it-IT" sz="2200" dirty="0" err="1">
                <a:latin typeface="CMR12"/>
              </a:rPr>
              <a:t>á</a:t>
            </a:r>
            <a:r>
              <a:rPr lang="it-IT" sz="2200" dirty="0">
                <a:latin typeface="CMR12"/>
              </a:rPr>
              <a:t>  </a:t>
            </a:r>
            <a:r>
              <a:rPr lang="it-IT" sz="2200" b="0" i="0" u="none" strike="noStrike" baseline="0" dirty="0">
                <a:latin typeface="CMR12"/>
              </a:rPr>
              <a:t>liberi da eventuali pericoli.</a:t>
            </a:r>
          </a:p>
          <a:p>
            <a:pPr marL="0" indent="0">
              <a:buNone/>
            </a:pPr>
            <a:endParaRPr lang="it-IT" sz="2200" dirty="0"/>
          </a:p>
        </p:txBody>
      </p:sp>
      <p:sp>
        <p:nvSpPr>
          <p:cNvPr id="42" name="Oval 3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3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8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0A7B37-4458-4745-AA03-7239FAF2D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097E1D96-7C8B-400D-A348-5CCBDCAFB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0E5BB2AC-B50A-43D8-A7F2-134009198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" name="Titolo 1">
            <a:extLst>
              <a:ext uri="{FF2B5EF4-FFF2-40B4-BE49-F238E27FC236}">
                <a16:creationId xmlns:a16="http://schemas.microsoft.com/office/drawing/2014/main" id="{93918286-F539-88D5-E5EC-A68454FF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86" y="383457"/>
            <a:ext cx="10545713" cy="2788920"/>
          </a:xfrm>
        </p:spPr>
        <p:txBody>
          <a:bodyPr anchor="b">
            <a:normAutofit/>
          </a:bodyPr>
          <a:lstStyle/>
          <a:p>
            <a:pPr algn="ctr"/>
            <a:r>
              <a:rPr lang="it-IT" sz="4800">
                <a:solidFill>
                  <a:schemeClr val="bg1"/>
                </a:solidFill>
              </a:rPr>
              <a:t>Fasi di progetto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43E7E7-E8B6-4540-9F64-16248A70A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57" y="3245529"/>
            <a:ext cx="10911259" cy="32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F2238E53-BF5C-3B51-6A8B-D86FB15E5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420578"/>
              </p:ext>
            </p:extLst>
          </p:nvPr>
        </p:nvGraphicFramePr>
        <p:xfrm>
          <a:off x="838200" y="3532613"/>
          <a:ext cx="10515600" cy="2644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83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1D7341-5938-4E7F-FEA5-93A260F19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26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64F25F0-AA3A-714A-6049-00AC601F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Segmentazione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8AC394C-1696-8FBA-FE7B-67095C6CF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26062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F6B43F45-E1D6-86DD-DB73-059483F578A6}"/>
              </a:ext>
            </a:extLst>
          </p:cNvPr>
          <p:cNvSpPr txBox="1"/>
          <p:nvPr/>
        </p:nvSpPr>
        <p:spPr>
          <a:xfrm>
            <a:off x="838200" y="140100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Identifichiamo qui di seguito i diversi segmenti target: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9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D8D50-860E-1587-38DF-D091DEF3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Ricerca Utenti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3CD006D-65A6-FE68-7171-66EA0DDFE8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638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AEAA89-433D-8520-3193-B55133C1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it-IT"/>
              <a:t>Valutazione delle risorse esistenti</a:t>
            </a:r>
            <a:endParaRPr lang="it-IT" dirty="0"/>
          </a:p>
        </p:txBody>
      </p:sp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5BDB0D4F-9DAD-A828-65E7-F21ABC5AC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009073"/>
              </p:ext>
            </p:extLst>
          </p:nvPr>
        </p:nvGraphicFramePr>
        <p:xfrm>
          <a:off x="838200" y="2950304"/>
          <a:ext cx="10515600" cy="3333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B0137C-ADB3-F1A8-3A95-AA0D244A8953}"/>
              </a:ext>
            </a:extLst>
          </p:cNvPr>
          <p:cNvSpPr txBox="1"/>
          <p:nvPr/>
        </p:nvSpPr>
        <p:spPr>
          <a:xfrm>
            <a:off x="838200" y="1936973"/>
            <a:ext cx="94964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0" i="0" u="none" strike="noStrike" baseline="0" dirty="0">
                <a:latin typeface="Calibri(Corpo)"/>
              </a:rPr>
              <a:t>In questa sezione analizzeremo dettagliatamente il sito Gioco.it al fine di individuare le </a:t>
            </a:r>
            <a:r>
              <a:rPr lang="it-IT" sz="2200" b="0" i="0" u="none" strike="noStrike" baseline="0" dirty="0" err="1">
                <a:latin typeface="Calibri(Corpo)"/>
              </a:rPr>
              <a:t>criticitá</a:t>
            </a:r>
            <a:r>
              <a:rPr lang="it-IT" sz="2200" b="0" i="0" u="none" strike="noStrike" baseline="0" dirty="0">
                <a:latin typeface="Calibri(Corpo)"/>
              </a:rPr>
              <a:t>: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696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162B378-0A87-A736-01E1-4B7F219C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it-IT" sz="3800">
                <a:solidFill>
                  <a:srgbClr val="FFFFFF"/>
                </a:solidFill>
              </a:rPr>
              <a:t>Studio di fattibilitá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ED6172-8DE7-B59C-469D-7B61C972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In questa sezione mettiamo in evidenza i vincoli che abbiamo trovato:</a:t>
            </a:r>
          </a:p>
          <a:p>
            <a:r>
              <a:rPr lang="it-IT" sz="2400" b="1" i="0" u="none" strike="noStrike" baseline="0" dirty="0">
                <a:latin typeface="CMBX12"/>
              </a:rPr>
              <a:t>Vincoli tecnici</a:t>
            </a:r>
            <a:r>
              <a:rPr lang="it-IT" sz="2400" b="0" i="0" u="none" strike="noStrike" baseline="0" dirty="0">
                <a:latin typeface="CMBX12"/>
              </a:rPr>
              <a:t>: </a:t>
            </a:r>
            <a:r>
              <a:rPr lang="it-IT" sz="2400" b="0" i="0" u="none" strike="noStrike" baseline="0" dirty="0">
                <a:latin typeface="CMR12"/>
              </a:rPr>
              <a:t>trattandosi di una piattaforma web, </a:t>
            </a:r>
            <a:r>
              <a:rPr lang="it-IT" sz="2400" dirty="0">
                <a:latin typeface="CMR12"/>
              </a:rPr>
              <a:t>è</a:t>
            </a:r>
            <a:r>
              <a:rPr lang="it-IT" sz="2400" b="0" i="0" u="none" strike="noStrike" baseline="0" dirty="0">
                <a:latin typeface="CMR12"/>
              </a:rPr>
              <a:t> necessario che l’utente disponga di una connessione internet. Quindi supponiamo che tutti i nostri utenti possiedano almeno un personal computer (desktop o laptop) o smartphone con una connessione ad internet.</a:t>
            </a:r>
          </a:p>
          <a:p>
            <a:r>
              <a:rPr lang="it-IT" sz="2400" b="1" i="0" u="none" strike="noStrike" baseline="0" dirty="0">
                <a:latin typeface="CMBX12"/>
              </a:rPr>
              <a:t>Vincoli ambientali</a:t>
            </a:r>
            <a:r>
              <a:rPr lang="it-IT" sz="2400" b="0" i="0" u="none" strike="noStrike" baseline="0" dirty="0">
                <a:latin typeface="CMBX12"/>
              </a:rPr>
              <a:t>: </a:t>
            </a:r>
            <a:r>
              <a:rPr lang="it-IT" sz="2400" b="0" i="0" u="none" strike="noStrike" baseline="0" dirty="0">
                <a:latin typeface="CMR12"/>
              </a:rPr>
              <a:t>la piattaforma è pensata per essere utilizzata nel tempo libero, pertanto l’ambiente di utilizzo </a:t>
            </a:r>
            <a:r>
              <a:rPr lang="it-IT" sz="2400" b="0" i="0" u="none" strike="noStrike" baseline="0" dirty="0" err="1">
                <a:latin typeface="CMR12"/>
              </a:rPr>
              <a:t>pi</a:t>
            </a:r>
            <a:r>
              <a:rPr lang="it-IT" sz="2400" dirty="0" err="1">
                <a:latin typeface="CMR12"/>
              </a:rPr>
              <a:t>ú</a:t>
            </a:r>
            <a:r>
              <a:rPr lang="it-IT" sz="2400" b="0" i="0" u="none" strike="noStrike" baseline="0" dirty="0">
                <a:latin typeface="CMR12"/>
              </a:rPr>
              <a:t> comune </a:t>
            </a:r>
            <a:r>
              <a:rPr lang="it-IT" sz="2400" b="0" i="0" u="none" strike="noStrike" baseline="0" dirty="0" err="1">
                <a:latin typeface="CMR12"/>
              </a:rPr>
              <a:t>sar</a:t>
            </a:r>
            <a:r>
              <a:rPr lang="it-IT" sz="2400" dirty="0" err="1">
                <a:latin typeface="CMR12"/>
              </a:rPr>
              <a:t>á</a:t>
            </a:r>
            <a:r>
              <a:rPr lang="it-IT" sz="2400" b="0" i="0" u="none" strike="noStrike" baseline="0" dirty="0">
                <a:latin typeface="CMR12"/>
              </a:rPr>
              <a:t> la propria abitazione o un ambiente altrettanto confortevole e accogliente, senza alcun vincolo di tempo.</a:t>
            </a:r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1427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AD119F-CE0C-2AE8-4CEA-998FBC31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8"/>
            <a:ext cx="4914900" cy="17700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A9613B2-FEC3-0024-5CEF-FB46F0EB7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2538"/>
            <a:ext cx="4914900" cy="21621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D025E6C-394E-E039-1983-442785913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538" y="681038"/>
            <a:ext cx="5529263" cy="19383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9615171-E5F5-5CEF-F975-E8F29C57C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538" y="2690813"/>
            <a:ext cx="5529263" cy="19939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21EDE5B-6ACE-6935-8FEC-C49CE25B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it-IT" dirty="0" err="1"/>
              <a:t>Personas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299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99EE2B-0E6A-8613-998D-499B8A40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371" y="1675961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Proposta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di design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iga e compasso | Scaricare icone gratis">
            <a:extLst>
              <a:ext uri="{FF2B5EF4-FFF2-40B4-BE49-F238E27FC236}">
                <a16:creationId xmlns:a16="http://schemas.microsoft.com/office/drawing/2014/main" id="{251864CC-54BC-F35D-D89F-68A287720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477" y="1902070"/>
            <a:ext cx="2513516" cy="251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7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i Office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1106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Calibri(Corpo)</vt:lpstr>
      <vt:lpstr>CMBX12</vt:lpstr>
      <vt:lpstr>CMR12</vt:lpstr>
      <vt:lpstr>F47</vt:lpstr>
      <vt:lpstr>Tema di Office</vt:lpstr>
      <vt:lpstr>Project Management Highlights</vt:lpstr>
      <vt:lpstr>Introduzione</vt:lpstr>
      <vt:lpstr>Fasi di progetto</vt:lpstr>
      <vt:lpstr>Segmentazione</vt:lpstr>
      <vt:lpstr>Ricerca Utenti</vt:lpstr>
      <vt:lpstr>Valutazione delle risorse esistenti</vt:lpstr>
      <vt:lpstr>Studio di fattibilitá</vt:lpstr>
      <vt:lpstr>Personas</vt:lpstr>
      <vt:lpstr>Proposta di design</vt:lpstr>
      <vt:lpstr>Homepage</vt:lpstr>
      <vt:lpstr>Gioco</vt:lpstr>
      <vt:lpstr>Profilo</vt:lpstr>
      <vt:lpstr>Parental Control</vt:lpstr>
      <vt:lpstr>Valutazione del Design</vt:lpstr>
      <vt:lpstr>Valutazione del Design – Miglioramenti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Boldrini</dc:creator>
  <cp:lastModifiedBy>Simone Boldrini</cp:lastModifiedBy>
  <cp:revision>5</cp:revision>
  <dcterms:created xsi:type="dcterms:W3CDTF">2022-09-26T13:26:43Z</dcterms:created>
  <dcterms:modified xsi:type="dcterms:W3CDTF">2022-09-29T08:41:30Z</dcterms:modified>
</cp:coreProperties>
</file>