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5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4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66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42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1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381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708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3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87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61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79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0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18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83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AFA6-110E-437D-A515-3EB455D74839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8BCD2A-F019-4846-833B-18A6E5AA1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71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8FFCF-6BD0-B2D0-A9C2-4278895FB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8857" y="965196"/>
            <a:ext cx="4583022" cy="2633146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Final</a:t>
            </a:r>
            <a:r>
              <a:rPr lang="it-IT" dirty="0">
                <a:solidFill>
                  <a:schemeClr val="tx1"/>
                </a:solidFill>
              </a:rPr>
              <a:t> Design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Gioco.it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95AB7F-7211-9A35-F24F-7F30FC036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364" y="4860734"/>
            <a:ext cx="4559022" cy="825879"/>
          </a:xfrm>
        </p:spPr>
        <p:txBody>
          <a:bodyPr>
            <a:normAutofit/>
          </a:bodyPr>
          <a:lstStyle/>
          <a:p>
            <a:pPr algn="r"/>
            <a:r>
              <a:rPr lang="it-IT" sz="1800" b="0" i="0" u="none" strike="noStrike" baseline="0" dirty="0">
                <a:solidFill>
                  <a:srgbClr val="FFFFFF"/>
                </a:solidFill>
                <a:latin typeface="Lato-Regular"/>
              </a:rPr>
              <a:t>Design finale del sito web Gioco.it</a:t>
            </a:r>
          </a:p>
          <a:p>
            <a:pPr algn="r"/>
            <a:r>
              <a:rPr lang="it-IT" sz="1800" b="0" i="0" u="none" strike="noStrike" baseline="0" dirty="0">
                <a:solidFill>
                  <a:srgbClr val="FFFFFF"/>
                </a:solidFill>
                <a:latin typeface="Lato-Regular"/>
              </a:rPr>
              <a:t>gruppo: La Triade</a:t>
            </a:r>
            <a:endParaRPr lang="it-IT" dirty="0">
              <a:solidFill>
                <a:srgbClr val="8CC1FF"/>
              </a:solidFill>
            </a:endParaRPr>
          </a:p>
        </p:txBody>
      </p:sp>
      <p:pic>
        <p:nvPicPr>
          <p:cNvPr id="68" name="Immagine 67">
            <a:extLst>
              <a:ext uri="{FF2B5EF4-FFF2-40B4-BE49-F238E27FC236}">
                <a16:creationId xmlns:a16="http://schemas.microsoft.com/office/drawing/2014/main" id="{5F66CC75-7770-0877-5C2A-F245BE576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89" y="2491509"/>
            <a:ext cx="4452216" cy="14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4FCF4B5A-1798-79B4-F381-2E611902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16638"/>
            <a:ext cx="3471332" cy="1021687"/>
          </a:xfrm>
        </p:spPr>
        <p:txBody>
          <a:bodyPr anchor="ctr">
            <a:normAutofit/>
          </a:bodyPr>
          <a:lstStyle/>
          <a:p>
            <a:r>
              <a:rPr lang="it-IT" dirty="0"/>
              <a:t>Homepage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AFD637-1DB7-290E-70E8-C25AFE26D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04" y="294658"/>
            <a:ext cx="4128046" cy="6268683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3E63E7C-3831-B26D-53F4-270D80A19201}"/>
              </a:ext>
            </a:extLst>
          </p:cNvPr>
          <p:cNvSpPr txBox="1">
            <a:spLocks/>
          </p:cNvSpPr>
          <p:nvPr/>
        </p:nvSpPr>
        <p:spPr>
          <a:xfrm>
            <a:off x="315111" y="1962150"/>
            <a:ext cx="3799670" cy="353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homepage del sito è divisa in:</a:t>
            </a:r>
          </a:p>
          <a:p>
            <a:r>
              <a:rPr lang="it-IT" dirty="0" err="1"/>
              <a:t>Header</a:t>
            </a:r>
            <a:r>
              <a:rPr lang="it-IT" dirty="0"/>
              <a:t> -&gt; il menu è stato rimpiazzato dalla Toast </a:t>
            </a:r>
            <a:r>
              <a:rPr lang="it-IT" dirty="0" err="1"/>
              <a:t>Icon</a:t>
            </a:r>
            <a:r>
              <a:rPr lang="it-IT" dirty="0"/>
              <a:t>, il pannello di ricerca verrà mostrato solo al click nell'apposita icona</a:t>
            </a:r>
          </a:p>
          <a:p>
            <a:r>
              <a:rPr lang="it-IT" dirty="0"/>
              <a:t>Corpo -&gt; versione organizzata in liste e aggiunta la sezione «Gioco del giorno»</a:t>
            </a:r>
          </a:p>
          <a:p>
            <a:r>
              <a:rPr lang="it-IT" dirty="0" err="1"/>
              <a:t>Footer</a:t>
            </a:r>
            <a:r>
              <a:rPr lang="it-IT" dirty="0"/>
              <a:t> -&gt; rimasto simile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78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CB43CE-EFB4-9ED2-8517-D9E0F5F9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553E8-FCA5-E45E-E3CF-24C067E9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ciao</a:t>
            </a:r>
          </a:p>
        </p:txBody>
      </p:sp>
    </p:spTree>
    <p:extLst>
      <p:ext uri="{BB962C8B-B14F-4D97-AF65-F5344CB8AC3E}">
        <p14:creationId xmlns:p14="http://schemas.microsoft.com/office/powerpoint/2010/main" val="417087698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69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Lato-Regular</vt:lpstr>
      <vt:lpstr>Trebuchet MS</vt:lpstr>
      <vt:lpstr>Wingdings 3</vt:lpstr>
      <vt:lpstr>Sfaccettatura</vt:lpstr>
      <vt:lpstr>Final Design Gioco.it</vt:lpstr>
      <vt:lpstr>Homepage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Design Gioco.it</dc:title>
  <dc:creator>Luca Genova - luca.genova2@studio.unibo.it</dc:creator>
  <cp:lastModifiedBy>Luca Genova - luca.genova2@studio.unibo.it</cp:lastModifiedBy>
  <cp:revision>1</cp:revision>
  <dcterms:created xsi:type="dcterms:W3CDTF">2022-09-26T13:56:22Z</dcterms:created>
  <dcterms:modified xsi:type="dcterms:W3CDTF">2022-09-26T15:09:47Z</dcterms:modified>
</cp:coreProperties>
</file>