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70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71" r:id="rId11"/>
    <p:sldId id="272" r:id="rId12"/>
    <p:sldId id="273" r:id="rId13"/>
    <p:sldId id="265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7E001-24B9-4969-97B4-6CB4A27A6AE0}" v="52" dt="2022-09-26T14:31:40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C6E4E-AEC4-4A96-BFC7-2564472EE330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B4EC287-4A07-4CDB-9884-F46471742854}">
      <dgm:prSet/>
      <dgm:spPr/>
      <dgm:t>
        <a:bodyPr/>
        <a:lstStyle/>
        <a:p>
          <a:r>
            <a:rPr lang="it-IT"/>
            <a:t>Ricerca etnografica</a:t>
          </a:r>
          <a:endParaRPr lang="en-US"/>
        </a:p>
      </dgm:t>
    </dgm:pt>
    <dgm:pt modelId="{1D0A2410-2E8D-457B-9EC4-161F80D7E975}" type="parTrans" cxnId="{3859C008-6909-46DD-8192-745E08517F4A}">
      <dgm:prSet/>
      <dgm:spPr/>
      <dgm:t>
        <a:bodyPr/>
        <a:lstStyle/>
        <a:p>
          <a:endParaRPr lang="en-US"/>
        </a:p>
      </dgm:t>
    </dgm:pt>
    <dgm:pt modelId="{840AD4DA-6D6F-4547-83DC-8B0CB20CE572}" type="sibTrans" cxnId="{3859C008-6909-46DD-8192-745E08517F4A}">
      <dgm:prSet/>
      <dgm:spPr/>
      <dgm:t>
        <a:bodyPr/>
        <a:lstStyle/>
        <a:p>
          <a:endParaRPr lang="en-US"/>
        </a:p>
      </dgm:t>
    </dgm:pt>
    <dgm:pt modelId="{ECEFE10E-1444-4BC5-8FA4-D1656516E5BC}">
      <dgm:prSet/>
      <dgm:spPr/>
      <dgm:t>
        <a:bodyPr/>
        <a:lstStyle/>
        <a:p>
          <a:r>
            <a:rPr lang="it-IT"/>
            <a:t>Segmentazione</a:t>
          </a:r>
          <a:endParaRPr lang="en-US"/>
        </a:p>
      </dgm:t>
    </dgm:pt>
    <dgm:pt modelId="{5B10CCF6-8304-4779-8400-20E06371E0FF}" type="parTrans" cxnId="{1A017A7D-EC5A-44CE-9CFA-6695AD2EBA35}">
      <dgm:prSet/>
      <dgm:spPr/>
      <dgm:t>
        <a:bodyPr/>
        <a:lstStyle/>
        <a:p>
          <a:endParaRPr lang="en-US"/>
        </a:p>
      </dgm:t>
    </dgm:pt>
    <dgm:pt modelId="{9F8C6A48-520A-4B17-9D67-C97061EC04AD}" type="sibTrans" cxnId="{1A017A7D-EC5A-44CE-9CFA-6695AD2EBA35}">
      <dgm:prSet/>
      <dgm:spPr/>
      <dgm:t>
        <a:bodyPr/>
        <a:lstStyle/>
        <a:p>
          <a:endParaRPr lang="en-US"/>
        </a:p>
      </dgm:t>
    </dgm:pt>
    <dgm:pt modelId="{A1806898-0504-4B8A-B1D7-F95152CD1F61}">
      <dgm:prSet/>
      <dgm:spPr/>
      <dgm:t>
        <a:bodyPr/>
        <a:lstStyle/>
        <a:p>
          <a:r>
            <a:rPr lang="it-IT"/>
            <a:t>Ricerca degli utenti</a:t>
          </a:r>
          <a:endParaRPr lang="en-US"/>
        </a:p>
      </dgm:t>
    </dgm:pt>
    <dgm:pt modelId="{655A84F0-5415-442F-B96D-4A9B44ECB198}" type="parTrans" cxnId="{477D86E2-32F9-4CD7-ACDC-07F41F769B07}">
      <dgm:prSet/>
      <dgm:spPr/>
      <dgm:t>
        <a:bodyPr/>
        <a:lstStyle/>
        <a:p>
          <a:endParaRPr lang="en-US"/>
        </a:p>
      </dgm:t>
    </dgm:pt>
    <dgm:pt modelId="{805993DF-D37D-47C8-B46F-9C55BDA71671}" type="sibTrans" cxnId="{477D86E2-32F9-4CD7-ACDC-07F41F769B07}">
      <dgm:prSet/>
      <dgm:spPr/>
      <dgm:t>
        <a:bodyPr/>
        <a:lstStyle/>
        <a:p>
          <a:endParaRPr lang="en-US"/>
        </a:p>
      </dgm:t>
    </dgm:pt>
    <dgm:pt modelId="{274969FF-C5CC-4011-8199-42E8FB78BA31}">
      <dgm:prSet/>
      <dgm:spPr/>
      <dgm:t>
        <a:bodyPr/>
        <a:lstStyle/>
        <a:p>
          <a:r>
            <a:rPr lang="it-IT"/>
            <a:t>Valutazione delle risorse esistenti</a:t>
          </a:r>
          <a:endParaRPr lang="en-US"/>
        </a:p>
      </dgm:t>
    </dgm:pt>
    <dgm:pt modelId="{C1C62E72-9225-4445-8E51-BE52A058042E}" type="parTrans" cxnId="{1B1571D0-C870-4D73-9712-E1B20F72847C}">
      <dgm:prSet/>
      <dgm:spPr/>
      <dgm:t>
        <a:bodyPr/>
        <a:lstStyle/>
        <a:p>
          <a:endParaRPr lang="en-US"/>
        </a:p>
      </dgm:t>
    </dgm:pt>
    <dgm:pt modelId="{BFD7C5B7-1DD6-416F-A2B7-9B43C240054A}" type="sibTrans" cxnId="{1B1571D0-C870-4D73-9712-E1B20F72847C}">
      <dgm:prSet/>
      <dgm:spPr/>
      <dgm:t>
        <a:bodyPr/>
        <a:lstStyle/>
        <a:p>
          <a:endParaRPr lang="en-US"/>
        </a:p>
      </dgm:t>
    </dgm:pt>
    <dgm:pt modelId="{B234AB34-A39B-44D8-8686-CEE0B60A2102}">
      <dgm:prSet/>
      <dgm:spPr/>
      <dgm:t>
        <a:bodyPr/>
        <a:lstStyle/>
        <a:p>
          <a:r>
            <a:rPr lang="it-IT"/>
            <a:t>Inspezione</a:t>
          </a:r>
          <a:endParaRPr lang="en-US"/>
        </a:p>
      </dgm:t>
    </dgm:pt>
    <dgm:pt modelId="{38B8A4DE-558A-42D4-A225-0EDB1F8E5D25}" type="parTrans" cxnId="{906AB5BC-1E84-4EA6-A36D-933EA2F237C3}">
      <dgm:prSet/>
      <dgm:spPr/>
      <dgm:t>
        <a:bodyPr/>
        <a:lstStyle/>
        <a:p>
          <a:endParaRPr lang="en-US"/>
        </a:p>
      </dgm:t>
    </dgm:pt>
    <dgm:pt modelId="{E193FF69-28C9-479F-85FF-E30A43795D15}" type="sibTrans" cxnId="{906AB5BC-1E84-4EA6-A36D-933EA2F237C3}">
      <dgm:prSet/>
      <dgm:spPr/>
      <dgm:t>
        <a:bodyPr/>
        <a:lstStyle/>
        <a:p>
          <a:endParaRPr lang="en-US"/>
        </a:p>
      </dgm:t>
    </dgm:pt>
    <dgm:pt modelId="{A2DE3CBB-5DEF-41B6-AFEF-440C25CA70F1}">
      <dgm:prSet/>
      <dgm:spPr/>
      <dgm:t>
        <a:bodyPr/>
        <a:lstStyle/>
        <a:p>
          <a:r>
            <a:rPr lang="it-IT"/>
            <a:t>Testing utente</a:t>
          </a:r>
          <a:endParaRPr lang="en-US"/>
        </a:p>
      </dgm:t>
    </dgm:pt>
    <dgm:pt modelId="{EFFE5A6E-7C0B-4DFF-ABBB-CB3FD7207E70}" type="parTrans" cxnId="{47D77452-259F-458E-818F-0609CFF284F3}">
      <dgm:prSet/>
      <dgm:spPr/>
      <dgm:t>
        <a:bodyPr/>
        <a:lstStyle/>
        <a:p>
          <a:endParaRPr lang="en-US"/>
        </a:p>
      </dgm:t>
    </dgm:pt>
    <dgm:pt modelId="{81296745-1469-4458-B5B3-56AF1B56BABC}" type="sibTrans" cxnId="{47D77452-259F-458E-818F-0609CFF284F3}">
      <dgm:prSet/>
      <dgm:spPr/>
      <dgm:t>
        <a:bodyPr/>
        <a:lstStyle/>
        <a:p>
          <a:endParaRPr lang="en-US"/>
        </a:p>
      </dgm:t>
    </dgm:pt>
    <dgm:pt modelId="{51761F6B-0AFB-4CD7-A4A8-6C9248D79512}">
      <dgm:prSet/>
      <dgm:spPr/>
      <dgm:t>
        <a:bodyPr/>
        <a:lstStyle/>
        <a:p>
          <a:r>
            <a:rPr lang="it-IT"/>
            <a:t>Studio di fattibilitá</a:t>
          </a:r>
          <a:endParaRPr lang="en-US"/>
        </a:p>
      </dgm:t>
    </dgm:pt>
    <dgm:pt modelId="{F673EAE1-3895-4432-8A23-6150FE6F6543}" type="parTrans" cxnId="{F6AD0A58-F7C8-4A11-BF74-21DDB5894465}">
      <dgm:prSet/>
      <dgm:spPr/>
      <dgm:t>
        <a:bodyPr/>
        <a:lstStyle/>
        <a:p>
          <a:endParaRPr lang="en-US"/>
        </a:p>
      </dgm:t>
    </dgm:pt>
    <dgm:pt modelId="{345C15DF-8D56-417D-8AFF-5B6DF00071F2}" type="sibTrans" cxnId="{F6AD0A58-F7C8-4A11-BF74-21DDB5894465}">
      <dgm:prSet/>
      <dgm:spPr/>
      <dgm:t>
        <a:bodyPr/>
        <a:lstStyle/>
        <a:p>
          <a:endParaRPr lang="en-US"/>
        </a:p>
      </dgm:t>
    </dgm:pt>
    <dgm:pt modelId="{3CE74724-3B3A-483D-872F-C358DE3539FA}">
      <dgm:prSet/>
      <dgm:spPr/>
      <dgm:t>
        <a:bodyPr/>
        <a:lstStyle/>
        <a:p>
          <a:r>
            <a:rPr lang="it-IT"/>
            <a:t>Contesto d’uso</a:t>
          </a:r>
          <a:endParaRPr lang="en-US"/>
        </a:p>
      </dgm:t>
    </dgm:pt>
    <dgm:pt modelId="{52F6ABDF-854D-4A5E-AAE6-7318A90F7298}" type="parTrans" cxnId="{13E69446-AF26-4692-B8E7-D2EC47FD3E09}">
      <dgm:prSet/>
      <dgm:spPr/>
      <dgm:t>
        <a:bodyPr/>
        <a:lstStyle/>
        <a:p>
          <a:endParaRPr lang="en-US"/>
        </a:p>
      </dgm:t>
    </dgm:pt>
    <dgm:pt modelId="{19EA5F32-90D6-4B7E-B3B7-FD1AF807FBA0}" type="sibTrans" cxnId="{13E69446-AF26-4692-B8E7-D2EC47FD3E09}">
      <dgm:prSet/>
      <dgm:spPr/>
      <dgm:t>
        <a:bodyPr/>
        <a:lstStyle/>
        <a:p>
          <a:endParaRPr lang="en-US"/>
        </a:p>
      </dgm:t>
    </dgm:pt>
    <dgm:pt modelId="{35149409-3FB1-471A-BCC8-78916660EF82}">
      <dgm:prSet/>
      <dgm:spPr/>
      <dgm:t>
        <a:bodyPr/>
        <a:lstStyle/>
        <a:p>
          <a:r>
            <a:rPr lang="it-IT"/>
            <a:t>Scenarios</a:t>
          </a:r>
          <a:endParaRPr lang="en-US"/>
        </a:p>
      </dgm:t>
    </dgm:pt>
    <dgm:pt modelId="{9B04C0CF-108C-49CA-9C73-7BA23D4F67BD}" type="parTrans" cxnId="{EC3C65C1-739A-4137-B3C5-A495874E749C}">
      <dgm:prSet/>
      <dgm:spPr/>
      <dgm:t>
        <a:bodyPr/>
        <a:lstStyle/>
        <a:p>
          <a:endParaRPr lang="en-US"/>
        </a:p>
      </dgm:t>
    </dgm:pt>
    <dgm:pt modelId="{9EDAD96E-3572-41BF-A008-F89AEAD3B030}" type="sibTrans" cxnId="{EC3C65C1-739A-4137-B3C5-A495874E749C}">
      <dgm:prSet/>
      <dgm:spPr/>
      <dgm:t>
        <a:bodyPr/>
        <a:lstStyle/>
        <a:p>
          <a:endParaRPr lang="en-US"/>
        </a:p>
      </dgm:t>
    </dgm:pt>
    <dgm:pt modelId="{505811CB-CEF8-4988-B833-9960F8C6054B}">
      <dgm:prSet/>
      <dgm:spPr/>
      <dgm:t>
        <a:bodyPr/>
        <a:lstStyle/>
        <a:p>
          <a:r>
            <a:rPr lang="it-IT"/>
            <a:t>Personas</a:t>
          </a:r>
          <a:endParaRPr lang="en-US"/>
        </a:p>
      </dgm:t>
    </dgm:pt>
    <dgm:pt modelId="{FE2A853F-0FFC-4E21-BA17-E683227B1D6B}" type="parTrans" cxnId="{B8E81E01-FA45-4AE2-8D01-8BF924E64A79}">
      <dgm:prSet/>
      <dgm:spPr/>
      <dgm:t>
        <a:bodyPr/>
        <a:lstStyle/>
        <a:p>
          <a:endParaRPr lang="en-US"/>
        </a:p>
      </dgm:t>
    </dgm:pt>
    <dgm:pt modelId="{820352E4-8278-47B1-8A19-2D6970CA91F4}" type="sibTrans" cxnId="{B8E81E01-FA45-4AE2-8D01-8BF924E64A79}">
      <dgm:prSet/>
      <dgm:spPr/>
      <dgm:t>
        <a:bodyPr/>
        <a:lstStyle/>
        <a:p>
          <a:endParaRPr lang="en-US"/>
        </a:p>
      </dgm:t>
    </dgm:pt>
    <dgm:pt modelId="{62F0C297-1101-4EB1-840F-B454F9CE38CD}">
      <dgm:prSet/>
      <dgm:spPr/>
      <dgm:t>
        <a:bodyPr/>
        <a:lstStyle/>
        <a:p>
          <a:r>
            <a:rPr lang="it-IT"/>
            <a:t>Proposte di design</a:t>
          </a:r>
          <a:endParaRPr lang="en-US"/>
        </a:p>
      </dgm:t>
    </dgm:pt>
    <dgm:pt modelId="{4E8CE3FF-D15C-484C-911B-F5E0F60B5C63}" type="parTrans" cxnId="{48FE3BDB-CB30-4AD2-A844-13F03362EBD2}">
      <dgm:prSet/>
      <dgm:spPr/>
      <dgm:t>
        <a:bodyPr/>
        <a:lstStyle/>
        <a:p>
          <a:endParaRPr lang="en-US"/>
        </a:p>
      </dgm:t>
    </dgm:pt>
    <dgm:pt modelId="{573BB2B8-042A-4389-BE69-2881BB4B4635}" type="sibTrans" cxnId="{48FE3BDB-CB30-4AD2-A844-13F03362EBD2}">
      <dgm:prSet/>
      <dgm:spPr/>
      <dgm:t>
        <a:bodyPr/>
        <a:lstStyle/>
        <a:p>
          <a:endParaRPr lang="en-US"/>
        </a:p>
      </dgm:t>
    </dgm:pt>
    <dgm:pt modelId="{E61958FB-7087-4E84-8325-22D943398A22}">
      <dgm:prSet/>
      <dgm:spPr/>
      <dgm:t>
        <a:bodyPr/>
        <a:lstStyle/>
        <a:p>
          <a:r>
            <a:rPr lang="it-IT"/>
            <a:t>Architettura dell’informazione</a:t>
          </a:r>
          <a:endParaRPr lang="en-US"/>
        </a:p>
      </dgm:t>
    </dgm:pt>
    <dgm:pt modelId="{2AAB739A-B71C-4798-B988-83C9AB155768}" type="parTrans" cxnId="{50140502-5C56-458A-A0D9-8F93117462EA}">
      <dgm:prSet/>
      <dgm:spPr/>
      <dgm:t>
        <a:bodyPr/>
        <a:lstStyle/>
        <a:p>
          <a:endParaRPr lang="en-US"/>
        </a:p>
      </dgm:t>
    </dgm:pt>
    <dgm:pt modelId="{E186B040-2236-4F6D-B4A8-CBB6F88B1FE5}" type="sibTrans" cxnId="{50140502-5C56-458A-A0D9-8F93117462EA}">
      <dgm:prSet/>
      <dgm:spPr/>
      <dgm:t>
        <a:bodyPr/>
        <a:lstStyle/>
        <a:p>
          <a:endParaRPr lang="en-US"/>
        </a:p>
      </dgm:t>
    </dgm:pt>
    <dgm:pt modelId="{DC90BBA3-C7AA-4E1B-9F16-E5BD37DB22F3}">
      <dgm:prSet/>
      <dgm:spPr/>
      <dgm:t>
        <a:bodyPr/>
        <a:lstStyle/>
        <a:p>
          <a:r>
            <a:rPr lang="it-IT"/>
            <a:t>Modello CAO=S</a:t>
          </a:r>
          <a:endParaRPr lang="en-US"/>
        </a:p>
      </dgm:t>
    </dgm:pt>
    <dgm:pt modelId="{BCBBE734-D624-4C62-A8D3-1C547D6B15B1}" type="parTrans" cxnId="{87B33D7F-495E-4E6C-A5E7-E6E560BA08E4}">
      <dgm:prSet/>
      <dgm:spPr/>
      <dgm:t>
        <a:bodyPr/>
        <a:lstStyle/>
        <a:p>
          <a:endParaRPr lang="en-US"/>
        </a:p>
      </dgm:t>
    </dgm:pt>
    <dgm:pt modelId="{BE30DF02-AC64-4B7B-B6D9-378D41D054AB}" type="sibTrans" cxnId="{87B33D7F-495E-4E6C-A5E7-E6E560BA08E4}">
      <dgm:prSet/>
      <dgm:spPr/>
      <dgm:t>
        <a:bodyPr/>
        <a:lstStyle/>
        <a:p>
          <a:endParaRPr lang="en-US"/>
        </a:p>
      </dgm:t>
    </dgm:pt>
    <dgm:pt modelId="{3DB676BA-A98F-4809-97BD-581EFBA93F13}">
      <dgm:prSet/>
      <dgm:spPr/>
      <dgm:t>
        <a:bodyPr/>
        <a:lstStyle/>
        <a:p>
          <a:r>
            <a:rPr lang="it-IT"/>
            <a:t>Progettazione dell’Interazione</a:t>
          </a:r>
          <a:endParaRPr lang="en-US"/>
        </a:p>
      </dgm:t>
    </dgm:pt>
    <dgm:pt modelId="{24CDB808-A9CA-4A5A-AD04-E3C5A1460C59}" type="parTrans" cxnId="{BD2233AC-2D32-4D6E-AA67-E40241493E2D}">
      <dgm:prSet/>
      <dgm:spPr/>
      <dgm:t>
        <a:bodyPr/>
        <a:lstStyle/>
        <a:p>
          <a:endParaRPr lang="en-US"/>
        </a:p>
      </dgm:t>
    </dgm:pt>
    <dgm:pt modelId="{59059D6A-6268-41F6-85C6-A238E2ABCED0}" type="sibTrans" cxnId="{BD2233AC-2D32-4D6E-AA67-E40241493E2D}">
      <dgm:prSet/>
      <dgm:spPr/>
      <dgm:t>
        <a:bodyPr/>
        <a:lstStyle/>
        <a:p>
          <a:endParaRPr lang="en-US"/>
        </a:p>
      </dgm:t>
    </dgm:pt>
    <dgm:pt modelId="{87F9D73B-7267-46A7-B7FD-345820B728F1}">
      <dgm:prSet/>
      <dgm:spPr/>
      <dgm:t>
        <a:bodyPr/>
        <a:lstStyle/>
        <a:p>
          <a:r>
            <a:rPr lang="it-IT"/>
            <a:t>Blueprint</a:t>
          </a:r>
          <a:endParaRPr lang="en-US"/>
        </a:p>
      </dgm:t>
    </dgm:pt>
    <dgm:pt modelId="{353443E2-187B-4350-A0F1-D3E32F9E12A3}" type="parTrans" cxnId="{5E37C3F9-42B7-4661-B05C-E8A861D24AC1}">
      <dgm:prSet/>
      <dgm:spPr/>
      <dgm:t>
        <a:bodyPr/>
        <a:lstStyle/>
        <a:p>
          <a:endParaRPr lang="en-US"/>
        </a:p>
      </dgm:t>
    </dgm:pt>
    <dgm:pt modelId="{13D39609-4432-4004-BC44-E8C9C58F8356}" type="sibTrans" cxnId="{5E37C3F9-42B7-4661-B05C-E8A861D24AC1}">
      <dgm:prSet/>
      <dgm:spPr/>
      <dgm:t>
        <a:bodyPr/>
        <a:lstStyle/>
        <a:p>
          <a:endParaRPr lang="en-US"/>
        </a:p>
      </dgm:t>
    </dgm:pt>
    <dgm:pt modelId="{E7587437-47E1-49F6-A9FB-AFA3A298B063}">
      <dgm:prSet/>
      <dgm:spPr/>
      <dgm:t>
        <a:bodyPr/>
        <a:lstStyle/>
        <a:p>
          <a:r>
            <a:rPr lang="it-IT"/>
            <a:t>Wireframes</a:t>
          </a:r>
          <a:endParaRPr lang="en-US"/>
        </a:p>
      </dgm:t>
    </dgm:pt>
    <dgm:pt modelId="{B29A00BE-709E-41EA-A4FD-CD493E663B02}" type="parTrans" cxnId="{8506D913-C746-4083-8F72-32BEF9CFDA60}">
      <dgm:prSet/>
      <dgm:spPr/>
      <dgm:t>
        <a:bodyPr/>
        <a:lstStyle/>
        <a:p>
          <a:endParaRPr lang="en-US"/>
        </a:p>
      </dgm:t>
    </dgm:pt>
    <dgm:pt modelId="{35356B02-427B-4DAF-AB19-4E88B1ADACBB}" type="sibTrans" cxnId="{8506D913-C746-4083-8F72-32BEF9CFDA60}">
      <dgm:prSet/>
      <dgm:spPr/>
      <dgm:t>
        <a:bodyPr/>
        <a:lstStyle/>
        <a:p>
          <a:endParaRPr lang="en-US"/>
        </a:p>
      </dgm:t>
    </dgm:pt>
    <dgm:pt modelId="{3DBDFA4F-087F-4FA3-8A1F-6613B7430102}">
      <dgm:prSet/>
      <dgm:spPr/>
      <dgm:t>
        <a:bodyPr/>
        <a:lstStyle/>
        <a:p>
          <a:r>
            <a:rPr lang="it-IT"/>
            <a:t>Valutazione del design</a:t>
          </a:r>
          <a:endParaRPr lang="en-US"/>
        </a:p>
      </dgm:t>
    </dgm:pt>
    <dgm:pt modelId="{BE3CA468-CD2D-4C68-81C6-C0939CDFB710}" type="parTrans" cxnId="{F71E0C0B-2804-43C0-B780-57966B343C64}">
      <dgm:prSet/>
      <dgm:spPr/>
      <dgm:t>
        <a:bodyPr/>
        <a:lstStyle/>
        <a:p>
          <a:endParaRPr lang="en-US"/>
        </a:p>
      </dgm:t>
    </dgm:pt>
    <dgm:pt modelId="{4AC334BC-522C-47AA-9BB7-1A67E9CCEEDE}" type="sibTrans" cxnId="{F71E0C0B-2804-43C0-B780-57966B343C64}">
      <dgm:prSet/>
      <dgm:spPr/>
      <dgm:t>
        <a:bodyPr/>
        <a:lstStyle/>
        <a:p>
          <a:endParaRPr lang="en-US"/>
        </a:p>
      </dgm:t>
    </dgm:pt>
    <dgm:pt modelId="{8D97272F-F0D6-4613-83AE-C298DA6B2BEC}">
      <dgm:prSet/>
      <dgm:spPr/>
      <dgm:t>
        <a:bodyPr/>
        <a:lstStyle/>
        <a:p>
          <a:r>
            <a:rPr lang="it-IT"/>
            <a:t>Inspezione</a:t>
          </a:r>
          <a:endParaRPr lang="en-US"/>
        </a:p>
      </dgm:t>
    </dgm:pt>
    <dgm:pt modelId="{618F587A-3767-48B0-94CC-57C259445C1B}" type="parTrans" cxnId="{14408015-173D-4A14-8025-76A8B99EED4E}">
      <dgm:prSet/>
      <dgm:spPr/>
      <dgm:t>
        <a:bodyPr/>
        <a:lstStyle/>
        <a:p>
          <a:endParaRPr lang="en-US"/>
        </a:p>
      </dgm:t>
    </dgm:pt>
    <dgm:pt modelId="{803BA769-26F3-458B-AE5C-852CB35C1A69}" type="sibTrans" cxnId="{14408015-173D-4A14-8025-76A8B99EED4E}">
      <dgm:prSet/>
      <dgm:spPr/>
      <dgm:t>
        <a:bodyPr/>
        <a:lstStyle/>
        <a:p>
          <a:endParaRPr lang="en-US"/>
        </a:p>
      </dgm:t>
    </dgm:pt>
    <dgm:pt modelId="{C369FB5F-7CC5-49D6-80E7-D8218A20BF69}">
      <dgm:prSet/>
      <dgm:spPr/>
      <dgm:t>
        <a:bodyPr/>
        <a:lstStyle/>
        <a:p>
          <a:r>
            <a:rPr lang="it-IT"/>
            <a:t>Testing utente</a:t>
          </a:r>
          <a:endParaRPr lang="en-US"/>
        </a:p>
      </dgm:t>
    </dgm:pt>
    <dgm:pt modelId="{E51B9F8B-762C-4EF7-8C6D-FB14E02D7730}" type="parTrans" cxnId="{B6B6D26E-5260-4EEB-A13A-F5681AF1EAA5}">
      <dgm:prSet/>
      <dgm:spPr/>
      <dgm:t>
        <a:bodyPr/>
        <a:lstStyle/>
        <a:p>
          <a:endParaRPr lang="en-US"/>
        </a:p>
      </dgm:t>
    </dgm:pt>
    <dgm:pt modelId="{DC945E4E-306D-4062-9495-DE361DF67E35}" type="sibTrans" cxnId="{B6B6D26E-5260-4EEB-A13A-F5681AF1EAA5}">
      <dgm:prSet/>
      <dgm:spPr/>
      <dgm:t>
        <a:bodyPr/>
        <a:lstStyle/>
        <a:p>
          <a:endParaRPr lang="en-US"/>
        </a:p>
      </dgm:t>
    </dgm:pt>
    <dgm:pt modelId="{ED89C80A-06B6-49D9-933E-E87204FDFBA7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8C15B6E1-5523-48DC-80C5-6998F5C03984}" type="parTrans" cxnId="{91A09B68-42FA-445F-881F-928BFD05CFC9}">
      <dgm:prSet/>
      <dgm:spPr/>
      <dgm:t>
        <a:bodyPr/>
        <a:lstStyle/>
        <a:p>
          <a:endParaRPr lang="en-US"/>
        </a:p>
      </dgm:t>
    </dgm:pt>
    <dgm:pt modelId="{BE9F1D2A-AB28-41A5-868C-EEFAC60E60AB}" type="sibTrans" cxnId="{91A09B68-42FA-445F-881F-928BFD05CFC9}">
      <dgm:prSet/>
      <dgm:spPr/>
      <dgm:t>
        <a:bodyPr/>
        <a:lstStyle/>
        <a:p>
          <a:endParaRPr lang="en-US"/>
        </a:p>
      </dgm:t>
    </dgm:pt>
    <dgm:pt modelId="{0416FF3D-D83C-4A30-BA25-7A38158B0A36}" type="pres">
      <dgm:prSet presAssocID="{F8EC6E4E-AEC4-4A96-BFC7-2564472EE3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81E2E1-B6BF-4056-801B-E62EB9305859}" type="pres">
      <dgm:prSet presAssocID="{5B4EC287-4A07-4CDB-9884-F46471742854}" presName="root" presStyleCnt="0"/>
      <dgm:spPr/>
    </dgm:pt>
    <dgm:pt modelId="{FF89C205-FA57-44FF-BAA9-D9463B19B4AB}" type="pres">
      <dgm:prSet presAssocID="{5B4EC287-4A07-4CDB-9884-F46471742854}" presName="rootComposite" presStyleCnt="0"/>
      <dgm:spPr/>
    </dgm:pt>
    <dgm:pt modelId="{FEE877A9-B78A-488F-ACBE-932D0714780A}" type="pres">
      <dgm:prSet presAssocID="{5B4EC287-4A07-4CDB-9884-F46471742854}" presName="rootText" presStyleLbl="node1" presStyleIdx="0" presStyleCnt="6"/>
      <dgm:spPr/>
    </dgm:pt>
    <dgm:pt modelId="{3E26C84B-D32C-4518-A0AF-A432482C96E3}" type="pres">
      <dgm:prSet presAssocID="{5B4EC287-4A07-4CDB-9884-F46471742854}" presName="rootConnector" presStyleLbl="node1" presStyleIdx="0" presStyleCnt="6"/>
      <dgm:spPr/>
    </dgm:pt>
    <dgm:pt modelId="{DF8816F6-D2A6-4854-AB55-4531805467F8}" type="pres">
      <dgm:prSet presAssocID="{5B4EC287-4A07-4CDB-9884-F46471742854}" presName="childShape" presStyleCnt="0"/>
      <dgm:spPr/>
    </dgm:pt>
    <dgm:pt modelId="{1B7DAF7C-09BB-4E74-A0B9-BB7EC3FDAE26}" type="pres">
      <dgm:prSet presAssocID="{5B10CCF6-8304-4779-8400-20E06371E0FF}" presName="Name13" presStyleLbl="parChTrans1D2" presStyleIdx="0" presStyleCnt="14"/>
      <dgm:spPr/>
    </dgm:pt>
    <dgm:pt modelId="{1F9017A0-940D-48C1-A6BB-F697FE9EBC62}" type="pres">
      <dgm:prSet presAssocID="{ECEFE10E-1444-4BC5-8FA4-D1656516E5BC}" presName="childText" presStyleLbl="bgAcc1" presStyleIdx="0" presStyleCnt="14">
        <dgm:presLayoutVars>
          <dgm:bulletEnabled val="1"/>
        </dgm:presLayoutVars>
      </dgm:prSet>
      <dgm:spPr/>
    </dgm:pt>
    <dgm:pt modelId="{17AFE631-F904-42D9-80F9-4286AF350B47}" type="pres">
      <dgm:prSet presAssocID="{655A84F0-5415-442F-B96D-4A9B44ECB198}" presName="Name13" presStyleLbl="parChTrans1D2" presStyleIdx="1" presStyleCnt="14"/>
      <dgm:spPr/>
    </dgm:pt>
    <dgm:pt modelId="{0AEF1621-7F7F-4480-B984-93FB99BD2775}" type="pres">
      <dgm:prSet presAssocID="{A1806898-0504-4B8A-B1D7-F95152CD1F61}" presName="childText" presStyleLbl="bgAcc1" presStyleIdx="1" presStyleCnt="14">
        <dgm:presLayoutVars>
          <dgm:bulletEnabled val="1"/>
        </dgm:presLayoutVars>
      </dgm:prSet>
      <dgm:spPr/>
    </dgm:pt>
    <dgm:pt modelId="{16C39378-25A6-4433-8F27-05111B473ABA}" type="pres">
      <dgm:prSet presAssocID="{274969FF-C5CC-4011-8199-42E8FB78BA31}" presName="root" presStyleCnt="0"/>
      <dgm:spPr/>
    </dgm:pt>
    <dgm:pt modelId="{B8A1F1AE-25D2-4382-8793-F6AB2BC5DC5D}" type="pres">
      <dgm:prSet presAssocID="{274969FF-C5CC-4011-8199-42E8FB78BA31}" presName="rootComposite" presStyleCnt="0"/>
      <dgm:spPr/>
    </dgm:pt>
    <dgm:pt modelId="{608E42B2-A33B-415A-9AF9-2480C1FA5F1F}" type="pres">
      <dgm:prSet presAssocID="{274969FF-C5CC-4011-8199-42E8FB78BA31}" presName="rootText" presStyleLbl="node1" presStyleIdx="1" presStyleCnt="6"/>
      <dgm:spPr/>
    </dgm:pt>
    <dgm:pt modelId="{68A2A5C1-9BA0-4DA7-A174-61A539DFDCEB}" type="pres">
      <dgm:prSet presAssocID="{274969FF-C5CC-4011-8199-42E8FB78BA31}" presName="rootConnector" presStyleLbl="node1" presStyleIdx="1" presStyleCnt="6"/>
      <dgm:spPr/>
    </dgm:pt>
    <dgm:pt modelId="{CBF97F8D-EA38-4AE3-8F6B-F0AAEA0ACF61}" type="pres">
      <dgm:prSet presAssocID="{274969FF-C5CC-4011-8199-42E8FB78BA31}" presName="childShape" presStyleCnt="0"/>
      <dgm:spPr/>
    </dgm:pt>
    <dgm:pt modelId="{44173E1E-6A46-42D7-8B5D-60E4C2F13ACB}" type="pres">
      <dgm:prSet presAssocID="{38B8A4DE-558A-42D4-A225-0EDB1F8E5D25}" presName="Name13" presStyleLbl="parChTrans1D2" presStyleIdx="2" presStyleCnt="14"/>
      <dgm:spPr/>
    </dgm:pt>
    <dgm:pt modelId="{9CCFB052-49C7-4533-AA9E-06FC2E763D9A}" type="pres">
      <dgm:prSet presAssocID="{B234AB34-A39B-44D8-8686-CEE0B60A2102}" presName="childText" presStyleLbl="bgAcc1" presStyleIdx="2" presStyleCnt="14">
        <dgm:presLayoutVars>
          <dgm:bulletEnabled val="1"/>
        </dgm:presLayoutVars>
      </dgm:prSet>
      <dgm:spPr/>
    </dgm:pt>
    <dgm:pt modelId="{36D866A2-CCB5-45B2-B80A-46A76607FF67}" type="pres">
      <dgm:prSet presAssocID="{EFFE5A6E-7C0B-4DFF-ABBB-CB3FD7207E70}" presName="Name13" presStyleLbl="parChTrans1D2" presStyleIdx="3" presStyleCnt="14"/>
      <dgm:spPr/>
    </dgm:pt>
    <dgm:pt modelId="{F184A680-607D-4A0C-98DD-7EA28D5D4C2C}" type="pres">
      <dgm:prSet presAssocID="{A2DE3CBB-5DEF-41B6-AFEF-440C25CA70F1}" presName="childText" presStyleLbl="bgAcc1" presStyleIdx="3" presStyleCnt="14">
        <dgm:presLayoutVars>
          <dgm:bulletEnabled val="1"/>
        </dgm:presLayoutVars>
      </dgm:prSet>
      <dgm:spPr/>
    </dgm:pt>
    <dgm:pt modelId="{0B591D14-5D7C-49DC-AFDD-883398C8CB31}" type="pres">
      <dgm:prSet presAssocID="{51761F6B-0AFB-4CD7-A4A8-6C9248D79512}" presName="root" presStyleCnt="0"/>
      <dgm:spPr/>
    </dgm:pt>
    <dgm:pt modelId="{DD569F0F-6A64-4F48-81B4-D2ACCF0324F8}" type="pres">
      <dgm:prSet presAssocID="{51761F6B-0AFB-4CD7-A4A8-6C9248D79512}" presName="rootComposite" presStyleCnt="0"/>
      <dgm:spPr/>
    </dgm:pt>
    <dgm:pt modelId="{42D89B3D-7411-4107-A20A-390F3E8D2583}" type="pres">
      <dgm:prSet presAssocID="{51761F6B-0AFB-4CD7-A4A8-6C9248D79512}" presName="rootText" presStyleLbl="node1" presStyleIdx="2" presStyleCnt="6"/>
      <dgm:spPr/>
    </dgm:pt>
    <dgm:pt modelId="{785C9D35-86B4-4806-8C19-1720497FCACA}" type="pres">
      <dgm:prSet presAssocID="{51761F6B-0AFB-4CD7-A4A8-6C9248D79512}" presName="rootConnector" presStyleLbl="node1" presStyleIdx="2" presStyleCnt="6"/>
      <dgm:spPr/>
    </dgm:pt>
    <dgm:pt modelId="{CFF1304E-7372-4D18-9D7F-6C03D13986DC}" type="pres">
      <dgm:prSet presAssocID="{51761F6B-0AFB-4CD7-A4A8-6C9248D79512}" presName="childShape" presStyleCnt="0"/>
      <dgm:spPr/>
    </dgm:pt>
    <dgm:pt modelId="{01F79F0C-B691-44BA-AA53-932C5562018B}" type="pres">
      <dgm:prSet presAssocID="{52F6ABDF-854D-4A5E-AAE6-7318A90F7298}" presName="Name13" presStyleLbl="parChTrans1D2" presStyleIdx="4" presStyleCnt="14"/>
      <dgm:spPr/>
    </dgm:pt>
    <dgm:pt modelId="{478C8627-E5DC-43C9-AD92-3F3B1016F6E9}" type="pres">
      <dgm:prSet presAssocID="{3CE74724-3B3A-483D-872F-C358DE3539FA}" presName="childText" presStyleLbl="bgAcc1" presStyleIdx="4" presStyleCnt="14">
        <dgm:presLayoutVars>
          <dgm:bulletEnabled val="1"/>
        </dgm:presLayoutVars>
      </dgm:prSet>
      <dgm:spPr/>
    </dgm:pt>
    <dgm:pt modelId="{F0BBB952-20EE-4044-A4F7-E68E0E9DDC84}" type="pres">
      <dgm:prSet presAssocID="{9B04C0CF-108C-49CA-9C73-7BA23D4F67BD}" presName="Name13" presStyleLbl="parChTrans1D2" presStyleIdx="5" presStyleCnt="14"/>
      <dgm:spPr/>
    </dgm:pt>
    <dgm:pt modelId="{732C50B5-C213-4847-AD1B-EFC21C2ED91F}" type="pres">
      <dgm:prSet presAssocID="{35149409-3FB1-471A-BCC8-78916660EF82}" presName="childText" presStyleLbl="bgAcc1" presStyleIdx="5" presStyleCnt="14">
        <dgm:presLayoutVars>
          <dgm:bulletEnabled val="1"/>
        </dgm:presLayoutVars>
      </dgm:prSet>
      <dgm:spPr/>
    </dgm:pt>
    <dgm:pt modelId="{A09FA67E-F3D8-42C3-848A-7B18FC159900}" type="pres">
      <dgm:prSet presAssocID="{FE2A853F-0FFC-4E21-BA17-E683227B1D6B}" presName="Name13" presStyleLbl="parChTrans1D2" presStyleIdx="6" presStyleCnt="14"/>
      <dgm:spPr/>
    </dgm:pt>
    <dgm:pt modelId="{9D10920E-C818-4979-9FD6-305CDCFBBBB7}" type="pres">
      <dgm:prSet presAssocID="{505811CB-CEF8-4988-B833-9960F8C6054B}" presName="childText" presStyleLbl="bgAcc1" presStyleIdx="6" presStyleCnt="14">
        <dgm:presLayoutVars>
          <dgm:bulletEnabled val="1"/>
        </dgm:presLayoutVars>
      </dgm:prSet>
      <dgm:spPr/>
    </dgm:pt>
    <dgm:pt modelId="{9746B6FC-1237-4A95-885C-2985998D87E0}" type="pres">
      <dgm:prSet presAssocID="{62F0C297-1101-4EB1-840F-B454F9CE38CD}" presName="root" presStyleCnt="0"/>
      <dgm:spPr/>
    </dgm:pt>
    <dgm:pt modelId="{397F1A70-FF5E-4468-BA93-64C4E1644AA8}" type="pres">
      <dgm:prSet presAssocID="{62F0C297-1101-4EB1-840F-B454F9CE38CD}" presName="rootComposite" presStyleCnt="0"/>
      <dgm:spPr/>
    </dgm:pt>
    <dgm:pt modelId="{C798592B-B61E-4BC5-9CB5-2624A0509553}" type="pres">
      <dgm:prSet presAssocID="{62F0C297-1101-4EB1-840F-B454F9CE38CD}" presName="rootText" presStyleLbl="node1" presStyleIdx="3" presStyleCnt="6"/>
      <dgm:spPr/>
    </dgm:pt>
    <dgm:pt modelId="{924E3F88-BD45-47FA-85F0-55772B682299}" type="pres">
      <dgm:prSet presAssocID="{62F0C297-1101-4EB1-840F-B454F9CE38CD}" presName="rootConnector" presStyleLbl="node1" presStyleIdx="3" presStyleCnt="6"/>
      <dgm:spPr/>
    </dgm:pt>
    <dgm:pt modelId="{E2EABA9C-AC3D-4BAF-8DF5-1DF840723D70}" type="pres">
      <dgm:prSet presAssocID="{62F0C297-1101-4EB1-840F-B454F9CE38CD}" presName="childShape" presStyleCnt="0"/>
      <dgm:spPr/>
    </dgm:pt>
    <dgm:pt modelId="{FB1A9A50-7A86-400F-907A-820BDB12CE54}" type="pres">
      <dgm:prSet presAssocID="{2AAB739A-B71C-4798-B988-83C9AB155768}" presName="Name13" presStyleLbl="parChTrans1D2" presStyleIdx="7" presStyleCnt="14"/>
      <dgm:spPr/>
    </dgm:pt>
    <dgm:pt modelId="{3937B3F2-AB7A-4A4D-9588-870B02417DA6}" type="pres">
      <dgm:prSet presAssocID="{E61958FB-7087-4E84-8325-22D943398A22}" presName="childText" presStyleLbl="bgAcc1" presStyleIdx="7" presStyleCnt="14">
        <dgm:presLayoutVars>
          <dgm:bulletEnabled val="1"/>
        </dgm:presLayoutVars>
      </dgm:prSet>
      <dgm:spPr/>
    </dgm:pt>
    <dgm:pt modelId="{9C4A92F2-0DA3-4598-91E9-C432E60F3EB4}" type="pres">
      <dgm:prSet presAssocID="{BCBBE734-D624-4C62-A8D3-1C547D6B15B1}" presName="Name13" presStyleLbl="parChTrans1D2" presStyleIdx="8" presStyleCnt="14"/>
      <dgm:spPr/>
    </dgm:pt>
    <dgm:pt modelId="{53C196D8-5F73-411C-984D-805498C70784}" type="pres">
      <dgm:prSet presAssocID="{DC90BBA3-C7AA-4E1B-9F16-E5BD37DB22F3}" presName="childText" presStyleLbl="bgAcc1" presStyleIdx="8" presStyleCnt="14">
        <dgm:presLayoutVars>
          <dgm:bulletEnabled val="1"/>
        </dgm:presLayoutVars>
      </dgm:prSet>
      <dgm:spPr/>
    </dgm:pt>
    <dgm:pt modelId="{D251F17F-5B32-4418-9CA3-303A3FE1B43F}" type="pres">
      <dgm:prSet presAssocID="{24CDB808-A9CA-4A5A-AD04-E3C5A1460C59}" presName="Name13" presStyleLbl="parChTrans1D2" presStyleIdx="9" presStyleCnt="14"/>
      <dgm:spPr/>
    </dgm:pt>
    <dgm:pt modelId="{8DB0D248-D07F-4055-B370-59B9B3946F8E}" type="pres">
      <dgm:prSet presAssocID="{3DB676BA-A98F-4809-97BD-581EFBA93F13}" presName="childText" presStyleLbl="bgAcc1" presStyleIdx="9" presStyleCnt="14">
        <dgm:presLayoutVars>
          <dgm:bulletEnabled val="1"/>
        </dgm:presLayoutVars>
      </dgm:prSet>
      <dgm:spPr/>
    </dgm:pt>
    <dgm:pt modelId="{8D326C8E-96A2-4D4C-A5A0-B90731EC9670}" type="pres">
      <dgm:prSet presAssocID="{353443E2-187B-4350-A0F1-D3E32F9E12A3}" presName="Name13" presStyleLbl="parChTrans1D2" presStyleIdx="10" presStyleCnt="14"/>
      <dgm:spPr/>
    </dgm:pt>
    <dgm:pt modelId="{85C71DCB-1216-484E-812C-47A729FB01D9}" type="pres">
      <dgm:prSet presAssocID="{87F9D73B-7267-46A7-B7FD-345820B728F1}" presName="childText" presStyleLbl="bgAcc1" presStyleIdx="10" presStyleCnt="14">
        <dgm:presLayoutVars>
          <dgm:bulletEnabled val="1"/>
        </dgm:presLayoutVars>
      </dgm:prSet>
      <dgm:spPr/>
    </dgm:pt>
    <dgm:pt modelId="{B323EF51-DF5F-4EC5-9B97-B074BBAAA09B}" type="pres">
      <dgm:prSet presAssocID="{B29A00BE-709E-41EA-A4FD-CD493E663B02}" presName="Name13" presStyleLbl="parChTrans1D2" presStyleIdx="11" presStyleCnt="14"/>
      <dgm:spPr/>
    </dgm:pt>
    <dgm:pt modelId="{F6BB7335-BAA4-446D-A42F-6D6290A9B1A5}" type="pres">
      <dgm:prSet presAssocID="{E7587437-47E1-49F6-A9FB-AFA3A298B063}" presName="childText" presStyleLbl="bgAcc1" presStyleIdx="11" presStyleCnt="14">
        <dgm:presLayoutVars>
          <dgm:bulletEnabled val="1"/>
        </dgm:presLayoutVars>
      </dgm:prSet>
      <dgm:spPr/>
    </dgm:pt>
    <dgm:pt modelId="{98873D26-1745-4828-94A7-99130AA4F2AF}" type="pres">
      <dgm:prSet presAssocID="{3DBDFA4F-087F-4FA3-8A1F-6613B7430102}" presName="root" presStyleCnt="0"/>
      <dgm:spPr/>
    </dgm:pt>
    <dgm:pt modelId="{5944A00E-CF3D-4E18-980F-214ED784A54E}" type="pres">
      <dgm:prSet presAssocID="{3DBDFA4F-087F-4FA3-8A1F-6613B7430102}" presName="rootComposite" presStyleCnt="0"/>
      <dgm:spPr/>
    </dgm:pt>
    <dgm:pt modelId="{0584B341-51E4-4E0F-865E-7A6D52ECB02A}" type="pres">
      <dgm:prSet presAssocID="{3DBDFA4F-087F-4FA3-8A1F-6613B7430102}" presName="rootText" presStyleLbl="node1" presStyleIdx="4" presStyleCnt="6"/>
      <dgm:spPr/>
    </dgm:pt>
    <dgm:pt modelId="{8809D541-7D78-49D7-9FA1-FE246CA163B0}" type="pres">
      <dgm:prSet presAssocID="{3DBDFA4F-087F-4FA3-8A1F-6613B7430102}" presName="rootConnector" presStyleLbl="node1" presStyleIdx="4" presStyleCnt="6"/>
      <dgm:spPr/>
    </dgm:pt>
    <dgm:pt modelId="{96105A92-B259-4859-BB4C-DBB50A1CA4CD}" type="pres">
      <dgm:prSet presAssocID="{3DBDFA4F-087F-4FA3-8A1F-6613B7430102}" presName="childShape" presStyleCnt="0"/>
      <dgm:spPr/>
    </dgm:pt>
    <dgm:pt modelId="{E16B0ED1-1185-4B8B-9182-D8720BC03833}" type="pres">
      <dgm:prSet presAssocID="{618F587A-3767-48B0-94CC-57C259445C1B}" presName="Name13" presStyleLbl="parChTrans1D2" presStyleIdx="12" presStyleCnt="14"/>
      <dgm:spPr/>
    </dgm:pt>
    <dgm:pt modelId="{E2B548B4-2F69-47EA-9770-847A42734DF1}" type="pres">
      <dgm:prSet presAssocID="{8D97272F-F0D6-4613-83AE-C298DA6B2BEC}" presName="childText" presStyleLbl="bgAcc1" presStyleIdx="12" presStyleCnt="14">
        <dgm:presLayoutVars>
          <dgm:bulletEnabled val="1"/>
        </dgm:presLayoutVars>
      </dgm:prSet>
      <dgm:spPr/>
    </dgm:pt>
    <dgm:pt modelId="{3ABEB0EF-AB66-4082-9166-C06EAE4628A6}" type="pres">
      <dgm:prSet presAssocID="{E51B9F8B-762C-4EF7-8C6D-FB14E02D7730}" presName="Name13" presStyleLbl="parChTrans1D2" presStyleIdx="13" presStyleCnt="14"/>
      <dgm:spPr/>
    </dgm:pt>
    <dgm:pt modelId="{60FD8A54-AC16-4E5A-A7DC-9A82EE12301A}" type="pres">
      <dgm:prSet presAssocID="{C369FB5F-7CC5-49D6-80E7-D8218A20BF69}" presName="childText" presStyleLbl="bgAcc1" presStyleIdx="13" presStyleCnt="14">
        <dgm:presLayoutVars>
          <dgm:bulletEnabled val="1"/>
        </dgm:presLayoutVars>
      </dgm:prSet>
      <dgm:spPr/>
    </dgm:pt>
    <dgm:pt modelId="{5AFE4585-5286-4E06-88CD-E470B01293A5}" type="pres">
      <dgm:prSet presAssocID="{ED89C80A-06B6-49D9-933E-E87204FDFBA7}" presName="root" presStyleCnt="0"/>
      <dgm:spPr/>
    </dgm:pt>
    <dgm:pt modelId="{293171CF-A960-4AA4-99B2-8CAEE2D8E435}" type="pres">
      <dgm:prSet presAssocID="{ED89C80A-06B6-49D9-933E-E87204FDFBA7}" presName="rootComposite" presStyleCnt="0"/>
      <dgm:spPr/>
    </dgm:pt>
    <dgm:pt modelId="{AF98453C-4190-483B-9EAA-2253FB8B4AC1}" type="pres">
      <dgm:prSet presAssocID="{ED89C80A-06B6-49D9-933E-E87204FDFBA7}" presName="rootText" presStyleLbl="node1" presStyleIdx="5" presStyleCnt="6"/>
      <dgm:spPr/>
    </dgm:pt>
    <dgm:pt modelId="{BD051487-F485-49E2-B62B-FF1DD514745A}" type="pres">
      <dgm:prSet presAssocID="{ED89C80A-06B6-49D9-933E-E87204FDFBA7}" presName="rootConnector" presStyleLbl="node1" presStyleIdx="5" presStyleCnt="6"/>
      <dgm:spPr/>
    </dgm:pt>
    <dgm:pt modelId="{EF8DF254-F195-463D-A4EE-DC4C1F5060A8}" type="pres">
      <dgm:prSet presAssocID="{ED89C80A-06B6-49D9-933E-E87204FDFBA7}" presName="childShape" presStyleCnt="0"/>
      <dgm:spPr/>
    </dgm:pt>
  </dgm:ptLst>
  <dgm:cxnLst>
    <dgm:cxn modelId="{B8E81E01-FA45-4AE2-8D01-8BF924E64A79}" srcId="{51761F6B-0AFB-4CD7-A4A8-6C9248D79512}" destId="{505811CB-CEF8-4988-B833-9960F8C6054B}" srcOrd="2" destOrd="0" parTransId="{FE2A853F-0FFC-4E21-BA17-E683227B1D6B}" sibTransId="{820352E4-8278-47B1-8A19-2D6970CA91F4}"/>
    <dgm:cxn modelId="{50140502-5C56-458A-A0D9-8F93117462EA}" srcId="{62F0C297-1101-4EB1-840F-B454F9CE38CD}" destId="{E61958FB-7087-4E84-8325-22D943398A22}" srcOrd="0" destOrd="0" parTransId="{2AAB739A-B71C-4798-B988-83C9AB155768}" sibTransId="{E186B040-2236-4F6D-B4A8-CBB6F88B1FE5}"/>
    <dgm:cxn modelId="{5F321F02-2A7E-4E28-A0E6-132D9908F6BE}" type="presOf" srcId="{3CE74724-3B3A-483D-872F-C358DE3539FA}" destId="{478C8627-E5DC-43C9-AD92-3F3B1016F6E9}" srcOrd="0" destOrd="0" presId="urn:microsoft.com/office/officeart/2005/8/layout/hierarchy3"/>
    <dgm:cxn modelId="{85DD4304-8005-46E0-B51E-C80035B59A6D}" type="presOf" srcId="{EFFE5A6E-7C0B-4DFF-ABBB-CB3FD7207E70}" destId="{36D866A2-CCB5-45B2-B80A-46A76607FF67}" srcOrd="0" destOrd="0" presId="urn:microsoft.com/office/officeart/2005/8/layout/hierarchy3"/>
    <dgm:cxn modelId="{906AEE05-CF74-43F7-8E44-FF5F6ECBF163}" type="presOf" srcId="{DC90BBA3-C7AA-4E1B-9F16-E5BD37DB22F3}" destId="{53C196D8-5F73-411C-984D-805498C70784}" srcOrd="0" destOrd="0" presId="urn:microsoft.com/office/officeart/2005/8/layout/hierarchy3"/>
    <dgm:cxn modelId="{3859C008-6909-46DD-8192-745E08517F4A}" srcId="{F8EC6E4E-AEC4-4A96-BFC7-2564472EE330}" destId="{5B4EC287-4A07-4CDB-9884-F46471742854}" srcOrd="0" destOrd="0" parTransId="{1D0A2410-2E8D-457B-9EC4-161F80D7E975}" sibTransId="{840AD4DA-6D6F-4547-83DC-8B0CB20CE572}"/>
    <dgm:cxn modelId="{59D1A20A-5BC5-4EC3-AB62-E08D10FF559C}" type="presOf" srcId="{655A84F0-5415-442F-B96D-4A9B44ECB198}" destId="{17AFE631-F904-42D9-80F9-4286AF350B47}" srcOrd="0" destOrd="0" presId="urn:microsoft.com/office/officeart/2005/8/layout/hierarchy3"/>
    <dgm:cxn modelId="{F71E0C0B-2804-43C0-B780-57966B343C64}" srcId="{F8EC6E4E-AEC4-4A96-BFC7-2564472EE330}" destId="{3DBDFA4F-087F-4FA3-8A1F-6613B7430102}" srcOrd="4" destOrd="0" parTransId="{BE3CA468-CD2D-4C68-81C6-C0939CDFB710}" sibTransId="{4AC334BC-522C-47AA-9BB7-1A67E9CCEEDE}"/>
    <dgm:cxn modelId="{05321B11-70CF-4F3D-81A1-7EE4F5D752E5}" type="presOf" srcId="{5B10CCF6-8304-4779-8400-20E06371E0FF}" destId="{1B7DAF7C-09BB-4E74-A0B9-BB7EC3FDAE26}" srcOrd="0" destOrd="0" presId="urn:microsoft.com/office/officeart/2005/8/layout/hierarchy3"/>
    <dgm:cxn modelId="{8506D913-C746-4083-8F72-32BEF9CFDA60}" srcId="{62F0C297-1101-4EB1-840F-B454F9CE38CD}" destId="{E7587437-47E1-49F6-A9FB-AFA3A298B063}" srcOrd="4" destOrd="0" parTransId="{B29A00BE-709E-41EA-A4FD-CD493E663B02}" sibTransId="{35356B02-427B-4DAF-AB19-4E88B1ADACBB}"/>
    <dgm:cxn modelId="{14408015-173D-4A14-8025-76A8B99EED4E}" srcId="{3DBDFA4F-087F-4FA3-8A1F-6613B7430102}" destId="{8D97272F-F0D6-4613-83AE-C298DA6B2BEC}" srcOrd="0" destOrd="0" parTransId="{618F587A-3767-48B0-94CC-57C259445C1B}" sibTransId="{803BA769-26F3-458B-AE5C-852CB35C1A69}"/>
    <dgm:cxn modelId="{28ED0516-2611-4005-BB8C-FB59A31994E6}" type="presOf" srcId="{BCBBE734-D624-4C62-A8D3-1C547D6B15B1}" destId="{9C4A92F2-0DA3-4598-91E9-C432E60F3EB4}" srcOrd="0" destOrd="0" presId="urn:microsoft.com/office/officeart/2005/8/layout/hierarchy3"/>
    <dgm:cxn modelId="{56E8452A-10A7-49E2-897A-541DC6AE61F3}" type="presOf" srcId="{353443E2-187B-4350-A0F1-D3E32F9E12A3}" destId="{8D326C8E-96A2-4D4C-A5A0-B90731EC9670}" srcOrd="0" destOrd="0" presId="urn:microsoft.com/office/officeart/2005/8/layout/hierarchy3"/>
    <dgm:cxn modelId="{1E77EE39-7764-4B53-9CCC-9AD5DEC0B68C}" type="presOf" srcId="{ECEFE10E-1444-4BC5-8FA4-D1656516E5BC}" destId="{1F9017A0-940D-48C1-A6BB-F697FE9EBC62}" srcOrd="0" destOrd="0" presId="urn:microsoft.com/office/officeart/2005/8/layout/hierarchy3"/>
    <dgm:cxn modelId="{3F77C23E-8E74-4F7C-887C-FDFD630C59B7}" type="presOf" srcId="{24CDB808-A9CA-4A5A-AD04-E3C5A1460C59}" destId="{D251F17F-5B32-4418-9CA3-303A3FE1B43F}" srcOrd="0" destOrd="0" presId="urn:microsoft.com/office/officeart/2005/8/layout/hierarchy3"/>
    <dgm:cxn modelId="{6691963F-C035-43D2-A204-C5D8959C5A3B}" type="presOf" srcId="{ED89C80A-06B6-49D9-933E-E87204FDFBA7}" destId="{BD051487-F485-49E2-B62B-FF1DD514745A}" srcOrd="1" destOrd="0" presId="urn:microsoft.com/office/officeart/2005/8/layout/hierarchy3"/>
    <dgm:cxn modelId="{6870A95D-796D-4158-8886-6C45243B9EA6}" type="presOf" srcId="{62F0C297-1101-4EB1-840F-B454F9CE38CD}" destId="{924E3F88-BD45-47FA-85F0-55772B682299}" srcOrd="1" destOrd="0" presId="urn:microsoft.com/office/officeart/2005/8/layout/hierarchy3"/>
    <dgm:cxn modelId="{C436F741-2489-4746-8229-D564CBFA55E4}" type="presOf" srcId="{5B4EC287-4A07-4CDB-9884-F46471742854}" destId="{3E26C84B-D32C-4518-A0AF-A432482C96E3}" srcOrd="1" destOrd="0" presId="urn:microsoft.com/office/officeart/2005/8/layout/hierarchy3"/>
    <dgm:cxn modelId="{5DF36443-AC94-43DB-944C-C7569B9CB1BA}" type="presOf" srcId="{A2DE3CBB-5DEF-41B6-AFEF-440C25CA70F1}" destId="{F184A680-607D-4A0C-98DD-7EA28D5D4C2C}" srcOrd="0" destOrd="0" presId="urn:microsoft.com/office/officeart/2005/8/layout/hierarchy3"/>
    <dgm:cxn modelId="{34E55B44-B777-4A50-AB15-A09446AF7A70}" type="presOf" srcId="{8D97272F-F0D6-4613-83AE-C298DA6B2BEC}" destId="{E2B548B4-2F69-47EA-9770-847A42734DF1}" srcOrd="0" destOrd="0" presId="urn:microsoft.com/office/officeart/2005/8/layout/hierarchy3"/>
    <dgm:cxn modelId="{22250D65-6149-4778-AF19-2EC846724716}" type="presOf" srcId="{3DBDFA4F-087F-4FA3-8A1F-6613B7430102}" destId="{8809D541-7D78-49D7-9FA1-FE246CA163B0}" srcOrd="1" destOrd="0" presId="urn:microsoft.com/office/officeart/2005/8/layout/hierarchy3"/>
    <dgm:cxn modelId="{13E69446-AF26-4692-B8E7-D2EC47FD3E09}" srcId="{51761F6B-0AFB-4CD7-A4A8-6C9248D79512}" destId="{3CE74724-3B3A-483D-872F-C358DE3539FA}" srcOrd="0" destOrd="0" parTransId="{52F6ABDF-854D-4A5E-AAE6-7318A90F7298}" sibTransId="{19EA5F32-90D6-4B7E-B3B7-FD1AF807FBA0}"/>
    <dgm:cxn modelId="{91A09B68-42FA-445F-881F-928BFD05CFC9}" srcId="{F8EC6E4E-AEC4-4A96-BFC7-2564472EE330}" destId="{ED89C80A-06B6-49D9-933E-E87204FDFBA7}" srcOrd="5" destOrd="0" parTransId="{8C15B6E1-5523-48DC-80C5-6998F5C03984}" sibTransId="{BE9F1D2A-AB28-41A5-868C-EEFAC60E60AB}"/>
    <dgm:cxn modelId="{B6B6D26E-5260-4EEB-A13A-F5681AF1EAA5}" srcId="{3DBDFA4F-087F-4FA3-8A1F-6613B7430102}" destId="{C369FB5F-7CC5-49D6-80E7-D8218A20BF69}" srcOrd="1" destOrd="0" parTransId="{E51B9F8B-762C-4EF7-8C6D-FB14E02D7730}" sibTransId="{DC945E4E-306D-4062-9495-DE361DF67E35}"/>
    <dgm:cxn modelId="{47D77452-259F-458E-818F-0609CFF284F3}" srcId="{274969FF-C5CC-4011-8199-42E8FB78BA31}" destId="{A2DE3CBB-5DEF-41B6-AFEF-440C25CA70F1}" srcOrd="1" destOrd="0" parTransId="{EFFE5A6E-7C0B-4DFF-ABBB-CB3FD7207E70}" sibTransId="{81296745-1469-4458-B5B3-56AF1B56BABC}"/>
    <dgm:cxn modelId="{2B3EF456-E3F3-49D8-8F86-53D11B0079C8}" type="presOf" srcId="{C369FB5F-7CC5-49D6-80E7-D8218A20BF69}" destId="{60FD8A54-AC16-4E5A-A7DC-9A82EE12301A}" srcOrd="0" destOrd="0" presId="urn:microsoft.com/office/officeart/2005/8/layout/hierarchy3"/>
    <dgm:cxn modelId="{F6AD0A58-F7C8-4A11-BF74-21DDB5894465}" srcId="{F8EC6E4E-AEC4-4A96-BFC7-2564472EE330}" destId="{51761F6B-0AFB-4CD7-A4A8-6C9248D79512}" srcOrd="2" destOrd="0" parTransId="{F673EAE1-3895-4432-8A23-6150FE6F6543}" sibTransId="{345C15DF-8D56-417D-8AFF-5B6DF00071F2}"/>
    <dgm:cxn modelId="{5D14505A-D453-496E-8FDF-6D07BA30583D}" type="presOf" srcId="{87F9D73B-7267-46A7-B7FD-345820B728F1}" destId="{85C71DCB-1216-484E-812C-47A729FB01D9}" srcOrd="0" destOrd="0" presId="urn:microsoft.com/office/officeart/2005/8/layout/hierarchy3"/>
    <dgm:cxn modelId="{1A017A7D-EC5A-44CE-9CFA-6695AD2EBA35}" srcId="{5B4EC287-4A07-4CDB-9884-F46471742854}" destId="{ECEFE10E-1444-4BC5-8FA4-D1656516E5BC}" srcOrd="0" destOrd="0" parTransId="{5B10CCF6-8304-4779-8400-20E06371E0FF}" sibTransId="{9F8C6A48-520A-4B17-9D67-C97061EC04AD}"/>
    <dgm:cxn modelId="{B562267F-90EF-4417-A8AC-431B42635546}" type="presOf" srcId="{618F587A-3767-48B0-94CC-57C259445C1B}" destId="{E16B0ED1-1185-4B8B-9182-D8720BC03833}" srcOrd="0" destOrd="0" presId="urn:microsoft.com/office/officeart/2005/8/layout/hierarchy3"/>
    <dgm:cxn modelId="{87B33D7F-495E-4E6C-A5E7-E6E560BA08E4}" srcId="{62F0C297-1101-4EB1-840F-B454F9CE38CD}" destId="{DC90BBA3-C7AA-4E1B-9F16-E5BD37DB22F3}" srcOrd="1" destOrd="0" parTransId="{BCBBE734-D624-4C62-A8D3-1C547D6B15B1}" sibTransId="{BE30DF02-AC64-4B7B-B6D9-378D41D054AB}"/>
    <dgm:cxn modelId="{CCA4C082-055C-4542-B9D2-C013399734E3}" type="presOf" srcId="{B234AB34-A39B-44D8-8686-CEE0B60A2102}" destId="{9CCFB052-49C7-4533-AA9E-06FC2E763D9A}" srcOrd="0" destOrd="0" presId="urn:microsoft.com/office/officeart/2005/8/layout/hierarchy3"/>
    <dgm:cxn modelId="{DC36A98C-6332-425C-846E-192D7EEB1C6E}" type="presOf" srcId="{51761F6B-0AFB-4CD7-A4A8-6C9248D79512}" destId="{785C9D35-86B4-4806-8C19-1720497FCACA}" srcOrd="1" destOrd="0" presId="urn:microsoft.com/office/officeart/2005/8/layout/hierarchy3"/>
    <dgm:cxn modelId="{090CC18D-0C77-4CCA-94C8-BE944FC89C4F}" type="presOf" srcId="{ED89C80A-06B6-49D9-933E-E87204FDFBA7}" destId="{AF98453C-4190-483B-9EAA-2253FB8B4AC1}" srcOrd="0" destOrd="0" presId="urn:microsoft.com/office/officeart/2005/8/layout/hierarchy3"/>
    <dgm:cxn modelId="{12803996-8FEB-49F1-A2BA-2DC7F60B61C1}" type="presOf" srcId="{2AAB739A-B71C-4798-B988-83C9AB155768}" destId="{FB1A9A50-7A86-400F-907A-820BDB12CE54}" srcOrd="0" destOrd="0" presId="urn:microsoft.com/office/officeart/2005/8/layout/hierarchy3"/>
    <dgm:cxn modelId="{90B69596-E176-4607-B2E9-688283540AA9}" type="presOf" srcId="{FE2A853F-0FFC-4E21-BA17-E683227B1D6B}" destId="{A09FA67E-F3D8-42C3-848A-7B18FC159900}" srcOrd="0" destOrd="0" presId="urn:microsoft.com/office/officeart/2005/8/layout/hierarchy3"/>
    <dgm:cxn modelId="{FA284498-F182-4EBC-B038-E3989C1CFEF4}" type="presOf" srcId="{E51B9F8B-762C-4EF7-8C6D-FB14E02D7730}" destId="{3ABEB0EF-AB66-4082-9166-C06EAE4628A6}" srcOrd="0" destOrd="0" presId="urn:microsoft.com/office/officeart/2005/8/layout/hierarchy3"/>
    <dgm:cxn modelId="{2162F5A2-BCC9-411A-A877-DB5F0CA63852}" type="presOf" srcId="{B29A00BE-709E-41EA-A4FD-CD493E663B02}" destId="{B323EF51-DF5F-4EC5-9B97-B074BBAAA09B}" srcOrd="0" destOrd="0" presId="urn:microsoft.com/office/officeart/2005/8/layout/hierarchy3"/>
    <dgm:cxn modelId="{353733A9-7164-41C9-BED1-9F7485CA5AD7}" type="presOf" srcId="{505811CB-CEF8-4988-B833-9960F8C6054B}" destId="{9D10920E-C818-4979-9FD6-305CDCFBBBB7}" srcOrd="0" destOrd="0" presId="urn:microsoft.com/office/officeart/2005/8/layout/hierarchy3"/>
    <dgm:cxn modelId="{B4B4D8AA-70D3-443F-B3A4-01E61E4EADC6}" type="presOf" srcId="{3DBDFA4F-087F-4FA3-8A1F-6613B7430102}" destId="{0584B341-51E4-4E0F-865E-7A6D52ECB02A}" srcOrd="0" destOrd="0" presId="urn:microsoft.com/office/officeart/2005/8/layout/hierarchy3"/>
    <dgm:cxn modelId="{BD2233AC-2D32-4D6E-AA67-E40241493E2D}" srcId="{62F0C297-1101-4EB1-840F-B454F9CE38CD}" destId="{3DB676BA-A98F-4809-97BD-581EFBA93F13}" srcOrd="2" destOrd="0" parTransId="{24CDB808-A9CA-4A5A-AD04-E3C5A1460C59}" sibTransId="{59059D6A-6268-41F6-85C6-A238E2ABCED0}"/>
    <dgm:cxn modelId="{746BF2AC-CBDD-49D2-B1B8-BE1F8673ECD1}" type="presOf" srcId="{A1806898-0504-4B8A-B1D7-F95152CD1F61}" destId="{0AEF1621-7F7F-4480-B984-93FB99BD2775}" srcOrd="0" destOrd="0" presId="urn:microsoft.com/office/officeart/2005/8/layout/hierarchy3"/>
    <dgm:cxn modelId="{A897EFB6-742C-4C09-986F-48D911367802}" type="presOf" srcId="{274969FF-C5CC-4011-8199-42E8FB78BA31}" destId="{608E42B2-A33B-415A-9AF9-2480C1FA5F1F}" srcOrd="0" destOrd="0" presId="urn:microsoft.com/office/officeart/2005/8/layout/hierarchy3"/>
    <dgm:cxn modelId="{CD9D55BA-0289-4A68-A235-E1510297128C}" type="presOf" srcId="{9B04C0CF-108C-49CA-9C73-7BA23D4F67BD}" destId="{F0BBB952-20EE-4044-A4F7-E68E0E9DDC84}" srcOrd="0" destOrd="0" presId="urn:microsoft.com/office/officeart/2005/8/layout/hierarchy3"/>
    <dgm:cxn modelId="{3FA551BB-67D1-4830-A0F7-4DBAC3C4A682}" type="presOf" srcId="{E61958FB-7087-4E84-8325-22D943398A22}" destId="{3937B3F2-AB7A-4A4D-9588-870B02417DA6}" srcOrd="0" destOrd="0" presId="urn:microsoft.com/office/officeart/2005/8/layout/hierarchy3"/>
    <dgm:cxn modelId="{906AB5BC-1E84-4EA6-A36D-933EA2F237C3}" srcId="{274969FF-C5CC-4011-8199-42E8FB78BA31}" destId="{B234AB34-A39B-44D8-8686-CEE0B60A2102}" srcOrd="0" destOrd="0" parTransId="{38B8A4DE-558A-42D4-A225-0EDB1F8E5D25}" sibTransId="{E193FF69-28C9-479F-85FF-E30A43795D15}"/>
    <dgm:cxn modelId="{EC3C65C1-739A-4137-B3C5-A495874E749C}" srcId="{51761F6B-0AFB-4CD7-A4A8-6C9248D79512}" destId="{35149409-3FB1-471A-BCC8-78916660EF82}" srcOrd="1" destOrd="0" parTransId="{9B04C0CF-108C-49CA-9C73-7BA23D4F67BD}" sibTransId="{9EDAD96E-3572-41BF-A008-F89AEAD3B030}"/>
    <dgm:cxn modelId="{921E6FC5-B30F-4AFD-B86E-168352BED9A4}" type="presOf" srcId="{35149409-3FB1-471A-BCC8-78916660EF82}" destId="{732C50B5-C213-4847-AD1B-EFC21C2ED91F}" srcOrd="0" destOrd="0" presId="urn:microsoft.com/office/officeart/2005/8/layout/hierarchy3"/>
    <dgm:cxn modelId="{3D316FD0-B8BF-4A91-97DF-A382BE4A889E}" type="presOf" srcId="{3DB676BA-A98F-4809-97BD-581EFBA93F13}" destId="{8DB0D248-D07F-4055-B370-59B9B3946F8E}" srcOrd="0" destOrd="0" presId="urn:microsoft.com/office/officeart/2005/8/layout/hierarchy3"/>
    <dgm:cxn modelId="{1B1571D0-C870-4D73-9712-E1B20F72847C}" srcId="{F8EC6E4E-AEC4-4A96-BFC7-2564472EE330}" destId="{274969FF-C5CC-4011-8199-42E8FB78BA31}" srcOrd="1" destOrd="0" parTransId="{C1C62E72-9225-4445-8E51-BE52A058042E}" sibTransId="{BFD7C5B7-1DD6-416F-A2B7-9B43C240054A}"/>
    <dgm:cxn modelId="{5D54B0D2-5F7F-49E4-B78B-8F427533B0FB}" type="presOf" srcId="{F8EC6E4E-AEC4-4A96-BFC7-2564472EE330}" destId="{0416FF3D-D83C-4A30-BA25-7A38158B0A36}" srcOrd="0" destOrd="0" presId="urn:microsoft.com/office/officeart/2005/8/layout/hierarchy3"/>
    <dgm:cxn modelId="{974FFBD8-9952-45F9-A2E2-FFC2089672C9}" type="presOf" srcId="{62F0C297-1101-4EB1-840F-B454F9CE38CD}" destId="{C798592B-B61E-4BC5-9CB5-2624A0509553}" srcOrd="0" destOrd="0" presId="urn:microsoft.com/office/officeart/2005/8/layout/hierarchy3"/>
    <dgm:cxn modelId="{A86891DA-434B-4CCA-B8BB-962C8D38F1C4}" type="presOf" srcId="{E7587437-47E1-49F6-A9FB-AFA3A298B063}" destId="{F6BB7335-BAA4-446D-A42F-6D6290A9B1A5}" srcOrd="0" destOrd="0" presId="urn:microsoft.com/office/officeart/2005/8/layout/hierarchy3"/>
    <dgm:cxn modelId="{48FE3BDB-CB30-4AD2-A844-13F03362EBD2}" srcId="{F8EC6E4E-AEC4-4A96-BFC7-2564472EE330}" destId="{62F0C297-1101-4EB1-840F-B454F9CE38CD}" srcOrd="3" destOrd="0" parTransId="{4E8CE3FF-D15C-484C-911B-F5E0F60B5C63}" sibTransId="{573BB2B8-042A-4389-BE69-2881BB4B4635}"/>
    <dgm:cxn modelId="{887773E0-1E7C-4335-9213-808B017FD386}" type="presOf" srcId="{52F6ABDF-854D-4A5E-AAE6-7318A90F7298}" destId="{01F79F0C-B691-44BA-AA53-932C5562018B}" srcOrd="0" destOrd="0" presId="urn:microsoft.com/office/officeart/2005/8/layout/hierarchy3"/>
    <dgm:cxn modelId="{477D86E2-32F9-4CD7-ACDC-07F41F769B07}" srcId="{5B4EC287-4A07-4CDB-9884-F46471742854}" destId="{A1806898-0504-4B8A-B1D7-F95152CD1F61}" srcOrd="1" destOrd="0" parTransId="{655A84F0-5415-442F-B96D-4A9B44ECB198}" sibTransId="{805993DF-D37D-47C8-B46F-9C55BDA71671}"/>
    <dgm:cxn modelId="{12EF83E4-F856-402E-8CBA-33E5A9B05310}" type="presOf" srcId="{274969FF-C5CC-4011-8199-42E8FB78BA31}" destId="{68A2A5C1-9BA0-4DA7-A174-61A539DFDCEB}" srcOrd="1" destOrd="0" presId="urn:microsoft.com/office/officeart/2005/8/layout/hierarchy3"/>
    <dgm:cxn modelId="{0E393FE8-6C4B-4688-8F9A-39E94E0B0F9C}" type="presOf" srcId="{5B4EC287-4A07-4CDB-9884-F46471742854}" destId="{FEE877A9-B78A-488F-ACBE-932D0714780A}" srcOrd="0" destOrd="0" presId="urn:microsoft.com/office/officeart/2005/8/layout/hierarchy3"/>
    <dgm:cxn modelId="{DBC961EB-82C2-427B-80B6-E6370B557D87}" type="presOf" srcId="{51761F6B-0AFB-4CD7-A4A8-6C9248D79512}" destId="{42D89B3D-7411-4107-A20A-390F3E8D2583}" srcOrd="0" destOrd="0" presId="urn:microsoft.com/office/officeart/2005/8/layout/hierarchy3"/>
    <dgm:cxn modelId="{5E37C3F9-42B7-4661-B05C-E8A861D24AC1}" srcId="{62F0C297-1101-4EB1-840F-B454F9CE38CD}" destId="{87F9D73B-7267-46A7-B7FD-345820B728F1}" srcOrd="3" destOrd="0" parTransId="{353443E2-187B-4350-A0F1-D3E32F9E12A3}" sibTransId="{13D39609-4432-4004-BC44-E8C9C58F8356}"/>
    <dgm:cxn modelId="{BE988BFB-FBB0-4FF0-8E64-ECBF8E4F3280}" type="presOf" srcId="{38B8A4DE-558A-42D4-A225-0EDB1F8E5D25}" destId="{44173E1E-6A46-42D7-8B5D-60E4C2F13ACB}" srcOrd="0" destOrd="0" presId="urn:microsoft.com/office/officeart/2005/8/layout/hierarchy3"/>
    <dgm:cxn modelId="{C50C0622-4B7C-4A5D-A8E7-D6650485E10F}" type="presParOf" srcId="{0416FF3D-D83C-4A30-BA25-7A38158B0A36}" destId="{7381E2E1-B6BF-4056-801B-E62EB9305859}" srcOrd="0" destOrd="0" presId="urn:microsoft.com/office/officeart/2005/8/layout/hierarchy3"/>
    <dgm:cxn modelId="{8703F06D-2F0C-45C0-9457-E0E7C1A8DA28}" type="presParOf" srcId="{7381E2E1-B6BF-4056-801B-E62EB9305859}" destId="{FF89C205-FA57-44FF-BAA9-D9463B19B4AB}" srcOrd="0" destOrd="0" presId="urn:microsoft.com/office/officeart/2005/8/layout/hierarchy3"/>
    <dgm:cxn modelId="{1E12071A-6D92-4F3A-AEE1-BC53608F23E4}" type="presParOf" srcId="{FF89C205-FA57-44FF-BAA9-D9463B19B4AB}" destId="{FEE877A9-B78A-488F-ACBE-932D0714780A}" srcOrd="0" destOrd="0" presId="urn:microsoft.com/office/officeart/2005/8/layout/hierarchy3"/>
    <dgm:cxn modelId="{7B143E46-751B-42E3-A082-A5C6F8D76CEA}" type="presParOf" srcId="{FF89C205-FA57-44FF-BAA9-D9463B19B4AB}" destId="{3E26C84B-D32C-4518-A0AF-A432482C96E3}" srcOrd="1" destOrd="0" presId="urn:microsoft.com/office/officeart/2005/8/layout/hierarchy3"/>
    <dgm:cxn modelId="{FDF2318F-2379-4558-94C5-24E6C071E84F}" type="presParOf" srcId="{7381E2E1-B6BF-4056-801B-E62EB9305859}" destId="{DF8816F6-D2A6-4854-AB55-4531805467F8}" srcOrd="1" destOrd="0" presId="urn:microsoft.com/office/officeart/2005/8/layout/hierarchy3"/>
    <dgm:cxn modelId="{F7072354-10D8-4316-97DA-11A7DFB80019}" type="presParOf" srcId="{DF8816F6-D2A6-4854-AB55-4531805467F8}" destId="{1B7DAF7C-09BB-4E74-A0B9-BB7EC3FDAE26}" srcOrd="0" destOrd="0" presId="urn:microsoft.com/office/officeart/2005/8/layout/hierarchy3"/>
    <dgm:cxn modelId="{755D6F11-181D-4F04-BF81-3463F884B279}" type="presParOf" srcId="{DF8816F6-D2A6-4854-AB55-4531805467F8}" destId="{1F9017A0-940D-48C1-A6BB-F697FE9EBC62}" srcOrd="1" destOrd="0" presId="urn:microsoft.com/office/officeart/2005/8/layout/hierarchy3"/>
    <dgm:cxn modelId="{E384E6B9-9A21-467C-A6B4-38EB46CCB787}" type="presParOf" srcId="{DF8816F6-D2A6-4854-AB55-4531805467F8}" destId="{17AFE631-F904-42D9-80F9-4286AF350B47}" srcOrd="2" destOrd="0" presId="urn:microsoft.com/office/officeart/2005/8/layout/hierarchy3"/>
    <dgm:cxn modelId="{192C407F-1634-4F6C-908E-F5C6B08A6703}" type="presParOf" srcId="{DF8816F6-D2A6-4854-AB55-4531805467F8}" destId="{0AEF1621-7F7F-4480-B984-93FB99BD2775}" srcOrd="3" destOrd="0" presId="urn:microsoft.com/office/officeart/2005/8/layout/hierarchy3"/>
    <dgm:cxn modelId="{6BBCFEF6-8C3A-4876-A8E3-272E3CE23AB5}" type="presParOf" srcId="{0416FF3D-D83C-4A30-BA25-7A38158B0A36}" destId="{16C39378-25A6-4433-8F27-05111B473ABA}" srcOrd="1" destOrd="0" presId="urn:microsoft.com/office/officeart/2005/8/layout/hierarchy3"/>
    <dgm:cxn modelId="{1EB9808F-E74A-4F57-8A56-FDD0F547FC72}" type="presParOf" srcId="{16C39378-25A6-4433-8F27-05111B473ABA}" destId="{B8A1F1AE-25D2-4382-8793-F6AB2BC5DC5D}" srcOrd="0" destOrd="0" presId="urn:microsoft.com/office/officeart/2005/8/layout/hierarchy3"/>
    <dgm:cxn modelId="{4AB13655-448B-4B10-B145-3E3343919555}" type="presParOf" srcId="{B8A1F1AE-25D2-4382-8793-F6AB2BC5DC5D}" destId="{608E42B2-A33B-415A-9AF9-2480C1FA5F1F}" srcOrd="0" destOrd="0" presId="urn:microsoft.com/office/officeart/2005/8/layout/hierarchy3"/>
    <dgm:cxn modelId="{9698BFF7-D334-4D32-841C-374C7A80746B}" type="presParOf" srcId="{B8A1F1AE-25D2-4382-8793-F6AB2BC5DC5D}" destId="{68A2A5C1-9BA0-4DA7-A174-61A539DFDCEB}" srcOrd="1" destOrd="0" presId="urn:microsoft.com/office/officeart/2005/8/layout/hierarchy3"/>
    <dgm:cxn modelId="{9295A6FC-33EA-4024-9502-6225ADC4A946}" type="presParOf" srcId="{16C39378-25A6-4433-8F27-05111B473ABA}" destId="{CBF97F8D-EA38-4AE3-8F6B-F0AAEA0ACF61}" srcOrd="1" destOrd="0" presId="urn:microsoft.com/office/officeart/2005/8/layout/hierarchy3"/>
    <dgm:cxn modelId="{F6CEA5A9-541A-40A7-B068-E06BD80EFDAD}" type="presParOf" srcId="{CBF97F8D-EA38-4AE3-8F6B-F0AAEA0ACF61}" destId="{44173E1E-6A46-42D7-8B5D-60E4C2F13ACB}" srcOrd="0" destOrd="0" presId="urn:microsoft.com/office/officeart/2005/8/layout/hierarchy3"/>
    <dgm:cxn modelId="{174077EA-D30B-41EE-94B8-42A3E30CDBF9}" type="presParOf" srcId="{CBF97F8D-EA38-4AE3-8F6B-F0AAEA0ACF61}" destId="{9CCFB052-49C7-4533-AA9E-06FC2E763D9A}" srcOrd="1" destOrd="0" presId="urn:microsoft.com/office/officeart/2005/8/layout/hierarchy3"/>
    <dgm:cxn modelId="{EF43E4AC-A2AF-42E7-BA3B-D04A319D33B5}" type="presParOf" srcId="{CBF97F8D-EA38-4AE3-8F6B-F0AAEA0ACF61}" destId="{36D866A2-CCB5-45B2-B80A-46A76607FF67}" srcOrd="2" destOrd="0" presId="urn:microsoft.com/office/officeart/2005/8/layout/hierarchy3"/>
    <dgm:cxn modelId="{029D1986-462A-48D8-839C-37AB2F343006}" type="presParOf" srcId="{CBF97F8D-EA38-4AE3-8F6B-F0AAEA0ACF61}" destId="{F184A680-607D-4A0C-98DD-7EA28D5D4C2C}" srcOrd="3" destOrd="0" presId="urn:microsoft.com/office/officeart/2005/8/layout/hierarchy3"/>
    <dgm:cxn modelId="{0FD67325-2ECD-41DB-A378-C79E6F4B7A88}" type="presParOf" srcId="{0416FF3D-D83C-4A30-BA25-7A38158B0A36}" destId="{0B591D14-5D7C-49DC-AFDD-883398C8CB31}" srcOrd="2" destOrd="0" presId="urn:microsoft.com/office/officeart/2005/8/layout/hierarchy3"/>
    <dgm:cxn modelId="{43B0053F-3B40-4FD0-81C4-F4E026CB10C6}" type="presParOf" srcId="{0B591D14-5D7C-49DC-AFDD-883398C8CB31}" destId="{DD569F0F-6A64-4F48-81B4-D2ACCF0324F8}" srcOrd="0" destOrd="0" presId="urn:microsoft.com/office/officeart/2005/8/layout/hierarchy3"/>
    <dgm:cxn modelId="{3CF317C9-A318-49B1-B6C3-B6094343694A}" type="presParOf" srcId="{DD569F0F-6A64-4F48-81B4-D2ACCF0324F8}" destId="{42D89B3D-7411-4107-A20A-390F3E8D2583}" srcOrd="0" destOrd="0" presId="urn:microsoft.com/office/officeart/2005/8/layout/hierarchy3"/>
    <dgm:cxn modelId="{9D27C2B4-3DD9-474E-9650-828EA756A120}" type="presParOf" srcId="{DD569F0F-6A64-4F48-81B4-D2ACCF0324F8}" destId="{785C9D35-86B4-4806-8C19-1720497FCACA}" srcOrd="1" destOrd="0" presId="urn:microsoft.com/office/officeart/2005/8/layout/hierarchy3"/>
    <dgm:cxn modelId="{5B078752-D727-43DA-950A-D52AAD9148A9}" type="presParOf" srcId="{0B591D14-5D7C-49DC-AFDD-883398C8CB31}" destId="{CFF1304E-7372-4D18-9D7F-6C03D13986DC}" srcOrd="1" destOrd="0" presId="urn:microsoft.com/office/officeart/2005/8/layout/hierarchy3"/>
    <dgm:cxn modelId="{166D01D3-1492-4BEC-8F5D-CEC385E06D8C}" type="presParOf" srcId="{CFF1304E-7372-4D18-9D7F-6C03D13986DC}" destId="{01F79F0C-B691-44BA-AA53-932C5562018B}" srcOrd="0" destOrd="0" presId="urn:microsoft.com/office/officeart/2005/8/layout/hierarchy3"/>
    <dgm:cxn modelId="{FB6F98DC-8BDE-457B-AF60-3C970453C038}" type="presParOf" srcId="{CFF1304E-7372-4D18-9D7F-6C03D13986DC}" destId="{478C8627-E5DC-43C9-AD92-3F3B1016F6E9}" srcOrd="1" destOrd="0" presId="urn:microsoft.com/office/officeart/2005/8/layout/hierarchy3"/>
    <dgm:cxn modelId="{C8D2A95A-05F7-4B88-A136-A7916535F40F}" type="presParOf" srcId="{CFF1304E-7372-4D18-9D7F-6C03D13986DC}" destId="{F0BBB952-20EE-4044-A4F7-E68E0E9DDC84}" srcOrd="2" destOrd="0" presId="urn:microsoft.com/office/officeart/2005/8/layout/hierarchy3"/>
    <dgm:cxn modelId="{F4A12FA7-905B-429F-AEBA-F9E3703468F3}" type="presParOf" srcId="{CFF1304E-7372-4D18-9D7F-6C03D13986DC}" destId="{732C50B5-C213-4847-AD1B-EFC21C2ED91F}" srcOrd="3" destOrd="0" presId="urn:microsoft.com/office/officeart/2005/8/layout/hierarchy3"/>
    <dgm:cxn modelId="{96B87B89-8BBA-4100-8D1A-1204415C73D4}" type="presParOf" srcId="{CFF1304E-7372-4D18-9D7F-6C03D13986DC}" destId="{A09FA67E-F3D8-42C3-848A-7B18FC159900}" srcOrd="4" destOrd="0" presId="urn:microsoft.com/office/officeart/2005/8/layout/hierarchy3"/>
    <dgm:cxn modelId="{3A90B838-D940-4361-A01B-9ED59A818656}" type="presParOf" srcId="{CFF1304E-7372-4D18-9D7F-6C03D13986DC}" destId="{9D10920E-C818-4979-9FD6-305CDCFBBBB7}" srcOrd="5" destOrd="0" presId="urn:microsoft.com/office/officeart/2005/8/layout/hierarchy3"/>
    <dgm:cxn modelId="{9E988B68-B40E-4508-BB41-9A9BF555E223}" type="presParOf" srcId="{0416FF3D-D83C-4A30-BA25-7A38158B0A36}" destId="{9746B6FC-1237-4A95-885C-2985998D87E0}" srcOrd="3" destOrd="0" presId="urn:microsoft.com/office/officeart/2005/8/layout/hierarchy3"/>
    <dgm:cxn modelId="{1BF9A7B6-3F07-45C9-961D-534B056B3C8F}" type="presParOf" srcId="{9746B6FC-1237-4A95-885C-2985998D87E0}" destId="{397F1A70-FF5E-4468-BA93-64C4E1644AA8}" srcOrd="0" destOrd="0" presId="urn:microsoft.com/office/officeart/2005/8/layout/hierarchy3"/>
    <dgm:cxn modelId="{A012E7F6-C7DE-48AB-8028-315559055325}" type="presParOf" srcId="{397F1A70-FF5E-4468-BA93-64C4E1644AA8}" destId="{C798592B-B61E-4BC5-9CB5-2624A0509553}" srcOrd="0" destOrd="0" presId="urn:microsoft.com/office/officeart/2005/8/layout/hierarchy3"/>
    <dgm:cxn modelId="{CD2FC61E-5A4B-414A-91E8-EA3C87EDEC3D}" type="presParOf" srcId="{397F1A70-FF5E-4468-BA93-64C4E1644AA8}" destId="{924E3F88-BD45-47FA-85F0-55772B682299}" srcOrd="1" destOrd="0" presId="urn:microsoft.com/office/officeart/2005/8/layout/hierarchy3"/>
    <dgm:cxn modelId="{E1F93E32-0E48-456F-9D20-6F2074A9EBBF}" type="presParOf" srcId="{9746B6FC-1237-4A95-885C-2985998D87E0}" destId="{E2EABA9C-AC3D-4BAF-8DF5-1DF840723D70}" srcOrd="1" destOrd="0" presId="urn:microsoft.com/office/officeart/2005/8/layout/hierarchy3"/>
    <dgm:cxn modelId="{E83D63CC-C281-410B-A817-D7300B92C4DC}" type="presParOf" srcId="{E2EABA9C-AC3D-4BAF-8DF5-1DF840723D70}" destId="{FB1A9A50-7A86-400F-907A-820BDB12CE54}" srcOrd="0" destOrd="0" presId="urn:microsoft.com/office/officeart/2005/8/layout/hierarchy3"/>
    <dgm:cxn modelId="{3345E9A9-B69D-4ECC-A059-70852584E10D}" type="presParOf" srcId="{E2EABA9C-AC3D-4BAF-8DF5-1DF840723D70}" destId="{3937B3F2-AB7A-4A4D-9588-870B02417DA6}" srcOrd="1" destOrd="0" presId="urn:microsoft.com/office/officeart/2005/8/layout/hierarchy3"/>
    <dgm:cxn modelId="{E47387FE-DE63-4FEA-B535-FB428957042A}" type="presParOf" srcId="{E2EABA9C-AC3D-4BAF-8DF5-1DF840723D70}" destId="{9C4A92F2-0DA3-4598-91E9-C432E60F3EB4}" srcOrd="2" destOrd="0" presId="urn:microsoft.com/office/officeart/2005/8/layout/hierarchy3"/>
    <dgm:cxn modelId="{6140BD9D-5F76-4D21-B60D-BA6AF31F5099}" type="presParOf" srcId="{E2EABA9C-AC3D-4BAF-8DF5-1DF840723D70}" destId="{53C196D8-5F73-411C-984D-805498C70784}" srcOrd="3" destOrd="0" presId="urn:microsoft.com/office/officeart/2005/8/layout/hierarchy3"/>
    <dgm:cxn modelId="{F64979C4-0B88-49C7-A246-10E8757D937D}" type="presParOf" srcId="{E2EABA9C-AC3D-4BAF-8DF5-1DF840723D70}" destId="{D251F17F-5B32-4418-9CA3-303A3FE1B43F}" srcOrd="4" destOrd="0" presId="urn:microsoft.com/office/officeart/2005/8/layout/hierarchy3"/>
    <dgm:cxn modelId="{B7AB8C8F-09B8-49D2-86B0-8E58262E58F7}" type="presParOf" srcId="{E2EABA9C-AC3D-4BAF-8DF5-1DF840723D70}" destId="{8DB0D248-D07F-4055-B370-59B9B3946F8E}" srcOrd="5" destOrd="0" presId="urn:microsoft.com/office/officeart/2005/8/layout/hierarchy3"/>
    <dgm:cxn modelId="{1902AE13-3FAF-4304-BC29-C851B95EF9D0}" type="presParOf" srcId="{E2EABA9C-AC3D-4BAF-8DF5-1DF840723D70}" destId="{8D326C8E-96A2-4D4C-A5A0-B90731EC9670}" srcOrd="6" destOrd="0" presId="urn:microsoft.com/office/officeart/2005/8/layout/hierarchy3"/>
    <dgm:cxn modelId="{E0660653-E4AD-48D1-8C0A-78B78196C65A}" type="presParOf" srcId="{E2EABA9C-AC3D-4BAF-8DF5-1DF840723D70}" destId="{85C71DCB-1216-484E-812C-47A729FB01D9}" srcOrd="7" destOrd="0" presId="urn:microsoft.com/office/officeart/2005/8/layout/hierarchy3"/>
    <dgm:cxn modelId="{2598CDE5-2496-4C1A-9258-5C639DD440DD}" type="presParOf" srcId="{E2EABA9C-AC3D-4BAF-8DF5-1DF840723D70}" destId="{B323EF51-DF5F-4EC5-9B97-B074BBAAA09B}" srcOrd="8" destOrd="0" presId="urn:microsoft.com/office/officeart/2005/8/layout/hierarchy3"/>
    <dgm:cxn modelId="{9BA96CDF-B337-47E5-839C-002F3DA6C2AE}" type="presParOf" srcId="{E2EABA9C-AC3D-4BAF-8DF5-1DF840723D70}" destId="{F6BB7335-BAA4-446D-A42F-6D6290A9B1A5}" srcOrd="9" destOrd="0" presId="urn:microsoft.com/office/officeart/2005/8/layout/hierarchy3"/>
    <dgm:cxn modelId="{FD2C5AB2-3E54-474A-916B-18EE4CB50E2D}" type="presParOf" srcId="{0416FF3D-D83C-4A30-BA25-7A38158B0A36}" destId="{98873D26-1745-4828-94A7-99130AA4F2AF}" srcOrd="4" destOrd="0" presId="urn:microsoft.com/office/officeart/2005/8/layout/hierarchy3"/>
    <dgm:cxn modelId="{ABB5F065-3C4B-4A9E-BDB8-AD370D91E854}" type="presParOf" srcId="{98873D26-1745-4828-94A7-99130AA4F2AF}" destId="{5944A00E-CF3D-4E18-980F-214ED784A54E}" srcOrd="0" destOrd="0" presId="urn:microsoft.com/office/officeart/2005/8/layout/hierarchy3"/>
    <dgm:cxn modelId="{04EADC26-69DA-42F2-9705-F5835E6E4B77}" type="presParOf" srcId="{5944A00E-CF3D-4E18-980F-214ED784A54E}" destId="{0584B341-51E4-4E0F-865E-7A6D52ECB02A}" srcOrd="0" destOrd="0" presId="urn:microsoft.com/office/officeart/2005/8/layout/hierarchy3"/>
    <dgm:cxn modelId="{DAE535EF-F6DA-4E8F-89BA-9E5A8B398208}" type="presParOf" srcId="{5944A00E-CF3D-4E18-980F-214ED784A54E}" destId="{8809D541-7D78-49D7-9FA1-FE246CA163B0}" srcOrd="1" destOrd="0" presId="urn:microsoft.com/office/officeart/2005/8/layout/hierarchy3"/>
    <dgm:cxn modelId="{D0E584DC-BEEE-479C-A4C0-12DCDDD88852}" type="presParOf" srcId="{98873D26-1745-4828-94A7-99130AA4F2AF}" destId="{96105A92-B259-4859-BB4C-DBB50A1CA4CD}" srcOrd="1" destOrd="0" presId="urn:microsoft.com/office/officeart/2005/8/layout/hierarchy3"/>
    <dgm:cxn modelId="{A6D2F3D2-6707-4D0C-A9F0-6649843501C8}" type="presParOf" srcId="{96105A92-B259-4859-BB4C-DBB50A1CA4CD}" destId="{E16B0ED1-1185-4B8B-9182-D8720BC03833}" srcOrd="0" destOrd="0" presId="urn:microsoft.com/office/officeart/2005/8/layout/hierarchy3"/>
    <dgm:cxn modelId="{3E2D93F6-3B41-4A27-8A9E-F3B31CD9C530}" type="presParOf" srcId="{96105A92-B259-4859-BB4C-DBB50A1CA4CD}" destId="{E2B548B4-2F69-47EA-9770-847A42734DF1}" srcOrd="1" destOrd="0" presId="urn:microsoft.com/office/officeart/2005/8/layout/hierarchy3"/>
    <dgm:cxn modelId="{72A41E9C-9D4F-4BAF-A8A6-FA4CF76897B9}" type="presParOf" srcId="{96105A92-B259-4859-BB4C-DBB50A1CA4CD}" destId="{3ABEB0EF-AB66-4082-9166-C06EAE4628A6}" srcOrd="2" destOrd="0" presId="urn:microsoft.com/office/officeart/2005/8/layout/hierarchy3"/>
    <dgm:cxn modelId="{01C17525-D0E1-4EE0-9D4E-816BEC2399F5}" type="presParOf" srcId="{96105A92-B259-4859-BB4C-DBB50A1CA4CD}" destId="{60FD8A54-AC16-4E5A-A7DC-9A82EE12301A}" srcOrd="3" destOrd="0" presId="urn:microsoft.com/office/officeart/2005/8/layout/hierarchy3"/>
    <dgm:cxn modelId="{28DC3CFC-6886-4105-BA33-C8BF26D5ACED}" type="presParOf" srcId="{0416FF3D-D83C-4A30-BA25-7A38158B0A36}" destId="{5AFE4585-5286-4E06-88CD-E470B01293A5}" srcOrd="5" destOrd="0" presId="urn:microsoft.com/office/officeart/2005/8/layout/hierarchy3"/>
    <dgm:cxn modelId="{ABFE05A4-18CE-4A62-B979-9F7F647A7DFE}" type="presParOf" srcId="{5AFE4585-5286-4E06-88CD-E470B01293A5}" destId="{293171CF-A960-4AA4-99B2-8CAEE2D8E435}" srcOrd="0" destOrd="0" presId="urn:microsoft.com/office/officeart/2005/8/layout/hierarchy3"/>
    <dgm:cxn modelId="{E6100181-3CFE-4844-930C-5DAE2A7B5D21}" type="presParOf" srcId="{293171CF-A960-4AA4-99B2-8CAEE2D8E435}" destId="{AF98453C-4190-483B-9EAA-2253FB8B4AC1}" srcOrd="0" destOrd="0" presId="urn:microsoft.com/office/officeart/2005/8/layout/hierarchy3"/>
    <dgm:cxn modelId="{8948FEE2-122C-4E0E-BC35-0C5D69C83D86}" type="presParOf" srcId="{293171CF-A960-4AA4-99B2-8CAEE2D8E435}" destId="{BD051487-F485-49E2-B62B-FF1DD514745A}" srcOrd="1" destOrd="0" presId="urn:microsoft.com/office/officeart/2005/8/layout/hierarchy3"/>
    <dgm:cxn modelId="{B10DEAF4-6D0D-45B1-B98D-D88EA8A4BB7D}" type="presParOf" srcId="{5AFE4585-5286-4E06-88CD-E470B01293A5}" destId="{EF8DF254-F195-463D-A4EE-DC4C1F5060A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20DC7-E750-4C11-8BF1-7834E3F4C185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it-IT"/>
        </a:p>
      </dgm:t>
    </dgm:pt>
    <dgm:pt modelId="{B37C6ADC-57D2-42A6-8536-5D2DAFC41967}">
      <dgm:prSet/>
      <dgm:spPr/>
      <dgm:t>
        <a:bodyPr/>
        <a:lstStyle/>
        <a:p>
          <a:r>
            <a:rPr lang="it-IT" b="0" i="0" baseline="0" dirty="0"/>
            <a:t>Bambini (3-12 anni): soggetti che non sono in grado da soli di utilizzare al meglio un computer e che utilizzerebbero il sito principalmente per giocare, divertirsi e imparare accompagnati da un genitore.</a:t>
          </a:r>
          <a:endParaRPr lang="it-IT" dirty="0"/>
        </a:p>
      </dgm:t>
    </dgm:pt>
    <dgm:pt modelId="{0FF5A68C-A441-4269-969D-8CFF5E908B7D}" type="parTrans" cxnId="{B969191D-B877-4D98-9875-731DE8FBA762}">
      <dgm:prSet/>
      <dgm:spPr/>
      <dgm:t>
        <a:bodyPr/>
        <a:lstStyle/>
        <a:p>
          <a:endParaRPr lang="it-IT"/>
        </a:p>
      </dgm:t>
    </dgm:pt>
    <dgm:pt modelId="{69A9386E-05E4-4E1E-976E-B9590591B177}" type="sibTrans" cxnId="{B969191D-B877-4D98-9875-731DE8FBA762}">
      <dgm:prSet/>
      <dgm:spPr/>
      <dgm:t>
        <a:bodyPr/>
        <a:lstStyle/>
        <a:p>
          <a:endParaRPr lang="it-IT"/>
        </a:p>
      </dgm:t>
    </dgm:pt>
    <dgm:pt modelId="{47FC9B63-B4CD-401F-84B2-152CC409B72E}">
      <dgm:prSet/>
      <dgm:spPr/>
      <dgm:t>
        <a:bodyPr/>
        <a:lstStyle/>
        <a:p>
          <a:r>
            <a:rPr lang="it-IT" b="0" i="0" baseline="0" dirty="0"/>
            <a:t>Adolescenti (12-18 anni): soggetti che utilizzano autonomamente il sito per giocare e divertirsi durante il loro tempo libero.</a:t>
          </a:r>
          <a:endParaRPr lang="it-IT" dirty="0"/>
        </a:p>
      </dgm:t>
    </dgm:pt>
    <dgm:pt modelId="{E3E8DC0D-A3FD-4BFD-BA57-9E22C63C55A7}" type="parTrans" cxnId="{EA329D77-C6B0-47DA-96CB-CA841103DE72}">
      <dgm:prSet/>
      <dgm:spPr/>
      <dgm:t>
        <a:bodyPr/>
        <a:lstStyle/>
        <a:p>
          <a:endParaRPr lang="it-IT"/>
        </a:p>
      </dgm:t>
    </dgm:pt>
    <dgm:pt modelId="{3AFA0153-C4B3-465E-9009-F202DB262B22}" type="sibTrans" cxnId="{EA329D77-C6B0-47DA-96CB-CA841103DE72}">
      <dgm:prSet/>
      <dgm:spPr/>
      <dgm:t>
        <a:bodyPr/>
        <a:lstStyle/>
        <a:p>
          <a:endParaRPr lang="it-IT"/>
        </a:p>
      </dgm:t>
    </dgm:pt>
    <dgm:pt modelId="{A41A7812-ED93-4CDD-816A-0BDE91543097}">
      <dgm:prSet/>
      <dgm:spPr/>
      <dgm:t>
        <a:bodyPr/>
        <a:lstStyle/>
        <a:p>
          <a:r>
            <a:rPr lang="it-IT" b="0" i="0" baseline="0"/>
            <a:t>Adulti (18+ anni): soggetti che utilizzano il sito principalmente come supervisori per soggetti pi`u piccoli (figli o fratelli minori), preoccupandosi delle loro scelte e aiutandoli nei task da effettuare. Rimane comunque la possibilit</a:t>
          </a:r>
          <a:r>
            <a:rPr lang="it-IT"/>
            <a:t>á</a:t>
          </a:r>
          <a:r>
            <a:rPr lang="it-IT" b="0" i="0" baseline="0"/>
            <a:t> che possano utilizzare il sito come fruitori di contenuto per divertirsi e passare del tempo.</a:t>
          </a:r>
          <a:endParaRPr lang="it-IT"/>
        </a:p>
      </dgm:t>
    </dgm:pt>
    <dgm:pt modelId="{D9B5FEB0-0792-4F7A-AB43-60ABD61392BC}" type="parTrans" cxnId="{51584E8D-BF22-43FA-9126-04CF42C07A53}">
      <dgm:prSet/>
      <dgm:spPr/>
      <dgm:t>
        <a:bodyPr/>
        <a:lstStyle/>
        <a:p>
          <a:endParaRPr lang="it-IT"/>
        </a:p>
      </dgm:t>
    </dgm:pt>
    <dgm:pt modelId="{45847499-DAE3-4BC6-BF99-6123EDF03B42}" type="sibTrans" cxnId="{51584E8D-BF22-43FA-9126-04CF42C07A53}">
      <dgm:prSet/>
      <dgm:spPr/>
      <dgm:t>
        <a:bodyPr/>
        <a:lstStyle/>
        <a:p>
          <a:endParaRPr lang="it-IT"/>
        </a:p>
      </dgm:t>
    </dgm:pt>
    <dgm:pt modelId="{8762AAEB-39F2-4568-8A94-BE9210243A86}" type="pres">
      <dgm:prSet presAssocID="{8E920DC7-E750-4C11-8BF1-7834E3F4C1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C07AFD-09F8-4555-904C-6CEAB53ACB77}" type="pres">
      <dgm:prSet presAssocID="{B37C6ADC-57D2-42A6-8536-5D2DAFC41967}" presName="hierRoot1" presStyleCnt="0"/>
      <dgm:spPr/>
    </dgm:pt>
    <dgm:pt modelId="{F474038E-ECC5-4274-8F13-C85677237B6E}" type="pres">
      <dgm:prSet presAssocID="{B37C6ADC-57D2-42A6-8536-5D2DAFC41967}" presName="composite" presStyleCnt="0"/>
      <dgm:spPr/>
    </dgm:pt>
    <dgm:pt modelId="{E3DD86B3-2739-43D8-8046-E60AECD23DDA}" type="pres">
      <dgm:prSet presAssocID="{B37C6ADC-57D2-42A6-8536-5D2DAFC41967}" presName="background" presStyleLbl="node0" presStyleIdx="0" presStyleCnt="3"/>
      <dgm:spPr/>
    </dgm:pt>
    <dgm:pt modelId="{4FA345A8-89C4-4AE1-9B5C-AD5E66344111}" type="pres">
      <dgm:prSet presAssocID="{B37C6ADC-57D2-42A6-8536-5D2DAFC41967}" presName="text" presStyleLbl="fgAcc0" presStyleIdx="0" presStyleCnt="3">
        <dgm:presLayoutVars>
          <dgm:chPref val="3"/>
        </dgm:presLayoutVars>
      </dgm:prSet>
      <dgm:spPr/>
    </dgm:pt>
    <dgm:pt modelId="{E526CC65-818E-49AA-90C7-BB346CA8BF8F}" type="pres">
      <dgm:prSet presAssocID="{B37C6ADC-57D2-42A6-8536-5D2DAFC41967}" presName="hierChild2" presStyleCnt="0"/>
      <dgm:spPr/>
    </dgm:pt>
    <dgm:pt modelId="{D1953A0B-3FD0-48ED-AEFE-D5217D724E6F}" type="pres">
      <dgm:prSet presAssocID="{47FC9B63-B4CD-401F-84B2-152CC409B72E}" presName="hierRoot1" presStyleCnt="0"/>
      <dgm:spPr/>
    </dgm:pt>
    <dgm:pt modelId="{7DBA68E6-6E2B-4E7A-AABE-FE071FF3B84E}" type="pres">
      <dgm:prSet presAssocID="{47FC9B63-B4CD-401F-84B2-152CC409B72E}" presName="composite" presStyleCnt="0"/>
      <dgm:spPr/>
    </dgm:pt>
    <dgm:pt modelId="{DDEF968D-472E-4F88-A792-03ABF6CAEFF1}" type="pres">
      <dgm:prSet presAssocID="{47FC9B63-B4CD-401F-84B2-152CC409B72E}" presName="background" presStyleLbl="node0" presStyleIdx="1" presStyleCnt="3"/>
      <dgm:spPr/>
    </dgm:pt>
    <dgm:pt modelId="{E241BBD5-727D-4275-8BCD-54F82007CF97}" type="pres">
      <dgm:prSet presAssocID="{47FC9B63-B4CD-401F-84B2-152CC409B72E}" presName="text" presStyleLbl="fgAcc0" presStyleIdx="1" presStyleCnt="3">
        <dgm:presLayoutVars>
          <dgm:chPref val="3"/>
        </dgm:presLayoutVars>
      </dgm:prSet>
      <dgm:spPr/>
    </dgm:pt>
    <dgm:pt modelId="{D302C2C4-B307-422D-9640-A6AEAE26C0C4}" type="pres">
      <dgm:prSet presAssocID="{47FC9B63-B4CD-401F-84B2-152CC409B72E}" presName="hierChild2" presStyleCnt="0"/>
      <dgm:spPr/>
    </dgm:pt>
    <dgm:pt modelId="{3DFE54B4-BC04-489A-A588-214C1A68BFCF}" type="pres">
      <dgm:prSet presAssocID="{A41A7812-ED93-4CDD-816A-0BDE91543097}" presName="hierRoot1" presStyleCnt="0"/>
      <dgm:spPr/>
    </dgm:pt>
    <dgm:pt modelId="{E1A4D94F-2779-4158-B138-F5469F79154A}" type="pres">
      <dgm:prSet presAssocID="{A41A7812-ED93-4CDD-816A-0BDE91543097}" presName="composite" presStyleCnt="0"/>
      <dgm:spPr/>
    </dgm:pt>
    <dgm:pt modelId="{5C7BDD6E-4303-4171-B2FC-A205FDBBC7F2}" type="pres">
      <dgm:prSet presAssocID="{A41A7812-ED93-4CDD-816A-0BDE91543097}" presName="background" presStyleLbl="node0" presStyleIdx="2" presStyleCnt="3"/>
      <dgm:spPr/>
    </dgm:pt>
    <dgm:pt modelId="{B27ADAD3-E309-4D28-806D-BD6FB320C560}" type="pres">
      <dgm:prSet presAssocID="{A41A7812-ED93-4CDD-816A-0BDE91543097}" presName="text" presStyleLbl="fgAcc0" presStyleIdx="2" presStyleCnt="3">
        <dgm:presLayoutVars>
          <dgm:chPref val="3"/>
        </dgm:presLayoutVars>
      </dgm:prSet>
      <dgm:spPr/>
    </dgm:pt>
    <dgm:pt modelId="{77E8646A-FB34-4FDE-BB00-6ADF61669D47}" type="pres">
      <dgm:prSet presAssocID="{A41A7812-ED93-4CDD-816A-0BDE91543097}" presName="hierChild2" presStyleCnt="0"/>
      <dgm:spPr/>
    </dgm:pt>
  </dgm:ptLst>
  <dgm:cxnLst>
    <dgm:cxn modelId="{B969191D-B877-4D98-9875-731DE8FBA762}" srcId="{8E920DC7-E750-4C11-8BF1-7834E3F4C185}" destId="{B37C6ADC-57D2-42A6-8536-5D2DAFC41967}" srcOrd="0" destOrd="0" parTransId="{0FF5A68C-A441-4269-969D-8CFF5E908B7D}" sibTransId="{69A9386E-05E4-4E1E-976E-B9590591B177}"/>
    <dgm:cxn modelId="{1081B141-A7DD-4BE7-A3CE-EC8CD90D1B24}" type="presOf" srcId="{A41A7812-ED93-4CDD-816A-0BDE91543097}" destId="{B27ADAD3-E309-4D28-806D-BD6FB320C560}" srcOrd="0" destOrd="0" presId="urn:microsoft.com/office/officeart/2005/8/layout/hierarchy1"/>
    <dgm:cxn modelId="{EA329D77-C6B0-47DA-96CB-CA841103DE72}" srcId="{8E920DC7-E750-4C11-8BF1-7834E3F4C185}" destId="{47FC9B63-B4CD-401F-84B2-152CC409B72E}" srcOrd="1" destOrd="0" parTransId="{E3E8DC0D-A3FD-4BFD-BA57-9E22C63C55A7}" sibTransId="{3AFA0153-C4B3-465E-9009-F202DB262B22}"/>
    <dgm:cxn modelId="{51584E8D-BF22-43FA-9126-04CF42C07A53}" srcId="{8E920DC7-E750-4C11-8BF1-7834E3F4C185}" destId="{A41A7812-ED93-4CDD-816A-0BDE91543097}" srcOrd="2" destOrd="0" parTransId="{D9B5FEB0-0792-4F7A-AB43-60ABD61392BC}" sibTransId="{45847499-DAE3-4BC6-BF99-6123EDF03B42}"/>
    <dgm:cxn modelId="{A6C693BE-3568-419C-A539-4724B4397862}" type="presOf" srcId="{47FC9B63-B4CD-401F-84B2-152CC409B72E}" destId="{E241BBD5-727D-4275-8BCD-54F82007CF97}" srcOrd="0" destOrd="0" presId="urn:microsoft.com/office/officeart/2005/8/layout/hierarchy1"/>
    <dgm:cxn modelId="{10F570C3-15A6-4893-AEB1-A9614A742507}" type="presOf" srcId="{B37C6ADC-57D2-42A6-8536-5D2DAFC41967}" destId="{4FA345A8-89C4-4AE1-9B5C-AD5E66344111}" srcOrd="0" destOrd="0" presId="urn:microsoft.com/office/officeart/2005/8/layout/hierarchy1"/>
    <dgm:cxn modelId="{2EEF22DA-9027-4A83-B385-B98112E76273}" type="presOf" srcId="{8E920DC7-E750-4C11-8BF1-7834E3F4C185}" destId="{8762AAEB-39F2-4568-8A94-BE9210243A86}" srcOrd="0" destOrd="0" presId="urn:microsoft.com/office/officeart/2005/8/layout/hierarchy1"/>
    <dgm:cxn modelId="{239F8396-7534-4FE3-951D-2CD808DBD879}" type="presParOf" srcId="{8762AAEB-39F2-4568-8A94-BE9210243A86}" destId="{5AC07AFD-09F8-4555-904C-6CEAB53ACB77}" srcOrd="0" destOrd="0" presId="urn:microsoft.com/office/officeart/2005/8/layout/hierarchy1"/>
    <dgm:cxn modelId="{70C777FF-AE52-4F87-9AA4-B8DF1958DA44}" type="presParOf" srcId="{5AC07AFD-09F8-4555-904C-6CEAB53ACB77}" destId="{F474038E-ECC5-4274-8F13-C85677237B6E}" srcOrd="0" destOrd="0" presId="urn:microsoft.com/office/officeart/2005/8/layout/hierarchy1"/>
    <dgm:cxn modelId="{27D7E7C8-1BCB-48FA-8EDA-C14BB0F11FD2}" type="presParOf" srcId="{F474038E-ECC5-4274-8F13-C85677237B6E}" destId="{E3DD86B3-2739-43D8-8046-E60AECD23DDA}" srcOrd="0" destOrd="0" presId="urn:microsoft.com/office/officeart/2005/8/layout/hierarchy1"/>
    <dgm:cxn modelId="{06D993E0-D4FC-4EFE-B7EC-716062C0F071}" type="presParOf" srcId="{F474038E-ECC5-4274-8F13-C85677237B6E}" destId="{4FA345A8-89C4-4AE1-9B5C-AD5E66344111}" srcOrd="1" destOrd="0" presId="urn:microsoft.com/office/officeart/2005/8/layout/hierarchy1"/>
    <dgm:cxn modelId="{6B57E05F-FC21-442E-905F-2C83F977060B}" type="presParOf" srcId="{5AC07AFD-09F8-4555-904C-6CEAB53ACB77}" destId="{E526CC65-818E-49AA-90C7-BB346CA8BF8F}" srcOrd="1" destOrd="0" presId="urn:microsoft.com/office/officeart/2005/8/layout/hierarchy1"/>
    <dgm:cxn modelId="{6B86E3D6-ED92-4178-8761-0FC805EF3A3B}" type="presParOf" srcId="{8762AAEB-39F2-4568-8A94-BE9210243A86}" destId="{D1953A0B-3FD0-48ED-AEFE-D5217D724E6F}" srcOrd="1" destOrd="0" presId="urn:microsoft.com/office/officeart/2005/8/layout/hierarchy1"/>
    <dgm:cxn modelId="{D99A9F8B-F15C-4655-BD77-445F5E9E8767}" type="presParOf" srcId="{D1953A0B-3FD0-48ED-AEFE-D5217D724E6F}" destId="{7DBA68E6-6E2B-4E7A-AABE-FE071FF3B84E}" srcOrd="0" destOrd="0" presId="urn:microsoft.com/office/officeart/2005/8/layout/hierarchy1"/>
    <dgm:cxn modelId="{6D052CF0-A7B4-40F7-A11E-5FDD340F9E34}" type="presParOf" srcId="{7DBA68E6-6E2B-4E7A-AABE-FE071FF3B84E}" destId="{DDEF968D-472E-4F88-A792-03ABF6CAEFF1}" srcOrd="0" destOrd="0" presId="urn:microsoft.com/office/officeart/2005/8/layout/hierarchy1"/>
    <dgm:cxn modelId="{BCDF6012-3B7A-4E97-B109-51AB15466BAE}" type="presParOf" srcId="{7DBA68E6-6E2B-4E7A-AABE-FE071FF3B84E}" destId="{E241BBD5-727D-4275-8BCD-54F82007CF97}" srcOrd="1" destOrd="0" presId="urn:microsoft.com/office/officeart/2005/8/layout/hierarchy1"/>
    <dgm:cxn modelId="{417EB153-83FB-418A-8BEF-71D6C7F312BC}" type="presParOf" srcId="{D1953A0B-3FD0-48ED-AEFE-D5217D724E6F}" destId="{D302C2C4-B307-422D-9640-A6AEAE26C0C4}" srcOrd="1" destOrd="0" presId="urn:microsoft.com/office/officeart/2005/8/layout/hierarchy1"/>
    <dgm:cxn modelId="{1F4B03AA-19A6-4DD3-A9B2-80F2A400B5E9}" type="presParOf" srcId="{8762AAEB-39F2-4568-8A94-BE9210243A86}" destId="{3DFE54B4-BC04-489A-A588-214C1A68BFCF}" srcOrd="2" destOrd="0" presId="urn:microsoft.com/office/officeart/2005/8/layout/hierarchy1"/>
    <dgm:cxn modelId="{FD7DABDE-F1F6-4E3D-A4F4-E8F795E8588B}" type="presParOf" srcId="{3DFE54B4-BC04-489A-A588-214C1A68BFCF}" destId="{E1A4D94F-2779-4158-B138-F5469F79154A}" srcOrd="0" destOrd="0" presId="urn:microsoft.com/office/officeart/2005/8/layout/hierarchy1"/>
    <dgm:cxn modelId="{F0DCE654-67DE-402B-BC22-6540991A1743}" type="presParOf" srcId="{E1A4D94F-2779-4158-B138-F5469F79154A}" destId="{5C7BDD6E-4303-4171-B2FC-A205FDBBC7F2}" srcOrd="0" destOrd="0" presId="urn:microsoft.com/office/officeart/2005/8/layout/hierarchy1"/>
    <dgm:cxn modelId="{13C2A4FF-EE5B-4166-AF06-1168EE616422}" type="presParOf" srcId="{E1A4D94F-2779-4158-B138-F5469F79154A}" destId="{B27ADAD3-E309-4D28-806D-BD6FB320C560}" srcOrd="1" destOrd="0" presId="urn:microsoft.com/office/officeart/2005/8/layout/hierarchy1"/>
    <dgm:cxn modelId="{BC1BF1CF-8942-4103-86F4-D54BC45438F5}" type="presParOf" srcId="{3DFE54B4-BC04-489A-A588-214C1A68BFCF}" destId="{77E8646A-FB34-4FDE-BB00-6ADF61669D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DD81A8-8755-49CC-931E-9C4B693531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1B3849-28C6-4D9A-B3A2-1346D5C435CE}">
      <dgm:prSet/>
      <dgm:spPr/>
      <dgm:t>
        <a:bodyPr/>
        <a:lstStyle/>
        <a:p>
          <a:r>
            <a:rPr lang="it-IT" b="0" i="0" baseline="0" dirty="0"/>
            <a:t>scelta delle linee guida di design che fungeranno da punto di riferimento per l’intero team di sviluppo durante la valutazione interna</a:t>
          </a:r>
          <a:endParaRPr lang="en-US" dirty="0"/>
        </a:p>
      </dgm:t>
    </dgm:pt>
    <dgm:pt modelId="{5FDBEE15-20A0-44EE-9DBC-4C000170A815}" type="parTrans" cxnId="{E6CCB0EA-F5FF-48A6-9564-577F417E6DEB}">
      <dgm:prSet/>
      <dgm:spPr/>
      <dgm:t>
        <a:bodyPr/>
        <a:lstStyle/>
        <a:p>
          <a:endParaRPr lang="en-US"/>
        </a:p>
      </dgm:t>
    </dgm:pt>
    <dgm:pt modelId="{2A34E0E0-EB2D-4716-84C1-FE378E98F157}" type="sibTrans" cxnId="{E6CCB0EA-F5FF-48A6-9564-577F417E6DEB}">
      <dgm:prSet/>
      <dgm:spPr/>
      <dgm:t>
        <a:bodyPr/>
        <a:lstStyle/>
        <a:p>
          <a:endParaRPr lang="en-US"/>
        </a:p>
      </dgm:t>
    </dgm:pt>
    <dgm:pt modelId="{59FA6A7B-9FF9-488D-970F-2EA94835D84C}">
      <dgm:prSet/>
      <dgm:spPr/>
      <dgm:t>
        <a:bodyPr/>
        <a:lstStyle/>
        <a:p>
          <a:r>
            <a:rPr lang="it-IT" b="0" i="0" baseline="0"/>
            <a:t>il sito sar</a:t>
          </a:r>
          <a:r>
            <a:rPr lang="it-IT"/>
            <a:t>á</a:t>
          </a:r>
          <a:r>
            <a:rPr lang="it-IT" b="0" i="0" baseline="0"/>
            <a:t> sottoposto all’utilizzo di utenti reali, evidenziando ulteriori criticit</a:t>
          </a:r>
          <a:r>
            <a:rPr lang="it-IT"/>
            <a:t>á</a:t>
          </a:r>
          <a:r>
            <a:rPr lang="it-IT" b="0" i="0" baseline="0"/>
            <a:t> non individuate dal solo team di sviluppo.</a:t>
          </a:r>
          <a:endParaRPr lang="en-US"/>
        </a:p>
      </dgm:t>
    </dgm:pt>
    <dgm:pt modelId="{E37AF7BF-4F0B-4365-8B8B-ECC30C7CF5EA}" type="parTrans" cxnId="{35FD5279-D0C2-4200-B23C-BFBF7E8C4371}">
      <dgm:prSet/>
      <dgm:spPr/>
      <dgm:t>
        <a:bodyPr/>
        <a:lstStyle/>
        <a:p>
          <a:endParaRPr lang="en-US"/>
        </a:p>
      </dgm:t>
    </dgm:pt>
    <dgm:pt modelId="{5C9AAADE-3789-4355-8112-DEC3AC4F8DEF}" type="sibTrans" cxnId="{35FD5279-D0C2-4200-B23C-BFBF7E8C4371}">
      <dgm:prSet/>
      <dgm:spPr/>
      <dgm:t>
        <a:bodyPr/>
        <a:lstStyle/>
        <a:p>
          <a:endParaRPr lang="en-US"/>
        </a:p>
      </dgm:t>
    </dgm:pt>
    <dgm:pt modelId="{2AD507A5-932B-4051-9DC1-9A32D21BE033}">
      <dgm:prSet/>
      <dgm:spPr/>
      <dgm:t>
        <a:bodyPr/>
        <a:lstStyle/>
        <a:p>
          <a:r>
            <a:rPr lang="it-IT" b="0" i="0" baseline="0"/>
            <a:t>Verr</a:t>
          </a:r>
          <a:r>
            <a:rPr lang="it-IT"/>
            <a:t>á</a:t>
          </a:r>
          <a:r>
            <a:rPr lang="it-IT" b="0" i="0" baseline="0"/>
            <a:t> presentata una sintesi degli errori riscontrati, insieme alla loro frequenza e al loro impatto sull’esperienza utente</a:t>
          </a:r>
          <a:r>
            <a:rPr lang="it-IT"/>
            <a:t>, che sará la base per la riprogettazione </a:t>
          </a:r>
          <a:endParaRPr lang="en-US"/>
        </a:p>
      </dgm:t>
    </dgm:pt>
    <dgm:pt modelId="{85143416-5B88-46D9-9500-CFB203791421}" type="parTrans" cxnId="{BE0B6AE4-E3C9-4210-BD16-856B4D8DF292}">
      <dgm:prSet/>
      <dgm:spPr/>
      <dgm:t>
        <a:bodyPr/>
        <a:lstStyle/>
        <a:p>
          <a:endParaRPr lang="en-US"/>
        </a:p>
      </dgm:t>
    </dgm:pt>
    <dgm:pt modelId="{5478BF5A-3E1B-49CE-B0B2-BFD0946823BB}" type="sibTrans" cxnId="{BE0B6AE4-E3C9-4210-BD16-856B4D8DF292}">
      <dgm:prSet/>
      <dgm:spPr/>
      <dgm:t>
        <a:bodyPr/>
        <a:lstStyle/>
        <a:p>
          <a:endParaRPr lang="en-US"/>
        </a:p>
      </dgm:t>
    </dgm:pt>
    <dgm:pt modelId="{67E36A7E-592F-4B29-95BB-04291B5F92AD}" type="pres">
      <dgm:prSet presAssocID="{B8DD81A8-8755-49CC-931E-9C4B69353163}" presName="root" presStyleCnt="0">
        <dgm:presLayoutVars>
          <dgm:dir/>
          <dgm:resizeHandles val="exact"/>
        </dgm:presLayoutVars>
      </dgm:prSet>
      <dgm:spPr/>
    </dgm:pt>
    <dgm:pt modelId="{666EF456-C38D-4CD7-B150-281D5E5A8A26}" type="pres">
      <dgm:prSet presAssocID="{461B3849-28C6-4D9A-B3A2-1346D5C435CE}" presName="compNode" presStyleCnt="0"/>
      <dgm:spPr/>
    </dgm:pt>
    <dgm:pt modelId="{E37D4651-7827-4300-8F2F-C24D57ADE88F}" type="pres">
      <dgm:prSet presAssocID="{461B3849-28C6-4D9A-B3A2-1346D5C435CE}" presName="bgRect" presStyleLbl="bgShp" presStyleIdx="0" presStyleCnt="3"/>
      <dgm:spPr/>
    </dgm:pt>
    <dgm:pt modelId="{C3FBDF1F-7BF1-41B5-951E-8E4E0F9E360C}" type="pres">
      <dgm:prSet presAssocID="{461B3849-28C6-4D9A-B3A2-1346D5C435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C4BDE04-D451-4963-B08E-BABB0886BA6B}" type="pres">
      <dgm:prSet presAssocID="{461B3849-28C6-4D9A-B3A2-1346D5C435CE}" presName="spaceRect" presStyleCnt="0"/>
      <dgm:spPr/>
    </dgm:pt>
    <dgm:pt modelId="{7A5D6EF9-93E5-4C9A-8157-9EB7C0A25C8B}" type="pres">
      <dgm:prSet presAssocID="{461B3849-28C6-4D9A-B3A2-1346D5C435CE}" presName="parTx" presStyleLbl="revTx" presStyleIdx="0" presStyleCnt="3">
        <dgm:presLayoutVars>
          <dgm:chMax val="0"/>
          <dgm:chPref val="0"/>
        </dgm:presLayoutVars>
      </dgm:prSet>
      <dgm:spPr/>
    </dgm:pt>
    <dgm:pt modelId="{F764BDC5-BFE5-4828-91BE-100525321A6A}" type="pres">
      <dgm:prSet presAssocID="{2A34E0E0-EB2D-4716-84C1-FE378E98F157}" presName="sibTrans" presStyleCnt="0"/>
      <dgm:spPr/>
    </dgm:pt>
    <dgm:pt modelId="{94B99334-DD66-45BE-8B58-A65D90992939}" type="pres">
      <dgm:prSet presAssocID="{59FA6A7B-9FF9-488D-970F-2EA94835D84C}" presName="compNode" presStyleCnt="0"/>
      <dgm:spPr/>
    </dgm:pt>
    <dgm:pt modelId="{F0A3D04A-42B3-42A4-919A-35E743CD9AC5}" type="pres">
      <dgm:prSet presAssocID="{59FA6A7B-9FF9-488D-970F-2EA94835D84C}" presName="bgRect" presStyleLbl="bgShp" presStyleIdx="1" presStyleCnt="3"/>
      <dgm:spPr/>
    </dgm:pt>
    <dgm:pt modelId="{002A3EDF-D750-46F3-8236-3575A56FD403}" type="pres">
      <dgm:prSet presAssocID="{59FA6A7B-9FF9-488D-970F-2EA94835D8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884C944-4535-44EB-9D52-31FEFCD6C732}" type="pres">
      <dgm:prSet presAssocID="{59FA6A7B-9FF9-488D-970F-2EA94835D84C}" presName="spaceRect" presStyleCnt="0"/>
      <dgm:spPr/>
    </dgm:pt>
    <dgm:pt modelId="{7A9D1941-A332-432E-9FE7-CB22D299B75C}" type="pres">
      <dgm:prSet presAssocID="{59FA6A7B-9FF9-488D-970F-2EA94835D84C}" presName="parTx" presStyleLbl="revTx" presStyleIdx="1" presStyleCnt="3">
        <dgm:presLayoutVars>
          <dgm:chMax val="0"/>
          <dgm:chPref val="0"/>
        </dgm:presLayoutVars>
      </dgm:prSet>
      <dgm:spPr/>
    </dgm:pt>
    <dgm:pt modelId="{7B43FE17-D0FA-4897-913C-B2F20FD7D649}" type="pres">
      <dgm:prSet presAssocID="{5C9AAADE-3789-4355-8112-DEC3AC4F8DEF}" presName="sibTrans" presStyleCnt="0"/>
      <dgm:spPr/>
    </dgm:pt>
    <dgm:pt modelId="{7047B2BF-5361-4D05-8467-6A654AD2A490}" type="pres">
      <dgm:prSet presAssocID="{2AD507A5-932B-4051-9DC1-9A32D21BE033}" presName="compNode" presStyleCnt="0"/>
      <dgm:spPr/>
    </dgm:pt>
    <dgm:pt modelId="{EC9F7E93-16C5-4CAE-AC81-CEDC12C77C78}" type="pres">
      <dgm:prSet presAssocID="{2AD507A5-932B-4051-9DC1-9A32D21BE033}" presName="bgRect" presStyleLbl="bgShp" presStyleIdx="2" presStyleCnt="3"/>
      <dgm:spPr/>
    </dgm:pt>
    <dgm:pt modelId="{56C929C9-3415-42C6-AE96-D5EAFE830FAF}" type="pres">
      <dgm:prSet presAssocID="{2AD507A5-932B-4051-9DC1-9A32D21BE0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D3BB968E-63BA-47E5-B8F8-82BC5AAD74C7}" type="pres">
      <dgm:prSet presAssocID="{2AD507A5-932B-4051-9DC1-9A32D21BE033}" presName="spaceRect" presStyleCnt="0"/>
      <dgm:spPr/>
    </dgm:pt>
    <dgm:pt modelId="{40659AF2-FB10-473E-A7AF-A37B0A5EAA46}" type="pres">
      <dgm:prSet presAssocID="{2AD507A5-932B-4051-9DC1-9A32D21BE0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EF841D-1C04-436B-83CE-433DC38551D5}" type="presOf" srcId="{2AD507A5-932B-4051-9DC1-9A32D21BE033}" destId="{40659AF2-FB10-473E-A7AF-A37B0A5EAA46}" srcOrd="0" destOrd="0" presId="urn:microsoft.com/office/officeart/2018/2/layout/IconVerticalSolidList"/>
    <dgm:cxn modelId="{35891F47-A0FF-49E3-8597-D2D78CCE9959}" type="presOf" srcId="{461B3849-28C6-4D9A-B3A2-1346D5C435CE}" destId="{7A5D6EF9-93E5-4C9A-8157-9EB7C0A25C8B}" srcOrd="0" destOrd="0" presId="urn:microsoft.com/office/officeart/2018/2/layout/IconVerticalSolidList"/>
    <dgm:cxn modelId="{35FD5279-D0C2-4200-B23C-BFBF7E8C4371}" srcId="{B8DD81A8-8755-49CC-931E-9C4B69353163}" destId="{59FA6A7B-9FF9-488D-970F-2EA94835D84C}" srcOrd="1" destOrd="0" parTransId="{E37AF7BF-4F0B-4365-8B8B-ECC30C7CF5EA}" sibTransId="{5C9AAADE-3789-4355-8112-DEC3AC4F8DEF}"/>
    <dgm:cxn modelId="{122F548A-52F5-47D0-BA2A-979AFA484A72}" type="presOf" srcId="{B8DD81A8-8755-49CC-931E-9C4B69353163}" destId="{67E36A7E-592F-4B29-95BB-04291B5F92AD}" srcOrd="0" destOrd="0" presId="urn:microsoft.com/office/officeart/2018/2/layout/IconVerticalSolidList"/>
    <dgm:cxn modelId="{BE0B6AE4-E3C9-4210-BD16-856B4D8DF292}" srcId="{B8DD81A8-8755-49CC-931E-9C4B69353163}" destId="{2AD507A5-932B-4051-9DC1-9A32D21BE033}" srcOrd="2" destOrd="0" parTransId="{85143416-5B88-46D9-9500-CFB203791421}" sibTransId="{5478BF5A-3E1B-49CE-B0B2-BFD0946823BB}"/>
    <dgm:cxn modelId="{E6CCB0EA-F5FF-48A6-9564-577F417E6DEB}" srcId="{B8DD81A8-8755-49CC-931E-9C4B69353163}" destId="{461B3849-28C6-4D9A-B3A2-1346D5C435CE}" srcOrd="0" destOrd="0" parTransId="{5FDBEE15-20A0-44EE-9DBC-4C000170A815}" sibTransId="{2A34E0E0-EB2D-4716-84C1-FE378E98F157}"/>
    <dgm:cxn modelId="{25458CEE-697F-4868-A5ED-5DE81549AE18}" type="presOf" srcId="{59FA6A7B-9FF9-488D-970F-2EA94835D84C}" destId="{7A9D1941-A332-432E-9FE7-CB22D299B75C}" srcOrd="0" destOrd="0" presId="urn:microsoft.com/office/officeart/2018/2/layout/IconVerticalSolidList"/>
    <dgm:cxn modelId="{9AE86A09-6A6D-4BBF-ADD3-D6DAA543182E}" type="presParOf" srcId="{67E36A7E-592F-4B29-95BB-04291B5F92AD}" destId="{666EF456-C38D-4CD7-B150-281D5E5A8A26}" srcOrd="0" destOrd="0" presId="urn:microsoft.com/office/officeart/2018/2/layout/IconVerticalSolidList"/>
    <dgm:cxn modelId="{24EE69DA-80AE-4D61-8F39-DED927D8CE9E}" type="presParOf" srcId="{666EF456-C38D-4CD7-B150-281D5E5A8A26}" destId="{E37D4651-7827-4300-8F2F-C24D57ADE88F}" srcOrd="0" destOrd="0" presId="urn:microsoft.com/office/officeart/2018/2/layout/IconVerticalSolidList"/>
    <dgm:cxn modelId="{203D515B-8072-47BD-8ECB-B9C9E36E7717}" type="presParOf" srcId="{666EF456-C38D-4CD7-B150-281D5E5A8A26}" destId="{C3FBDF1F-7BF1-41B5-951E-8E4E0F9E360C}" srcOrd="1" destOrd="0" presId="urn:microsoft.com/office/officeart/2018/2/layout/IconVerticalSolidList"/>
    <dgm:cxn modelId="{08E10DED-0062-448D-8A89-717D40FE9571}" type="presParOf" srcId="{666EF456-C38D-4CD7-B150-281D5E5A8A26}" destId="{AC4BDE04-D451-4963-B08E-BABB0886BA6B}" srcOrd="2" destOrd="0" presId="urn:microsoft.com/office/officeart/2018/2/layout/IconVerticalSolidList"/>
    <dgm:cxn modelId="{9C2DF56B-FF59-4D80-A81B-AA3EB2F2DF82}" type="presParOf" srcId="{666EF456-C38D-4CD7-B150-281D5E5A8A26}" destId="{7A5D6EF9-93E5-4C9A-8157-9EB7C0A25C8B}" srcOrd="3" destOrd="0" presId="urn:microsoft.com/office/officeart/2018/2/layout/IconVerticalSolidList"/>
    <dgm:cxn modelId="{9A87A2F8-1AF2-4AC5-AEB8-34FD03A0AD79}" type="presParOf" srcId="{67E36A7E-592F-4B29-95BB-04291B5F92AD}" destId="{F764BDC5-BFE5-4828-91BE-100525321A6A}" srcOrd="1" destOrd="0" presId="urn:microsoft.com/office/officeart/2018/2/layout/IconVerticalSolidList"/>
    <dgm:cxn modelId="{C782B5EB-03AE-4C3D-8BE2-6E3CD0E3AA19}" type="presParOf" srcId="{67E36A7E-592F-4B29-95BB-04291B5F92AD}" destId="{94B99334-DD66-45BE-8B58-A65D90992939}" srcOrd="2" destOrd="0" presId="urn:microsoft.com/office/officeart/2018/2/layout/IconVerticalSolidList"/>
    <dgm:cxn modelId="{C1A03BE6-32E2-4C52-B002-A2E4F2C6A0B3}" type="presParOf" srcId="{94B99334-DD66-45BE-8B58-A65D90992939}" destId="{F0A3D04A-42B3-42A4-919A-35E743CD9AC5}" srcOrd="0" destOrd="0" presId="urn:microsoft.com/office/officeart/2018/2/layout/IconVerticalSolidList"/>
    <dgm:cxn modelId="{7E61EA25-2732-468A-B0B9-6EA6E7E60981}" type="presParOf" srcId="{94B99334-DD66-45BE-8B58-A65D90992939}" destId="{002A3EDF-D750-46F3-8236-3575A56FD403}" srcOrd="1" destOrd="0" presId="urn:microsoft.com/office/officeart/2018/2/layout/IconVerticalSolidList"/>
    <dgm:cxn modelId="{2844F360-04C0-4183-9D8B-EE78D4DDD755}" type="presParOf" srcId="{94B99334-DD66-45BE-8B58-A65D90992939}" destId="{C884C944-4535-44EB-9D52-31FEFCD6C732}" srcOrd="2" destOrd="0" presId="urn:microsoft.com/office/officeart/2018/2/layout/IconVerticalSolidList"/>
    <dgm:cxn modelId="{A7A506D5-C256-4D6E-8C43-BBF6A7F029DA}" type="presParOf" srcId="{94B99334-DD66-45BE-8B58-A65D90992939}" destId="{7A9D1941-A332-432E-9FE7-CB22D299B75C}" srcOrd="3" destOrd="0" presId="urn:microsoft.com/office/officeart/2018/2/layout/IconVerticalSolidList"/>
    <dgm:cxn modelId="{4D375530-5FBA-4ABB-AE56-3E9657C60878}" type="presParOf" srcId="{67E36A7E-592F-4B29-95BB-04291B5F92AD}" destId="{7B43FE17-D0FA-4897-913C-B2F20FD7D649}" srcOrd="3" destOrd="0" presId="urn:microsoft.com/office/officeart/2018/2/layout/IconVerticalSolidList"/>
    <dgm:cxn modelId="{B97E80DE-7D69-4689-891C-DBB84CF00F79}" type="presParOf" srcId="{67E36A7E-592F-4B29-95BB-04291B5F92AD}" destId="{7047B2BF-5361-4D05-8467-6A654AD2A490}" srcOrd="4" destOrd="0" presId="urn:microsoft.com/office/officeart/2018/2/layout/IconVerticalSolidList"/>
    <dgm:cxn modelId="{549A61D1-4134-427E-86DC-4D0DBAE810B5}" type="presParOf" srcId="{7047B2BF-5361-4D05-8467-6A654AD2A490}" destId="{EC9F7E93-16C5-4CAE-AC81-CEDC12C77C78}" srcOrd="0" destOrd="0" presId="urn:microsoft.com/office/officeart/2018/2/layout/IconVerticalSolidList"/>
    <dgm:cxn modelId="{5C4043C9-88DF-49CD-8615-0F12737D316E}" type="presParOf" srcId="{7047B2BF-5361-4D05-8467-6A654AD2A490}" destId="{56C929C9-3415-42C6-AE96-D5EAFE830FAF}" srcOrd="1" destOrd="0" presId="urn:microsoft.com/office/officeart/2018/2/layout/IconVerticalSolidList"/>
    <dgm:cxn modelId="{786C3458-CA27-473E-B60F-6B4DA1DADC92}" type="presParOf" srcId="{7047B2BF-5361-4D05-8467-6A654AD2A490}" destId="{D3BB968E-63BA-47E5-B8F8-82BC5AAD74C7}" srcOrd="2" destOrd="0" presId="urn:microsoft.com/office/officeart/2018/2/layout/IconVerticalSolidList"/>
    <dgm:cxn modelId="{DE0F18FA-7DFA-4412-A392-8EB064317943}" type="presParOf" srcId="{7047B2BF-5361-4D05-8467-6A654AD2A490}" destId="{40659AF2-FB10-473E-A7AF-A37B0A5EAA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877A9-B78A-488F-ACBE-932D0714780A}">
      <dsp:nvSpPr>
        <dsp:cNvPr id="0" name=""/>
        <dsp:cNvSpPr/>
      </dsp:nvSpPr>
      <dsp:spPr>
        <a:xfrm>
          <a:off x="907053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Ricerca etnografica</a:t>
          </a:r>
          <a:endParaRPr lang="en-US" sz="1200" kern="1200"/>
        </a:p>
      </dsp:txBody>
      <dsp:txXfrm>
        <a:off x="924629" y="17871"/>
        <a:ext cx="1165053" cy="564950"/>
      </dsp:txXfrm>
    </dsp:sp>
    <dsp:sp modelId="{1B7DAF7C-09BB-4E74-A0B9-BB7EC3FDAE26}">
      <dsp:nvSpPr>
        <dsp:cNvPr id="0" name=""/>
        <dsp:cNvSpPr/>
      </dsp:nvSpPr>
      <dsp:spPr>
        <a:xfrm>
          <a:off x="1027074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017A0-940D-48C1-A6BB-F697FE9EBC62}">
      <dsp:nvSpPr>
        <dsp:cNvPr id="0" name=""/>
        <dsp:cNvSpPr/>
      </dsp:nvSpPr>
      <dsp:spPr>
        <a:xfrm>
          <a:off x="1147095" y="750424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Segmentazione</a:t>
          </a:r>
          <a:endParaRPr lang="en-US" sz="900" kern="1200"/>
        </a:p>
      </dsp:txBody>
      <dsp:txXfrm>
        <a:off x="1164671" y="768000"/>
        <a:ext cx="925012" cy="564950"/>
      </dsp:txXfrm>
    </dsp:sp>
    <dsp:sp modelId="{17AFE631-F904-42D9-80F9-4286AF350B47}">
      <dsp:nvSpPr>
        <dsp:cNvPr id="0" name=""/>
        <dsp:cNvSpPr/>
      </dsp:nvSpPr>
      <dsp:spPr>
        <a:xfrm>
          <a:off x="1027074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F1621-7F7F-4480-B984-93FB99BD2775}">
      <dsp:nvSpPr>
        <dsp:cNvPr id="0" name=""/>
        <dsp:cNvSpPr/>
      </dsp:nvSpPr>
      <dsp:spPr>
        <a:xfrm>
          <a:off x="1147095" y="1500553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Ricerca degli utenti</a:t>
          </a:r>
          <a:endParaRPr lang="en-US" sz="900" kern="1200"/>
        </a:p>
      </dsp:txBody>
      <dsp:txXfrm>
        <a:off x="1164671" y="1518129"/>
        <a:ext cx="925012" cy="564950"/>
      </dsp:txXfrm>
    </dsp:sp>
    <dsp:sp modelId="{608E42B2-A33B-415A-9AF9-2480C1FA5F1F}">
      <dsp:nvSpPr>
        <dsp:cNvPr id="0" name=""/>
        <dsp:cNvSpPr/>
      </dsp:nvSpPr>
      <dsp:spPr>
        <a:xfrm>
          <a:off x="2407311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Valutazione delle risorse esistenti</a:t>
          </a:r>
          <a:endParaRPr lang="en-US" sz="1200" kern="1200"/>
        </a:p>
      </dsp:txBody>
      <dsp:txXfrm>
        <a:off x="2424887" y="17871"/>
        <a:ext cx="1165053" cy="564950"/>
      </dsp:txXfrm>
    </dsp:sp>
    <dsp:sp modelId="{44173E1E-6A46-42D7-8B5D-60E4C2F13ACB}">
      <dsp:nvSpPr>
        <dsp:cNvPr id="0" name=""/>
        <dsp:cNvSpPr/>
      </dsp:nvSpPr>
      <dsp:spPr>
        <a:xfrm>
          <a:off x="2527331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FB052-49C7-4533-AA9E-06FC2E763D9A}">
      <dsp:nvSpPr>
        <dsp:cNvPr id="0" name=""/>
        <dsp:cNvSpPr/>
      </dsp:nvSpPr>
      <dsp:spPr>
        <a:xfrm>
          <a:off x="2647352" y="750424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Inspezione</a:t>
          </a:r>
          <a:endParaRPr lang="en-US" sz="900" kern="1200"/>
        </a:p>
      </dsp:txBody>
      <dsp:txXfrm>
        <a:off x="2664928" y="768000"/>
        <a:ext cx="925012" cy="564950"/>
      </dsp:txXfrm>
    </dsp:sp>
    <dsp:sp modelId="{36D866A2-CCB5-45B2-B80A-46A76607FF67}">
      <dsp:nvSpPr>
        <dsp:cNvPr id="0" name=""/>
        <dsp:cNvSpPr/>
      </dsp:nvSpPr>
      <dsp:spPr>
        <a:xfrm>
          <a:off x="2527331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4A680-607D-4A0C-98DD-7EA28D5D4C2C}">
      <dsp:nvSpPr>
        <dsp:cNvPr id="0" name=""/>
        <dsp:cNvSpPr/>
      </dsp:nvSpPr>
      <dsp:spPr>
        <a:xfrm>
          <a:off x="2647352" y="1500553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Testing utente</a:t>
          </a:r>
          <a:endParaRPr lang="en-US" sz="900" kern="1200"/>
        </a:p>
      </dsp:txBody>
      <dsp:txXfrm>
        <a:off x="2664928" y="1518129"/>
        <a:ext cx="925012" cy="564950"/>
      </dsp:txXfrm>
    </dsp:sp>
    <dsp:sp modelId="{42D89B3D-7411-4107-A20A-390F3E8D2583}">
      <dsp:nvSpPr>
        <dsp:cNvPr id="0" name=""/>
        <dsp:cNvSpPr/>
      </dsp:nvSpPr>
      <dsp:spPr>
        <a:xfrm>
          <a:off x="3907568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Studio di fattibilitá</a:t>
          </a:r>
          <a:endParaRPr lang="en-US" sz="1200" kern="1200"/>
        </a:p>
      </dsp:txBody>
      <dsp:txXfrm>
        <a:off x="3925144" y="17871"/>
        <a:ext cx="1165053" cy="564950"/>
      </dsp:txXfrm>
    </dsp:sp>
    <dsp:sp modelId="{01F79F0C-B691-44BA-AA53-932C5562018B}">
      <dsp:nvSpPr>
        <dsp:cNvPr id="0" name=""/>
        <dsp:cNvSpPr/>
      </dsp:nvSpPr>
      <dsp:spPr>
        <a:xfrm>
          <a:off x="4027589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C8627-E5DC-43C9-AD92-3F3B1016F6E9}">
      <dsp:nvSpPr>
        <dsp:cNvPr id="0" name=""/>
        <dsp:cNvSpPr/>
      </dsp:nvSpPr>
      <dsp:spPr>
        <a:xfrm>
          <a:off x="4147609" y="750424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Contesto d’uso</a:t>
          </a:r>
          <a:endParaRPr lang="en-US" sz="900" kern="1200"/>
        </a:p>
      </dsp:txBody>
      <dsp:txXfrm>
        <a:off x="4165185" y="768000"/>
        <a:ext cx="925012" cy="564950"/>
      </dsp:txXfrm>
    </dsp:sp>
    <dsp:sp modelId="{F0BBB952-20EE-4044-A4F7-E68E0E9DDC84}">
      <dsp:nvSpPr>
        <dsp:cNvPr id="0" name=""/>
        <dsp:cNvSpPr/>
      </dsp:nvSpPr>
      <dsp:spPr>
        <a:xfrm>
          <a:off x="4027589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C50B5-C213-4847-AD1B-EFC21C2ED91F}">
      <dsp:nvSpPr>
        <dsp:cNvPr id="0" name=""/>
        <dsp:cNvSpPr/>
      </dsp:nvSpPr>
      <dsp:spPr>
        <a:xfrm>
          <a:off x="4147609" y="1500553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Scenarios</a:t>
          </a:r>
          <a:endParaRPr lang="en-US" sz="900" kern="1200"/>
        </a:p>
      </dsp:txBody>
      <dsp:txXfrm>
        <a:off x="4165185" y="1518129"/>
        <a:ext cx="925012" cy="564950"/>
      </dsp:txXfrm>
    </dsp:sp>
    <dsp:sp modelId="{A09FA67E-F3D8-42C3-848A-7B18FC159900}">
      <dsp:nvSpPr>
        <dsp:cNvPr id="0" name=""/>
        <dsp:cNvSpPr/>
      </dsp:nvSpPr>
      <dsp:spPr>
        <a:xfrm>
          <a:off x="4027589" y="600398"/>
          <a:ext cx="120020" cy="195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34"/>
              </a:lnTo>
              <a:lnTo>
                <a:pt x="120020" y="19503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0920E-C818-4979-9FD6-305CDCFBBBB7}">
      <dsp:nvSpPr>
        <dsp:cNvPr id="0" name=""/>
        <dsp:cNvSpPr/>
      </dsp:nvSpPr>
      <dsp:spPr>
        <a:xfrm>
          <a:off x="4147609" y="2250681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Personas</a:t>
          </a:r>
          <a:endParaRPr lang="en-US" sz="900" kern="1200"/>
        </a:p>
      </dsp:txBody>
      <dsp:txXfrm>
        <a:off x="4165185" y="2268257"/>
        <a:ext cx="925012" cy="564950"/>
      </dsp:txXfrm>
    </dsp:sp>
    <dsp:sp modelId="{C798592B-B61E-4BC5-9CB5-2624A0509553}">
      <dsp:nvSpPr>
        <dsp:cNvPr id="0" name=""/>
        <dsp:cNvSpPr/>
      </dsp:nvSpPr>
      <dsp:spPr>
        <a:xfrm>
          <a:off x="5407825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Proposte di design</a:t>
          </a:r>
          <a:endParaRPr lang="en-US" sz="1200" kern="1200"/>
        </a:p>
      </dsp:txBody>
      <dsp:txXfrm>
        <a:off x="5425401" y="17871"/>
        <a:ext cx="1165053" cy="564950"/>
      </dsp:txXfrm>
    </dsp:sp>
    <dsp:sp modelId="{FB1A9A50-7A86-400F-907A-820BDB12CE54}">
      <dsp:nvSpPr>
        <dsp:cNvPr id="0" name=""/>
        <dsp:cNvSpPr/>
      </dsp:nvSpPr>
      <dsp:spPr>
        <a:xfrm>
          <a:off x="5527846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7B3F2-AB7A-4A4D-9588-870B02417DA6}">
      <dsp:nvSpPr>
        <dsp:cNvPr id="0" name=""/>
        <dsp:cNvSpPr/>
      </dsp:nvSpPr>
      <dsp:spPr>
        <a:xfrm>
          <a:off x="5647866" y="750424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Architettura dell’informazione</a:t>
          </a:r>
          <a:endParaRPr lang="en-US" sz="900" kern="1200"/>
        </a:p>
      </dsp:txBody>
      <dsp:txXfrm>
        <a:off x="5665442" y="768000"/>
        <a:ext cx="925012" cy="564950"/>
      </dsp:txXfrm>
    </dsp:sp>
    <dsp:sp modelId="{9C4A92F2-0DA3-4598-91E9-C432E60F3EB4}">
      <dsp:nvSpPr>
        <dsp:cNvPr id="0" name=""/>
        <dsp:cNvSpPr/>
      </dsp:nvSpPr>
      <dsp:spPr>
        <a:xfrm>
          <a:off x="5527846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196D8-5F73-411C-984D-805498C70784}">
      <dsp:nvSpPr>
        <dsp:cNvPr id="0" name=""/>
        <dsp:cNvSpPr/>
      </dsp:nvSpPr>
      <dsp:spPr>
        <a:xfrm>
          <a:off x="5647866" y="1500553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Modello CAO=S</a:t>
          </a:r>
          <a:endParaRPr lang="en-US" sz="900" kern="1200"/>
        </a:p>
      </dsp:txBody>
      <dsp:txXfrm>
        <a:off x="5665442" y="1518129"/>
        <a:ext cx="925012" cy="564950"/>
      </dsp:txXfrm>
    </dsp:sp>
    <dsp:sp modelId="{D251F17F-5B32-4418-9CA3-303A3FE1B43F}">
      <dsp:nvSpPr>
        <dsp:cNvPr id="0" name=""/>
        <dsp:cNvSpPr/>
      </dsp:nvSpPr>
      <dsp:spPr>
        <a:xfrm>
          <a:off x="5527846" y="600398"/>
          <a:ext cx="120020" cy="195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34"/>
              </a:lnTo>
              <a:lnTo>
                <a:pt x="120020" y="19503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0D248-D07F-4055-B370-59B9B3946F8E}">
      <dsp:nvSpPr>
        <dsp:cNvPr id="0" name=""/>
        <dsp:cNvSpPr/>
      </dsp:nvSpPr>
      <dsp:spPr>
        <a:xfrm>
          <a:off x="5647866" y="2250681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Progettazione dell’Interazione</a:t>
          </a:r>
          <a:endParaRPr lang="en-US" sz="900" kern="1200"/>
        </a:p>
      </dsp:txBody>
      <dsp:txXfrm>
        <a:off x="5665442" y="2268257"/>
        <a:ext cx="925012" cy="564950"/>
      </dsp:txXfrm>
    </dsp:sp>
    <dsp:sp modelId="{8D326C8E-96A2-4D4C-A5A0-B90731EC9670}">
      <dsp:nvSpPr>
        <dsp:cNvPr id="0" name=""/>
        <dsp:cNvSpPr/>
      </dsp:nvSpPr>
      <dsp:spPr>
        <a:xfrm>
          <a:off x="5527846" y="600398"/>
          <a:ext cx="120020" cy="270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63"/>
              </a:lnTo>
              <a:lnTo>
                <a:pt x="120020" y="27004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71DCB-1216-484E-812C-47A729FB01D9}">
      <dsp:nvSpPr>
        <dsp:cNvPr id="0" name=""/>
        <dsp:cNvSpPr/>
      </dsp:nvSpPr>
      <dsp:spPr>
        <a:xfrm>
          <a:off x="5647866" y="3000810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Blueprint</a:t>
          </a:r>
          <a:endParaRPr lang="en-US" sz="900" kern="1200"/>
        </a:p>
      </dsp:txBody>
      <dsp:txXfrm>
        <a:off x="5665442" y="3018386"/>
        <a:ext cx="925012" cy="564950"/>
      </dsp:txXfrm>
    </dsp:sp>
    <dsp:sp modelId="{B323EF51-DF5F-4EC5-9B97-B074BBAAA09B}">
      <dsp:nvSpPr>
        <dsp:cNvPr id="0" name=""/>
        <dsp:cNvSpPr/>
      </dsp:nvSpPr>
      <dsp:spPr>
        <a:xfrm>
          <a:off x="5527846" y="600398"/>
          <a:ext cx="120020" cy="34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591"/>
              </a:lnTo>
              <a:lnTo>
                <a:pt x="120020" y="345059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B7335-BAA4-446D-A42F-6D6290A9B1A5}">
      <dsp:nvSpPr>
        <dsp:cNvPr id="0" name=""/>
        <dsp:cNvSpPr/>
      </dsp:nvSpPr>
      <dsp:spPr>
        <a:xfrm>
          <a:off x="5647866" y="3750939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Wireframes</a:t>
          </a:r>
          <a:endParaRPr lang="en-US" sz="900" kern="1200"/>
        </a:p>
      </dsp:txBody>
      <dsp:txXfrm>
        <a:off x="5665442" y="3768515"/>
        <a:ext cx="925012" cy="564950"/>
      </dsp:txXfrm>
    </dsp:sp>
    <dsp:sp modelId="{0584B341-51E4-4E0F-865E-7A6D52ECB02A}">
      <dsp:nvSpPr>
        <dsp:cNvPr id="0" name=""/>
        <dsp:cNvSpPr/>
      </dsp:nvSpPr>
      <dsp:spPr>
        <a:xfrm>
          <a:off x="6908082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Valutazione del design</a:t>
          </a:r>
          <a:endParaRPr lang="en-US" sz="1200" kern="1200"/>
        </a:p>
      </dsp:txBody>
      <dsp:txXfrm>
        <a:off x="6925658" y="17871"/>
        <a:ext cx="1165053" cy="564950"/>
      </dsp:txXfrm>
    </dsp:sp>
    <dsp:sp modelId="{E16B0ED1-1185-4B8B-9182-D8720BC03833}">
      <dsp:nvSpPr>
        <dsp:cNvPr id="0" name=""/>
        <dsp:cNvSpPr/>
      </dsp:nvSpPr>
      <dsp:spPr>
        <a:xfrm>
          <a:off x="7028103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548B4-2F69-47EA-9770-847A42734DF1}">
      <dsp:nvSpPr>
        <dsp:cNvPr id="0" name=""/>
        <dsp:cNvSpPr/>
      </dsp:nvSpPr>
      <dsp:spPr>
        <a:xfrm>
          <a:off x="7148124" y="750424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Inspezione</a:t>
          </a:r>
          <a:endParaRPr lang="en-US" sz="900" kern="1200"/>
        </a:p>
      </dsp:txBody>
      <dsp:txXfrm>
        <a:off x="7165700" y="768000"/>
        <a:ext cx="925012" cy="564950"/>
      </dsp:txXfrm>
    </dsp:sp>
    <dsp:sp modelId="{3ABEB0EF-AB66-4082-9166-C06EAE4628A6}">
      <dsp:nvSpPr>
        <dsp:cNvPr id="0" name=""/>
        <dsp:cNvSpPr/>
      </dsp:nvSpPr>
      <dsp:spPr>
        <a:xfrm>
          <a:off x="7028103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D8A54-AC16-4E5A-A7DC-9A82EE12301A}">
      <dsp:nvSpPr>
        <dsp:cNvPr id="0" name=""/>
        <dsp:cNvSpPr/>
      </dsp:nvSpPr>
      <dsp:spPr>
        <a:xfrm>
          <a:off x="7148124" y="1500553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Testing utente</a:t>
          </a:r>
          <a:endParaRPr lang="en-US" sz="900" kern="1200"/>
        </a:p>
      </dsp:txBody>
      <dsp:txXfrm>
        <a:off x="7165700" y="1518129"/>
        <a:ext cx="925012" cy="564950"/>
      </dsp:txXfrm>
    </dsp:sp>
    <dsp:sp modelId="{AF98453C-4190-483B-9EAA-2253FB8B4AC1}">
      <dsp:nvSpPr>
        <dsp:cNvPr id="0" name=""/>
        <dsp:cNvSpPr/>
      </dsp:nvSpPr>
      <dsp:spPr>
        <a:xfrm>
          <a:off x="8408340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Conclusioni</a:t>
          </a:r>
          <a:endParaRPr lang="en-US" sz="1200" kern="1200"/>
        </a:p>
      </dsp:txBody>
      <dsp:txXfrm>
        <a:off x="8425916" y="17871"/>
        <a:ext cx="1165053" cy="564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D86B3-2739-43D8-8046-E60AECD23DDA}">
      <dsp:nvSpPr>
        <dsp:cNvPr id="0" name=""/>
        <dsp:cNvSpPr/>
      </dsp:nvSpPr>
      <dsp:spPr>
        <a:xfrm>
          <a:off x="0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A345A8-89C4-4AE1-9B5C-AD5E66344111}">
      <dsp:nvSpPr>
        <dsp:cNvPr id="0" name=""/>
        <dsp:cNvSpPr/>
      </dsp:nvSpPr>
      <dsp:spPr>
        <a:xfrm>
          <a:off x="340783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 dirty="0"/>
            <a:t>Bambini (3-12 anni): soggetti che non sono in grado da soli di utilizzare al meglio un computer e che utilizzerebbero il sito principalmente per giocare, divertirsi e imparare accompagnati da un genitore.</a:t>
          </a:r>
          <a:endParaRPr lang="it-IT" sz="1300" kern="1200" dirty="0"/>
        </a:p>
      </dsp:txBody>
      <dsp:txXfrm>
        <a:off x="397826" y="1442117"/>
        <a:ext cx="2952963" cy="1833490"/>
      </dsp:txXfrm>
    </dsp:sp>
    <dsp:sp modelId="{DDEF968D-472E-4F88-A792-03ABF6CAEFF1}">
      <dsp:nvSpPr>
        <dsp:cNvPr id="0" name=""/>
        <dsp:cNvSpPr/>
      </dsp:nvSpPr>
      <dsp:spPr>
        <a:xfrm>
          <a:off x="3748616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41BBD5-727D-4275-8BCD-54F82007CF97}">
      <dsp:nvSpPr>
        <dsp:cNvPr id="0" name=""/>
        <dsp:cNvSpPr/>
      </dsp:nvSpPr>
      <dsp:spPr>
        <a:xfrm>
          <a:off x="4089399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 dirty="0"/>
            <a:t>Adolescenti (12-18 anni): soggetti che utilizzano autonomamente il sito per giocare e divertirsi durante il loro tempo libero.</a:t>
          </a:r>
          <a:endParaRPr lang="it-IT" sz="1300" kern="1200" dirty="0"/>
        </a:p>
      </dsp:txBody>
      <dsp:txXfrm>
        <a:off x="4146442" y="1442117"/>
        <a:ext cx="2952963" cy="1833490"/>
      </dsp:txXfrm>
    </dsp:sp>
    <dsp:sp modelId="{5C7BDD6E-4303-4171-B2FC-A205FDBBC7F2}">
      <dsp:nvSpPr>
        <dsp:cNvPr id="0" name=""/>
        <dsp:cNvSpPr/>
      </dsp:nvSpPr>
      <dsp:spPr>
        <a:xfrm>
          <a:off x="7497232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7ADAD3-E309-4D28-806D-BD6FB320C560}">
      <dsp:nvSpPr>
        <dsp:cNvPr id="0" name=""/>
        <dsp:cNvSpPr/>
      </dsp:nvSpPr>
      <dsp:spPr>
        <a:xfrm>
          <a:off x="7838016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/>
            <a:t>Adulti (18+ anni): soggetti che utilizzano il sito principalmente come supervisori per soggetti pi`u piccoli (figli o fratelli minori), preoccupandosi delle loro scelte e aiutandoli nei task da effettuare. Rimane comunque la possibilit</a:t>
          </a:r>
          <a:r>
            <a:rPr lang="it-IT" sz="1300" kern="1200"/>
            <a:t>á</a:t>
          </a:r>
          <a:r>
            <a:rPr lang="it-IT" sz="1300" b="0" i="0" kern="1200" baseline="0"/>
            <a:t> che possano utilizzare il sito come fruitori di contenuto per divertirsi e passare del tempo.</a:t>
          </a:r>
          <a:endParaRPr lang="it-IT" sz="1300" kern="1200"/>
        </a:p>
      </dsp:txBody>
      <dsp:txXfrm>
        <a:off x="7895059" y="1442117"/>
        <a:ext cx="2952963" cy="1833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D4651-7827-4300-8F2F-C24D57ADE88F}">
      <dsp:nvSpPr>
        <dsp:cNvPr id="0" name=""/>
        <dsp:cNvSpPr/>
      </dsp:nvSpPr>
      <dsp:spPr>
        <a:xfrm>
          <a:off x="0" y="406"/>
          <a:ext cx="10515600" cy="952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BDF1F-7BF1-41B5-951E-8E4E0F9E360C}">
      <dsp:nvSpPr>
        <dsp:cNvPr id="0" name=""/>
        <dsp:cNvSpPr/>
      </dsp:nvSpPr>
      <dsp:spPr>
        <a:xfrm>
          <a:off x="288038" y="214650"/>
          <a:ext cx="523705" cy="523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D6EF9-93E5-4C9A-8157-9EB7C0A25C8B}">
      <dsp:nvSpPr>
        <dsp:cNvPr id="0" name=""/>
        <dsp:cNvSpPr/>
      </dsp:nvSpPr>
      <dsp:spPr>
        <a:xfrm>
          <a:off x="1099781" y="406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 dirty="0"/>
            <a:t>scelta delle linee guida di design che fungeranno da punto di riferimento per l’intero team di sviluppo durante la valutazione interna</a:t>
          </a:r>
          <a:endParaRPr lang="en-US" sz="2200" kern="1200" dirty="0"/>
        </a:p>
      </dsp:txBody>
      <dsp:txXfrm>
        <a:off x="1099781" y="406"/>
        <a:ext cx="9415818" cy="952192"/>
      </dsp:txXfrm>
    </dsp:sp>
    <dsp:sp modelId="{F0A3D04A-42B3-42A4-919A-35E743CD9AC5}">
      <dsp:nvSpPr>
        <dsp:cNvPr id="0" name=""/>
        <dsp:cNvSpPr/>
      </dsp:nvSpPr>
      <dsp:spPr>
        <a:xfrm>
          <a:off x="0" y="1190646"/>
          <a:ext cx="10515600" cy="952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A3EDF-D750-46F3-8236-3575A56FD403}">
      <dsp:nvSpPr>
        <dsp:cNvPr id="0" name=""/>
        <dsp:cNvSpPr/>
      </dsp:nvSpPr>
      <dsp:spPr>
        <a:xfrm>
          <a:off x="288038" y="1404890"/>
          <a:ext cx="523705" cy="523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D1941-A332-432E-9FE7-CB22D299B75C}">
      <dsp:nvSpPr>
        <dsp:cNvPr id="0" name=""/>
        <dsp:cNvSpPr/>
      </dsp:nvSpPr>
      <dsp:spPr>
        <a:xfrm>
          <a:off x="1099781" y="1190646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/>
            <a:t>il sito sar</a:t>
          </a:r>
          <a:r>
            <a:rPr lang="it-IT" sz="2200" kern="1200"/>
            <a:t>á</a:t>
          </a:r>
          <a:r>
            <a:rPr lang="it-IT" sz="2200" b="0" i="0" kern="1200" baseline="0"/>
            <a:t> sottoposto all’utilizzo di utenti reali, evidenziando ulteriori criticit</a:t>
          </a:r>
          <a:r>
            <a:rPr lang="it-IT" sz="2200" kern="1200"/>
            <a:t>á</a:t>
          </a:r>
          <a:r>
            <a:rPr lang="it-IT" sz="2200" b="0" i="0" kern="1200" baseline="0"/>
            <a:t> non individuate dal solo team di sviluppo.</a:t>
          </a:r>
          <a:endParaRPr lang="en-US" sz="2200" kern="1200"/>
        </a:p>
      </dsp:txBody>
      <dsp:txXfrm>
        <a:off x="1099781" y="1190646"/>
        <a:ext cx="9415818" cy="952192"/>
      </dsp:txXfrm>
    </dsp:sp>
    <dsp:sp modelId="{EC9F7E93-16C5-4CAE-AC81-CEDC12C77C78}">
      <dsp:nvSpPr>
        <dsp:cNvPr id="0" name=""/>
        <dsp:cNvSpPr/>
      </dsp:nvSpPr>
      <dsp:spPr>
        <a:xfrm>
          <a:off x="0" y="2380887"/>
          <a:ext cx="10515600" cy="952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929C9-3415-42C6-AE96-D5EAFE830FAF}">
      <dsp:nvSpPr>
        <dsp:cNvPr id="0" name=""/>
        <dsp:cNvSpPr/>
      </dsp:nvSpPr>
      <dsp:spPr>
        <a:xfrm>
          <a:off x="288038" y="2595130"/>
          <a:ext cx="523705" cy="523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59AF2-FB10-473E-A7AF-A37B0A5EAA46}">
      <dsp:nvSpPr>
        <dsp:cNvPr id="0" name=""/>
        <dsp:cNvSpPr/>
      </dsp:nvSpPr>
      <dsp:spPr>
        <a:xfrm>
          <a:off x="1099781" y="2380887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/>
            <a:t>Verr</a:t>
          </a:r>
          <a:r>
            <a:rPr lang="it-IT" sz="2200" kern="1200"/>
            <a:t>á</a:t>
          </a:r>
          <a:r>
            <a:rPr lang="it-IT" sz="2200" b="0" i="0" kern="1200" baseline="0"/>
            <a:t> presentata una sintesi degli errori riscontrati, insieme alla loro frequenza e al loro impatto sull’esperienza utente</a:t>
          </a:r>
          <a:r>
            <a:rPr lang="it-IT" sz="2200" kern="1200"/>
            <a:t>, che sará la base per la riprogettazione </a:t>
          </a:r>
          <a:endParaRPr lang="en-US" sz="2200" kern="1200"/>
        </a:p>
      </dsp:txBody>
      <dsp:txXfrm>
        <a:off x="1099781" y="2380887"/>
        <a:ext cx="9415818" cy="952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F7C5B-1504-5BF2-5FE4-E6106A8D6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75A0EB-43BE-5558-BB1A-079D2DDE9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FA9505-68F9-8723-F74E-52703B53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D7E45D-BCA1-44B2-1A26-7E879330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29DB-FA62-08C3-9725-CF4303C9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2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9FC14-6C0B-7FE0-0157-01C011A8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7D9231-8AB6-48A4-A158-D9DC4E7B3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69067A-1B34-CC6B-7842-6DB5659C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C1AA3B-F586-0AEE-01E3-B1CE258F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56E26E-9424-8FD9-EF50-1C3B4B88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93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00B1B32-3FB1-E73E-E999-5A7813665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255CD7-EF9D-821A-0483-CA561F5D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1CF9B7-4F71-3AE7-4A91-FB80BA25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8B0E04-4FC8-F5F7-EB64-FB65344F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8585B6-6479-E37D-7B7F-51073912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22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1B2B8-D919-77EC-DF4D-A308B2B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1141BB-C15F-4BFA-673D-F61EFD46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6B0672-8EF6-189E-A967-1EB9B928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BE5BA0-61E6-F937-616C-887FBCCB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6E793-9D5F-611B-4AFF-EE7120B8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05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24CC5-C024-0B2F-D4FA-DFC2260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FE269D-4D9A-0840-8EA8-3E5346C9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F4EF69-86B9-B874-7AB1-BE27EF4B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E06F37-D3EB-7D0F-84E4-12E03246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2C27E-F390-EE8A-8453-35E0F89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9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9BE9F-F032-E1CA-D4A8-AE84F401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6EBDB9-65F6-2E13-988F-23772B591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4A7C1-BF37-F163-0F3B-BDF9E7D6C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D12E0-E9DE-95AF-3D17-3DF217C8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5DE3E9-18AE-9332-F291-AEF476B2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6DD471-D3DF-C93C-FFCA-A898C0AA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4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EEF20-FC40-7DDC-D488-C9166D52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D5C71D-B53B-EB19-6ACE-222D7CE1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F12E7C-1866-DBC9-554A-D2268A6FF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C237D4-E75F-9E3C-4833-A8234CDA3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71A7D8C-ADD1-56E9-46F5-F9DB5154B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51668C-6555-D9D2-F5E3-9CE9B65F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857DA2-5CA5-DD52-6390-63CDE73B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1A612D-B04C-577F-9A14-66730557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9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1D04C-C8C8-1166-950D-5032661F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23892D-CF87-A65D-084F-4ADC7C40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D97018-0ACE-032F-0CB3-461446DF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22659F-8DAB-480E-013E-D0136F5A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05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ADDC3E-D912-AF6A-257A-EECC97EE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58517E-A7AA-0267-E200-12586B9A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9DC358-73C1-75AA-E2A5-B9826911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48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70B2B-DEE8-88C8-4892-657B5723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F9B5E-4E57-985D-59B1-FB115CF5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591DA1-CF7D-C04C-152B-BC492F130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FE894C-A677-00DF-09AF-AEC91E7F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BB9915-C15B-E2C0-8205-73594AA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D61566-3861-BE45-5C0E-1A1A371B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5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9446F-0479-117D-5F00-044FEC0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F9FA13-974E-95E5-AE40-FB6ACE3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CE6338-7D79-C03B-E1F7-E3975EB3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33DA4D-5C0A-D561-BD0E-CC7472D2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8F17A-7925-53A4-4991-D5697271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67318D-8E1F-C3CD-3B7E-6C810087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56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81980CD-06F4-64BB-A09E-DA53B7A3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B13D9A-F09A-1C81-9A58-6BD4F5E20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96956D-6A19-14AA-D823-FF6CD8A22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9F07-E014-42B7-AD91-9D9AB259FDE0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74AEE3-FA3F-C689-3CDF-3C0F7C3D0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E58382-0CD2-E19F-796C-25697BFB5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C00000">
                <a:lumMod val="100000"/>
              </a:srgb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8AFAA-B960-5A65-C1AE-38D8218E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730"/>
            <a:ext cx="9144000" cy="2387600"/>
          </a:xfrm>
        </p:spPr>
        <p:txBody>
          <a:bodyPr/>
          <a:lstStyle/>
          <a:p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Management Highlights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B7B827-C7FE-6685-46F2-3374B47CB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87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 err="1">
                <a:solidFill>
                  <a:srgbClr val="1B1B1B"/>
                </a:solidFill>
              </a:rPr>
              <a:t>Esame</a:t>
            </a:r>
            <a:r>
              <a:rPr lang="en-US" sz="2400" b="1" dirty="0">
                <a:solidFill>
                  <a:srgbClr val="1B1B1B"/>
                </a:solidFill>
              </a:rPr>
              <a:t> di Usability &amp; User Experience</a:t>
            </a:r>
          </a:p>
          <a:p>
            <a:r>
              <a:rPr lang="en-US" sz="2400" b="1" dirty="0">
                <a:solidFill>
                  <a:srgbClr val="1B1B1B"/>
                </a:solidFill>
              </a:rPr>
              <a:t>Gruppo: La Triade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B1B1B"/>
                </a:solidFill>
              </a:rPr>
              <a:t>Marco Benito </a:t>
            </a:r>
            <a:r>
              <a:rPr lang="en-US" sz="2400" b="0" i="0" u="none" strike="noStrike" baseline="0" dirty="0" err="1">
                <a:solidFill>
                  <a:srgbClr val="1B1B1B"/>
                </a:solidFill>
              </a:rPr>
              <a:t>Tomasone</a:t>
            </a:r>
            <a:r>
              <a:rPr lang="en-US" sz="2400" b="0" i="0" u="none" strike="noStrike" baseline="0" dirty="0">
                <a:solidFill>
                  <a:srgbClr val="1B1B1B"/>
                </a:solidFill>
              </a:rPr>
              <a:t> 1038815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B1B1B"/>
                </a:solidFill>
              </a:rPr>
              <a:t>Luca Genova 1038843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B1B1B"/>
                </a:solidFill>
              </a:rPr>
              <a:t>Simone Boldrini 1038792</a:t>
            </a:r>
            <a:endParaRPr lang="en-US" sz="2400" dirty="0">
              <a:solidFill>
                <a:srgbClr val="1B1B1B"/>
              </a:solidFill>
            </a:endParaRPr>
          </a:p>
          <a:p>
            <a:endParaRPr lang="it-IT" dirty="0"/>
          </a:p>
        </p:txBody>
      </p:sp>
      <p:pic>
        <p:nvPicPr>
          <p:cNvPr id="4" name="Immagine 3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0481892B-11C3-9CDF-56BD-16B2A3A5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81" y="2900473"/>
            <a:ext cx="2938668" cy="8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5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F42F66-C47C-8A79-CBDE-6D184518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it-IT" dirty="0"/>
              <a:t>Homepage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FA6A90-00C5-14AF-3BF6-719C0E529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Header e Foote</a:t>
            </a:r>
            <a:r>
              <a:rPr lang="en-US" sz="2000" dirty="0"/>
              <a:t>r </a:t>
            </a:r>
            <a:r>
              <a:rPr lang="en-US" sz="2000" dirty="0" err="1"/>
              <a:t>contengono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stessi</a:t>
            </a:r>
            <a:r>
              <a:rPr lang="en-US" sz="2000" dirty="0"/>
              <a:t> </a:t>
            </a:r>
            <a:r>
              <a:rPr lang="en-US" sz="2000" dirty="0" err="1"/>
              <a:t>elementi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c’erano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versione</a:t>
            </a:r>
            <a:r>
              <a:rPr lang="en-US" sz="2000" dirty="0"/>
              <a:t> </a:t>
            </a:r>
            <a:r>
              <a:rPr lang="en-US" sz="2000" dirty="0" err="1"/>
              <a:t>precedente</a:t>
            </a:r>
            <a:r>
              <a:rPr lang="en-US" sz="2000" dirty="0"/>
              <a:t> </a:t>
            </a:r>
            <a:r>
              <a:rPr lang="en-US" sz="2000" dirty="0" err="1"/>
              <a:t>ridisegnati</a:t>
            </a:r>
            <a:r>
              <a:rPr lang="en-US" sz="2000" dirty="0"/>
              <a:t> </a:t>
            </a:r>
            <a:r>
              <a:rPr lang="en-US" sz="2000" dirty="0" err="1"/>
              <a:t>attraverso</a:t>
            </a:r>
            <a:r>
              <a:rPr lang="en-US" sz="2000" dirty="0"/>
              <a:t> un design </a:t>
            </a:r>
            <a:r>
              <a:rPr lang="en-US" sz="2000" dirty="0" err="1"/>
              <a:t>minimale</a:t>
            </a:r>
            <a:r>
              <a:rPr lang="en-US" sz="2000" dirty="0"/>
              <a:t> e </a:t>
            </a:r>
            <a:r>
              <a:rPr lang="en-US" sz="2000" dirty="0" err="1"/>
              <a:t>piú</a:t>
            </a:r>
            <a:r>
              <a:rPr lang="en-US" sz="2000" dirty="0"/>
              <a:t> </a:t>
            </a:r>
            <a:r>
              <a:rPr lang="en-US" sz="2000" dirty="0" err="1"/>
              <a:t>intuitivo</a:t>
            </a:r>
            <a:endParaRPr lang="en-US" sz="2000" dirty="0"/>
          </a:p>
          <a:p>
            <a:r>
              <a:rPr lang="en-US" sz="2000" dirty="0" err="1"/>
              <a:t>Invece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la </a:t>
            </a:r>
            <a:r>
              <a:rPr lang="en-US" sz="2000" dirty="0" err="1"/>
              <a:t>disposizione</a:t>
            </a:r>
            <a:r>
              <a:rPr lang="en-US" sz="2000" dirty="0"/>
              <a:t> </a:t>
            </a:r>
            <a:r>
              <a:rPr lang="en-US" sz="2000" dirty="0" err="1"/>
              <a:t>sparsa</a:t>
            </a:r>
            <a:r>
              <a:rPr lang="en-US" sz="2000" dirty="0"/>
              <a:t> il </a:t>
            </a:r>
            <a:r>
              <a:rPr lang="en-US" sz="2000" dirty="0" err="1"/>
              <a:t>corpo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sostituita</a:t>
            </a:r>
            <a:r>
              <a:rPr lang="en-US" sz="2000" dirty="0"/>
              <a:t> da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riprogettazione</a:t>
            </a:r>
            <a:r>
              <a:rPr lang="en-US" sz="2000" dirty="0"/>
              <a:t> User-Oriented:</a:t>
            </a:r>
          </a:p>
          <a:p>
            <a:pPr lvl="1"/>
            <a:r>
              <a:rPr lang="en-US" sz="1600" dirty="0"/>
              <a:t>In </a:t>
            </a:r>
            <a:r>
              <a:rPr lang="en-US" sz="1600" dirty="0" err="1"/>
              <a:t>evidenza</a:t>
            </a:r>
            <a:r>
              <a:rPr lang="en-US" sz="1600" dirty="0"/>
              <a:t> </a:t>
            </a:r>
            <a:r>
              <a:rPr lang="en-US" sz="1600" dirty="0" err="1"/>
              <a:t>troviamo</a:t>
            </a:r>
            <a:r>
              <a:rPr lang="en-US" sz="1600" dirty="0"/>
              <a:t> il </a:t>
            </a:r>
            <a:r>
              <a:rPr lang="en-US" sz="1600" dirty="0" err="1"/>
              <a:t>gioco</a:t>
            </a:r>
            <a:r>
              <a:rPr lang="en-US" sz="1600" dirty="0"/>
              <a:t> del </a:t>
            </a:r>
            <a:r>
              <a:rPr lang="en-US" sz="1600" dirty="0" err="1"/>
              <a:t>giorno</a:t>
            </a:r>
            <a:endParaRPr lang="en-US" sz="1600" dirty="0"/>
          </a:p>
          <a:p>
            <a:pPr lvl="1"/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gioco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ritrova</a:t>
            </a:r>
            <a:r>
              <a:rPr lang="en-US" sz="1600" dirty="0"/>
              <a:t> </a:t>
            </a:r>
            <a:r>
              <a:rPr lang="en-US" sz="1600" dirty="0" err="1"/>
              <a:t>dentro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sezione</a:t>
            </a:r>
            <a:r>
              <a:rPr lang="en-US" sz="1600" dirty="0"/>
              <a:t> </a:t>
            </a:r>
            <a:r>
              <a:rPr lang="en-US" sz="1600" dirty="0" err="1"/>
              <a:t>specifica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é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dirty="0" err="1"/>
              <a:t>scorrere</a:t>
            </a:r>
            <a:r>
              <a:rPr lang="en-US" sz="1600" dirty="0"/>
              <a:t> con le </a:t>
            </a:r>
            <a:r>
              <a:rPr lang="en-US" sz="1600" dirty="0" err="1"/>
              <a:t>frecce</a:t>
            </a:r>
            <a:r>
              <a:rPr lang="en-US" sz="1600" dirty="0"/>
              <a:t> apposite</a:t>
            </a:r>
          </a:p>
          <a:p>
            <a:pPr lvl="1"/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gioco</a:t>
            </a:r>
            <a:r>
              <a:rPr lang="en-US" sz="1600" dirty="0"/>
              <a:t> </a:t>
            </a:r>
            <a:r>
              <a:rPr lang="en-US" sz="1600" dirty="0" err="1"/>
              <a:t>conterrá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/>
              <a:t>informazioni</a:t>
            </a:r>
            <a:r>
              <a:rPr lang="en-US" sz="1600" dirty="0"/>
              <a:t> </a:t>
            </a:r>
            <a:r>
              <a:rPr lang="en-US" sz="1600" dirty="0" err="1"/>
              <a:t>preliminari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lo </a:t>
            </a:r>
            <a:r>
              <a:rPr lang="en-US" sz="1600" dirty="0" err="1"/>
              <a:t>descrivono</a:t>
            </a:r>
            <a:r>
              <a:rPr lang="en-US" sz="1600" dirty="0"/>
              <a:t> al di sotto </a:t>
            </a:r>
            <a:r>
              <a:rPr lang="en-US" sz="1600" dirty="0" err="1"/>
              <a:t>dell’icona</a:t>
            </a:r>
            <a:endParaRPr lang="en-US" sz="1600" dirty="0"/>
          </a:p>
          <a:p>
            <a:pPr lvl="1"/>
            <a:r>
              <a:rPr lang="en-US" sz="1600" dirty="0" err="1"/>
              <a:t>Sará</a:t>
            </a:r>
            <a:r>
              <a:rPr lang="en-US" sz="1600" dirty="0"/>
              <a:t> </a:t>
            </a:r>
            <a:r>
              <a:rPr lang="en-US" sz="1600" dirty="0" err="1"/>
              <a:t>presente</a:t>
            </a:r>
            <a:r>
              <a:rPr lang="en-US" sz="1600" dirty="0"/>
              <a:t> un </a:t>
            </a:r>
            <a:r>
              <a:rPr lang="en-US" sz="1600" dirty="0" err="1"/>
              <a:t>sezione</a:t>
            </a:r>
            <a:r>
              <a:rPr lang="en-US" sz="1600" dirty="0"/>
              <a:t> ‘</a:t>
            </a:r>
            <a:r>
              <a:rPr lang="en-US" sz="1600" dirty="0" err="1"/>
              <a:t>Giochi</a:t>
            </a:r>
            <a:r>
              <a:rPr lang="en-US" sz="1600" dirty="0"/>
              <a:t> in </a:t>
            </a:r>
            <a:r>
              <a:rPr lang="en-US" sz="1600" dirty="0" err="1"/>
              <a:t>tendenza</a:t>
            </a:r>
            <a:r>
              <a:rPr lang="en-US" sz="1600" dirty="0"/>
              <a:t>’ dove </a:t>
            </a:r>
            <a:r>
              <a:rPr lang="en-US" sz="1600" dirty="0" err="1"/>
              <a:t>sará</a:t>
            </a:r>
            <a:r>
              <a:rPr lang="en-US" sz="1600" dirty="0"/>
              <a:t>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dirty="0" err="1"/>
              <a:t>trovare</a:t>
            </a:r>
            <a:r>
              <a:rPr lang="en-US" sz="1600" dirty="0"/>
              <a:t> I </a:t>
            </a:r>
            <a:r>
              <a:rPr lang="en-US" sz="1600" dirty="0" err="1"/>
              <a:t>giochi</a:t>
            </a:r>
            <a:r>
              <a:rPr lang="en-US" sz="1600" dirty="0"/>
              <a:t> </a:t>
            </a:r>
            <a:r>
              <a:rPr lang="en-US" sz="1600" dirty="0" err="1"/>
              <a:t>piú</a:t>
            </a:r>
            <a:r>
              <a:rPr lang="en-US" sz="1600" dirty="0"/>
              <a:t> </a:t>
            </a:r>
            <a:r>
              <a:rPr lang="en-US" sz="1600" dirty="0" err="1"/>
              <a:t>giocati</a:t>
            </a:r>
            <a:r>
              <a:rPr lang="en-US" sz="1600" dirty="0"/>
              <a:t> </a:t>
            </a:r>
            <a:r>
              <a:rPr lang="en-US" sz="1600" dirty="0" err="1"/>
              <a:t>dagli</a:t>
            </a:r>
            <a:r>
              <a:rPr lang="en-US" sz="1600" dirty="0"/>
              <a:t> </a:t>
            </a:r>
            <a:r>
              <a:rPr lang="en-US" sz="1600" dirty="0" err="1"/>
              <a:t>altri</a:t>
            </a:r>
            <a:r>
              <a:rPr lang="en-US" sz="1600" dirty="0"/>
              <a:t> </a:t>
            </a:r>
            <a:r>
              <a:rPr lang="en-US" sz="1600" dirty="0" err="1"/>
              <a:t>utenti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F5DA773-2EE8-6FD2-F751-A4AE688D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22" y="365125"/>
            <a:ext cx="4112935" cy="625541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03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E4D938A4-397D-4F8D-ADFF-E916F0E8C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587519-8B93-E107-E779-CFDDDC75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944" y="365125"/>
            <a:ext cx="5393360" cy="1325563"/>
          </a:xfrm>
        </p:spPr>
        <p:txBody>
          <a:bodyPr>
            <a:normAutofit/>
          </a:bodyPr>
          <a:lstStyle/>
          <a:p>
            <a:r>
              <a:rPr lang="it-IT" dirty="0"/>
              <a:t>Gioco</a:t>
            </a:r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36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5036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6045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37614" y="2755933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04450D4A-363A-F9EB-7FC4-059A78D1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943" y="1825625"/>
            <a:ext cx="5393361" cy="4351338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La schermata di un gioco viene riposizionata e introducendo un design </a:t>
            </a:r>
            <a:r>
              <a:rPr lang="it-IT" dirty="0" err="1"/>
              <a:t>piú</a:t>
            </a:r>
            <a:r>
              <a:rPr lang="it-IT" dirty="0"/>
              <a:t> </a:t>
            </a:r>
            <a:r>
              <a:rPr lang="it-IT" dirty="0" err="1"/>
              <a:t>flat</a:t>
            </a:r>
            <a:r>
              <a:rPr lang="it-IT" dirty="0"/>
              <a:t> rispetto a quello attuale</a:t>
            </a:r>
          </a:p>
          <a:p>
            <a:r>
              <a:rPr lang="it-IT" dirty="0"/>
              <a:t>Il Gioco si </a:t>
            </a:r>
            <a:r>
              <a:rPr lang="it-IT" dirty="0" err="1"/>
              <a:t>troverá</a:t>
            </a:r>
            <a:r>
              <a:rPr lang="it-IT" dirty="0"/>
              <a:t> nella posizione centrale subito visibile e d’impatto all’utente senza bisogno di eseguire uno scroll</a:t>
            </a:r>
          </a:p>
          <a:p>
            <a:r>
              <a:rPr lang="it-IT" dirty="0"/>
              <a:t>A destra di esso si troveranno i simboli descrittivi del gioco</a:t>
            </a:r>
          </a:p>
          <a:p>
            <a:r>
              <a:rPr lang="it-IT" dirty="0"/>
              <a:t>Scrollando verso il basso troveremo in ordine dei ‘Giochi correlati’, una breve descrizione e una sezione di ‘Commenti’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3204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83042E-4BFD-E040-8077-6243EBF55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4" y="92656"/>
            <a:ext cx="3248333" cy="375530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D71A44-4B2E-440F-BAFE-C58AFE9A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46" y="3220777"/>
            <a:ext cx="3940563" cy="348739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430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8EEB3D-484C-D5C5-CB1D-C2B9C6AC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it-IT" dirty="0"/>
              <a:t>Profilo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3498B-4C1E-FC61-3DB9-AE32ED3A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La sezione profilo </a:t>
            </a:r>
            <a:r>
              <a:rPr lang="it-IT" dirty="0" err="1"/>
              <a:t>conterrá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L’immagine del profilo in alto e centrata nella quale </a:t>
            </a:r>
            <a:r>
              <a:rPr lang="it-IT" dirty="0" err="1"/>
              <a:t>diventá</a:t>
            </a:r>
            <a:r>
              <a:rPr lang="it-IT" dirty="0"/>
              <a:t> visibile la possibile di cambiarla o accedere alle impostazioni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Sezione di conversazione con altri utenti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Lista degli amici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La lista dei giochi preferiti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DD79A-FFBC-F2E3-296A-ECEE89941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52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1F426A-3791-2E5B-000A-643D1CC7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Valutazione del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6F9E8-7962-D2F2-38D4-1A1366CC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900" b="0" i="0" u="none" strike="noStrike" baseline="0"/>
              <a:t>In questo capitolo andremo a valutare quello che è il design ottenuto dalle fasi precedenti. La valutazione sar</a:t>
            </a:r>
            <a:r>
              <a:rPr lang="it-IT" sz="1900"/>
              <a:t>à</a:t>
            </a:r>
            <a:r>
              <a:rPr lang="it-IT" sz="1900" b="0" i="0" u="none" strike="noStrike" baseline="0"/>
              <a:t> formata da due step:</a:t>
            </a:r>
          </a:p>
          <a:p>
            <a:r>
              <a:rPr lang="it-IT" sz="1900" b="0" i="0" u="none" strike="noStrike" baseline="0"/>
              <a:t>L’</a:t>
            </a:r>
            <a:r>
              <a:rPr lang="it-IT" sz="1900" b="1" i="0" u="none" strike="noStrike" baseline="0"/>
              <a:t>inspezione</a:t>
            </a:r>
            <a:r>
              <a:rPr lang="it-IT" sz="1900" b="0" i="0" u="none" strike="noStrike" baseline="0"/>
              <a:t>: nella quale andremo a valutare noi stessi in qualit</a:t>
            </a:r>
            <a:r>
              <a:rPr lang="it-IT" sz="1900"/>
              <a:t>à </a:t>
            </a:r>
            <a:r>
              <a:rPr lang="it-IT" sz="1900" b="0" i="0" u="none" strike="noStrike" baseline="0"/>
              <a:t>di membri del team il design ottenuto. Useremo la tecnica del </a:t>
            </a:r>
            <a:r>
              <a:rPr lang="it-IT" sz="1900" b="1" i="0" u="none" strike="noStrike" baseline="0"/>
              <a:t>cognitive walkthrougth</a:t>
            </a:r>
            <a:r>
              <a:rPr lang="it-IT" sz="1900" b="0" i="0" u="none" strike="noStrike" baseline="0"/>
              <a:t>, una tecnica che sfrutta l’approccio drammaturgico  narrativo, e una ri-</a:t>
            </a:r>
            <a:r>
              <a:rPr lang="it-IT" sz="1900" b="1" i="0" u="none" strike="noStrike" baseline="0"/>
              <a:t>analisi delle euristiche</a:t>
            </a:r>
            <a:r>
              <a:rPr lang="it-IT" sz="1900" b="0" i="0" u="none" strike="noStrike" baseline="0"/>
              <a:t>.</a:t>
            </a:r>
          </a:p>
          <a:p>
            <a:r>
              <a:rPr lang="it-IT" sz="1900" b="1" i="0" u="none" strike="noStrike" baseline="0"/>
              <a:t>Il testing</a:t>
            </a:r>
            <a:r>
              <a:rPr lang="it-IT" sz="1900" b="0" i="0" u="none" strike="noStrike" baseline="0"/>
              <a:t>: nella quale verrà chiesto ad alcuni utenti di utilizzare i nostri wireframe per valutare l’usabilit</a:t>
            </a:r>
            <a:r>
              <a:rPr lang="it-IT" sz="1900"/>
              <a:t>à</a:t>
            </a:r>
            <a:r>
              <a:rPr lang="it-IT" sz="1900" b="0" i="0" u="none" strike="noStrike" baseline="0"/>
              <a:t> del sito.</a:t>
            </a:r>
          </a:p>
          <a:p>
            <a:endParaRPr lang="it-IT" sz="1900"/>
          </a:p>
          <a:p>
            <a:pPr marL="0" indent="0">
              <a:buNone/>
            </a:pPr>
            <a:r>
              <a:rPr lang="it-IT" sz="1900"/>
              <a:t>Al termine sono sorti degli errori che sono stati riaggiustati secondo quanto trovato dalla valutazione del design, di conseguenza abbiamo aggiustato le modifiche anche nei wireframes.</a:t>
            </a:r>
          </a:p>
        </p:txBody>
      </p:sp>
    </p:spTree>
    <p:extLst>
      <p:ext uri="{BB962C8B-B14F-4D97-AF65-F5344CB8AC3E}">
        <p14:creationId xmlns:p14="http://schemas.microsoft.com/office/powerpoint/2010/main" val="310712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216FA-6D6E-11B1-F86D-D0C85907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1AAF2E-E49C-6CC6-1429-2A7FF92B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02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7E6E5-196F-D1B0-041F-6630A758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DBF4B-CB27-78B6-16A8-AA82F4D4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78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3918286-F539-88D5-E5EC-A68454FF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Fasi di progetto</a:t>
            </a:r>
            <a:endParaRPr lang="it-IT" dirty="0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2238E53-BF5C-3B51-6A8B-D86FB15E5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6298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3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1D7341-5938-4E7F-FEA5-93A260F19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26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64F25F0-AA3A-714A-6049-00AC601F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Segmentazione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8AC394C-1696-8FBA-FE7B-67095C6CF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2606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B43F45-E1D6-86DD-DB73-059483F578A6}"/>
              </a:ext>
            </a:extLst>
          </p:cNvPr>
          <p:cNvSpPr txBox="1"/>
          <p:nvPr/>
        </p:nvSpPr>
        <p:spPr>
          <a:xfrm>
            <a:off x="838200" y="140100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Identifichiamo qui di seguito i diversi segmenti target: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9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D8D50-860E-1587-38DF-D091DEF3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0A76F3-1E67-F56B-4597-0663FF91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Perché un Utente dovrebbe utilizzare il nostro servizio?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Motivi di svago e distrazione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Motivi Educativi</a:t>
            </a:r>
            <a:endParaRPr lang="it-IT" sz="3600" dirty="0">
              <a:latin typeface="CMR12"/>
            </a:endParaRPr>
          </a:p>
          <a:p>
            <a:r>
              <a:rPr lang="it-IT" sz="2400" dirty="0">
                <a:latin typeface="CMR12"/>
              </a:rPr>
              <a:t>Cosa vorrebbe un utente all’interno del sito?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Un gioco deve essere ben descritto, avere delle chiare immagini esemplificative e avere delle recensioni veritiere.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La schermata deve essere intuitiva, l’utente usa il servizio e gioca per un periodo limitato di tempo; deve essere invogliato a scegliere il miglior gioco nel minor tempo possibile.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Di solito i genitori che accompagnano i figli nel gioco non sono abili nell’uso dei computer, bisogna quindi semplificare l’utilizzo del sito.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Molti soggetti si dicono preoccupati della presenza di giochi non adatti all’</a:t>
            </a:r>
            <a:r>
              <a:rPr lang="it-IT" sz="2000" b="0" i="0" u="none" strike="noStrike" baseline="0" dirty="0" err="1">
                <a:latin typeface="CMR12"/>
              </a:rPr>
              <a:t>et</a:t>
            </a:r>
            <a:r>
              <a:rPr lang="it-IT" sz="2000" dirty="0" err="1">
                <a:latin typeface="CMR12"/>
              </a:rPr>
              <a:t>á</a:t>
            </a:r>
            <a:r>
              <a:rPr lang="it-IT" sz="2000" b="0" i="0" u="none" strike="noStrike" baseline="0" dirty="0">
                <a:latin typeface="CMR12"/>
              </a:rPr>
              <a:t> dei loro bambini.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I genitori non vogliono che il sito possa creare una sorta di dipendenza nei bambini e preferiscono che il tempo di utilizzo resti limitato.</a:t>
            </a:r>
            <a:endParaRPr lang="it-IT" sz="3200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389638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EAA89-433D-8520-3193-B55133C1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/>
              <a:t>Valutazione delle risorse esistenti</a:t>
            </a:r>
            <a:endParaRPr lang="it-IT" dirty="0"/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5BDB0D4F-9DAD-A828-65E7-F21ABC5AC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009073"/>
              </p:ext>
            </p:extLst>
          </p:nvPr>
        </p:nvGraphicFramePr>
        <p:xfrm>
          <a:off x="838200" y="2950304"/>
          <a:ext cx="10515600" cy="333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B0137C-ADB3-F1A8-3A95-AA0D244A8953}"/>
              </a:ext>
            </a:extLst>
          </p:cNvPr>
          <p:cNvSpPr txBox="1"/>
          <p:nvPr/>
        </p:nvSpPr>
        <p:spPr>
          <a:xfrm>
            <a:off x="838200" y="1936973"/>
            <a:ext cx="94964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0" i="0" u="none" strike="noStrike" baseline="0" dirty="0">
                <a:latin typeface="Calibri(Corpo)"/>
              </a:rPr>
              <a:t>In questa sezione analizzeremo dettagliatamente il sito Gioco.it al fine di individuare le </a:t>
            </a:r>
            <a:r>
              <a:rPr lang="it-IT" sz="2200" b="0" i="0" u="none" strike="noStrike" baseline="0" dirty="0" err="1">
                <a:latin typeface="Calibri(Corpo)"/>
              </a:rPr>
              <a:t>criticitá</a:t>
            </a:r>
            <a:r>
              <a:rPr lang="it-IT" sz="2200" b="0" i="0" u="none" strike="noStrike" baseline="0" dirty="0">
                <a:latin typeface="Calibri(Corpo)"/>
              </a:rPr>
              <a:t>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696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62B378-0A87-A736-01E1-4B7F219C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it-IT" sz="3800">
                <a:solidFill>
                  <a:srgbClr val="FFFFFF"/>
                </a:solidFill>
              </a:rPr>
              <a:t>Studio di fattibilitá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ED6172-8DE7-B59C-469D-7B61C972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/>
              <a:t>In questa sezione mettiamo in evidenza i vincoli che abbiamo trovato:</a:t>
            </a:r>
          </a:p>
          <a:p>
            <a:r>
              <a:rPr lang="it-IT" sz="2400" b="1" i="0" u="none" strike="noStrike" baseline="0">
                <a:latin typeface="CMBX12"/>
              </a:rPr>
              <a:t>Vincoli tecnici</a:t>
            </a:r>
            <a:r>
              <a:rPr lang="it-IT" sz="2400" b="0" i="0" u="none" strike="noStrike" baseline="0">
                <a:latin typeface="CMBX12"/>
              </a:rPr>
              <a:t>: </a:t>
            </a:r>
            <a:r>
              <a:rPr lang="it-IT" sz="2400" b="0" i="0" u="none" strike="noStrike" baseline="0">
                <a:latin typeface="CMR12"/>
              </a:rPr>
              <a:t>trattandosi di una piattaforma web, </a:t>
            </a:r>
            <a:r>
              <a:rPr lang="it-IT" sz="2400">
                <a:latin typeface="CMR12"/>
              </a:rPr>
              <a:t>è</a:t>
            </a:r>
            <a:r>
              <a:rPr lang="it-IT" sz="2400" b="0" i="0" u="none" strike="noStrike" baseline="0">
                <a:latin typeface="CMR12"/>
              </a:rPr>
              <a:t> necessario che l’utente disponga di una connessione internet. Quindi supponiamo che tutti i nostri utenti possiedano almeno un personal computer (desktop o laptop) o smartphone con una connessione ad internet.</a:t>
            </a:r>
          </a:p>
          <a:p>
            <a:r>
              <a:rPr lang="it-IT" sz="2400" b="1" i="0" u="none" strike="noStrike" baseline="0">
                <a:latin typeface="CMBX12"/>
              </a:rPr>
              <a:t>Vincoli culturali</a:t>
            </a:r>
            <a:r>
              <a:rPr lang="it-IT" sz="2400" b="0" i="0" u="none" strike="noStrike" baseline="0">
                <a:latin typeface="CMBX12"/>
              </a:rPr>
              <a:t>: </a:t>
            </a:r>
            <a:r>
              <a:rPr lang="it-IT" sz="2400" b="0" i="0" u="none" strike="noStrike" baseline="0">
                <a:latin typeface="CMR12"/>
              </a:rPr>
              <a:t>il sito </a:t>
            </a:r>
            <a:r>
              <a:rPr lang="it-IT" sz="2400">
                <a:latin typeface="CMR12"/>
              </a:rPr>
              <a:t>è</a:t>
            </a:r>
            <a:r>
              <a:rPr lang="it-IT" sz="2400" b="0" i="0" u="none" strike="noStrike" baseline="0">
                <a:latin typeface="CMR12"/>
              </a:rPr>
              <a:t> solo in lingua italiana e non si pu</a:t>
            </a:r>
            <a:r>
              <a:rPr lang="it-IT" sz="2400">
                <a:latin typeface="CMR12"/>
              </a:rPr>
              <a:t>ò</a:t>
            </a:r>
            <a:r>
              <a:rPr lang="it-IT" sz="2400" b="0" i="0" u="none" strike="noStrike" baseline="0">
                <a:latin typeface="CMR12"/>
              </a:rPr>
              <a:t> accedere da un altro paese.</a:t>
            </a:r>
          </a:p>
          <a:p>
            <a:r>
              <a:rPr lang="it-IT" sz="2400" b="1" i="0" u="none" strike="noStrike" baseline="0">
                <a:latin typeface="CMBX12"/>
              </a:rPr>
              <a:t>Vincoli ambientali</a:t>
            </a:r>
            <a:r>
              <a:rPr lang="it-IT" sz="2400" b="0" i="0" u="none" strike="noStrike" baseline="0">
                <a:latin typeface="CMBX12"/>
              </a:rPr>
              <a:t>: </a:t>
            </a:r>
            <a:r>
              <a:rPr lang="it-IT" sz="2400" b="0" i="0" u="none" strike="noStrike" baseline="0">
                <a:latin typeface="CMR12"/>
              </a:rPr>
              <a:t>la piattaforma è pensata per essere utilizzata nel tempo libero, pertanto l’ambiente di utilizzo pi</a:t>
            </a:r>
            <a:r>
              <a:rPr lang="it-IT" sz="2400">
                <a:latin typeface="CMR12"/>
              </a:rPr>
              <a:t>ú</a:t>
            </a:r>
            <a:r>
              <a:rPr lang="it-IT" sz="2400" b="0" i="0" u="none" strike="noStrike" baseline="0">
                <a:latin typeface="CMR12"/>
              </a:rPr>
              <a:t> comune sar</a:t>
            </a:r>
            <a:r>
              <a:rPr lang="it-IT" sz="2400">
                <a:latin typeface="CMR12"/>
              </a:rPr>
              <a:t>á</a:t>
            </a:r>
            <a:r>
              <a:rPr lang="it-IT" sz="2400" b="0" i="0" u="none" strike="noStrike" baseline="0">
                <a:latin typeface="CMR12"/>
              </a:rPr>
              <a:t> la propria abitazione o un ambiente altrettanto confortevole e accogliente, senza alcun vincolo di tempo.</a:t>
            </a:r>
            <a:endParaRPr lang="it-IT" sz="2400"/>
          </a:p>
          <a:p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11427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AD119F-CE0C-2AE8-4CEA-998FBC31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4914900" cy="17700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9613B2-FEC3-0024-5CEF-FB46F0EB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2538"/>
            <a:ext cx="4914900" cy="21621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D025E6C-394E-E039-1983-442785913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38" y="681038"/>
            <a:ext cx="5529263" cy="19383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9615171-E5F5-5CEF-F975-E8F29C57C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538" y="2690813"/>
            <a:ext cx="5529263" cy="19939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21EDE5B-6ACE-6935-8FEC-C49CE25B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 err="1"/>
              <a:t>Personas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299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99EE2B-0E6A-8613-998D-499B8A40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371" y="1675961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Proposta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 design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iga e compasso | Scaricare icone gratis">
            <a:extLst>
              <a:ext uri="{FF2B5EF4-FFF2-40B4-BE49-F238E27FC236}">
                <a16:creationId xmlns:a16="http://schemas.microsoft.com/office/drawing/2014/main" id="{251864CC-54BC-F35D-D89F-68A28772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77" y="1902070"/>
            <a:ext cx="2513516" cy="251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Gioco.it">
      <a:dk1>
        <a:sysClr val="windowText" lastClr="000000"/>
      </a:dk1>
      <a:lt1>
        <a:sysClr val="window" lastClr="FFFFFF"/>
      </a:lt1>
      <a:dk2>
        <a:srgbClr val="FF7F7F"/>
      </a:dk2>
      <a:lt2>
        <a:srgbClr val="E7E6E6"/>
      </a:lt2>
      <a:accent1>
        <a:srgbClr val="C00000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856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Calibri(Corpo)</vt:lpstr>
      <vt:lpstr>CMBX12</vt:lpstr>
      <vt:lpstr>CMR12</vt:lpstr>
      <vt:lpstr>Tema di Office</vt:lpstr>
      <vt:lpstr>Project Management Highlights</vt:lpstr>
      <vt:lpstr>Introduzione</vt:lpstr>
      <vt:lpstr>Fasi di progetto</vt:lpstr>
      <vt:lpstr>Segmentazione</vt:lpstr>
      <vt:lpstr>Ricerca Utenti</vt:lpstr>
      <vt:lpstr>Valutazione delle risorse esistenti</vt:lpstr>
      <vt:lpstr>Studio di fattibilitá</vt:lpstr>
      <vt:lpstr>Personas</vt:lpstr>
      <vt:lpstr>Proposta di design</vt:lpstr>
      <vt:lpstr>Homepage</vt:lpstr>
      <vt:lpstr>Gioco</vt:lpstr>
      <vt:lpstr>Profilo</vt:lpstr>
      <vt:lpstr>Valutazione del Design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Boldrini</dc:creator>
  <cp:lastModifiedBy>Simone Boldrini</cp:lastModifiedBy>
  <cp:revision>4</cp:revision>
  <dcterms:created xsi:type="dcterms:W3CDTF">2022-09-26T13:26:43Z</dcterms:created>
  <dcterms:modified xsi:type="dcterms:W3CDTF">2022-09-28T10:09:27Z</dcterms:modified>
</cp:coreProperties>
</file>