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FB510-BCA0-0319-7E94-D5F2152DAA0E}" v="292" dt="2024-05-16T15:10:12.250"/>
    <p1510:client id="{C6CC134C-679B-7515-4076-F7231936C5D5}" v="3" dt="2024-05-16T14:28:28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9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98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3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7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5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1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5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08388" y="2691261"/>
            <a:ext cx="7274977" cy="9608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6600" dirty="0" err="1"/>
              <a:t>PetShop</a:t>
            </a:r>
            <a:r>
              <a:rPr lang="de-DE" sz="6600" dirty="0"/>
              <a:t> Store</a:t>
            </a:r>
          </a:p>
        </p:txBody>
      </p:sp>
      <p:pic>
        <p:nvPicPr>
          <p:cNvPr id="5" name="Immagine 4" descr="Immagine che contiene Razza di cani, cane, mammifero, animale domestico&#10;&#10;Descrizione generata automaticamente">
            <a:extLst>
              <a:ext uri="{FF2B5EF4-FFF2-40B4-BE49-F238E27FC236}">
                <a16:creationId xmlns:a16="http://schemas.microsoft.com/office/drawing/2014/main" id="{5597FCD4-ADD5-03B8-A23A-D94B1936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39" y="3822673"/>
            <a:ext cx="5120891" cy="3033122"/>
          </a:xfrm>
          <a:prstGeom prst="rect">
            <a:avLst/>
          </a:prstGeom>
          <a:ln>
            <a:noFill/>
          </a:ln>
        </p:spPr>
      </p:pic>
      <p:pic>
        <p:nvPicPr>
          <p:cNvPr id="6" name="Immagine 5" descr="Immagine che contiene mammifero, Razza di cani, cane, animale domestico&#10;&#10;Descrizione generata automaticamente">
            <a:extLst>
              <a:ext uri="{FF2B5EF4-FFF2-40B4-BE49-F238E27FC236}">
                <a16:creationId xmlns:a16="http://schemas.microsoft.com/office/drawing/2014/main" id="{6BA8B289-D912-DD78-07B6-22C8444D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39" y="3179464"/>
            <a:ext cx="8018584" cy="36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sz="6600" dirty="0"/>
              <a:t>Chi </a:t>
            </a:r>
            <a:r>
              <a:rPr lang="de-DE" sz="6600" dirty="0" err="1"/>
              <a:t>siamo</a:t>
            </a:r>
            <a:r>
              <a:rPr lang="de-DE" sz="6600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A27E3D-A613-5CA5-8779-CE82C5DE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53" y="2048245"/>
            <a:ext cx="9956747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b="1" err="1">
                <a:ea typeface="+mn-lt"/>
                <a:cs typeface="+mn-lt"/>
              </a:rPr>
              <a:t>PetShop</a:t>
            </a:r>
            <a:r>
              <a:rPr lang="it-IT" sz="2400" b="1" dirty="0">
                <a:ea typeface="+mn-lt"/>
                <a:cs typeface="+mn-lt"/>
              </a:rPr>
              <a:t> Store</a:t>
            </a:r>
            <a:r>
              <a:rPr lang="it-IT" sz="2400" dirty="0">
                <a:ea typeface="+mn-lt"/>
                <a:cs typeface="+mn-lt"/>
              </a:rPr>
              <a:t> è più di un semplice e-commerce, è una famiglia di appassionati di animali impegnata a fornire i migliori prodotti per i vostri compagni pelosi. La nostra missione è garantire che ogni animale domestico sia felice, sano e amato.</a:t>
            </a:r>
            <a:endParaRPr lang="it-IT" sz="2400" dirty="0"/>
          </a:p>
        </p:txBody>
      </p:sp>
      <p:pic>
        <p:nvPicPr>
          <p:cNvPr id="4" name="Immagine 3" descr="Immagine che contiene Felidae, Gatti di taglia piccola e media, persona, gatto domestico&#10;&#10;Descrizione generata automaticamente">
            <a:extLst>
              <a:ext uri="{FF2B5EF4-FFF2-40B4-BE49-F238E27FC236}">
                <a16:creationId xmlns:a16="http://schemas.microsoft.com/office/drawing/2014/main" id="{2E8A4BE3-48D7-8FF6-1D10-7B92D1E3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31860"/>
            <a:ext cx="6096000" cy="34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sz="6600" dirty="0" err="1"/>
              <a:t>Perché</a:t>
            </a:r>
            <a:r>
              <a:rPr lang="de-DE" sz="6600" dirty="0"/>
              <a:t> </a:t>
            </a:r>
            <a:r>
              <a:rPr lang="de-DE" sz="6600" dirty="0" err="1"/>
              <a:t>scegliere</a:t>
            </a:r>
            <a:r>
              <a:rPr lang="de-DE" sz="6600" dirty="0"/>
              <a:t> </a:t>
            </a:r>
            <a:r>
              <a:rPr lang="de-DE" sz="6600" dirty="0" err="1"/>
              <a:t>noi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A27E3D-A613-5CA5-8779-CE82C5DE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53" y="2048245"/>
            <a:ext cx="9956747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b="1" dirty="0"/>
              <a:t>Ampia gamma di prodotti</a:t>
            </a:r>
            <a:r>
              <a:rPr lang="it-IT" sz="2400" dirty="0"/>
              <a:t>: Offriamo una vasta selezione di alimenti, accessori, giocattoli e prodotti per la cura degli animali.</a:t>
            </a:r>
          </a:p>
          <a:p>
            <a:r>
              <a:rPr lang="it-IT" sz="2400" b="1" dirty="0"/>
              <a:t>Navigazione intuitiva</a:t>
            </a:r>
            <a:r>
              <a:rPr lang="it-IT" sz="2400" dirty="0"/>
              <a:t>: Un sito è facile da usare, con categorie ben organizzate per una ricerca rapida.</a:t>
            </a:r>
          </a:p>
          <a:p>
            <a:r>
              <a:rPr lang="it-IT" sz="2400" b="1" dirty="0"/>
              <a:t>Offerte Speciali</a:t>
            </a:r>
            <a:r>
              <a:rPr lang="it-IT" sz="2400" dirty="0"/>
              <a:t>: Iscrivetevi alla nostra newsletter per ricevere sconti esclusivi e rimanere aggiornati sulle ultime novità del mondo pet.</a:t>
            </a:r>
          </a:p>
          <a:p>
            <a:endParaRPr lang="it-IT" sz="2400" dirty="0"/>
          </a:p>
          <a:p>
            <a:endParaRPr lang="it-IT" sz="2400" b="1" dirty="0"/>
          </a:p>
        </p:txBody>
      </p:sp>
      <p:pic>
        <p:nvPicPr>
          <p:cNvPr id="5" name="Immagine 4" descr="Immagine che contiene mammifero, roditore, topo, Muroidea&#10;&#10;Descrizione generata automaticamente">
            <a:extLst>
              <a:ext uri="{FF2B5EF4-FFF2-40B4-BE49-F238E27FC236}">
                <a16:creationId xmlns:a16="http://schemas.microsoft.com/office/drawing/2014/main" id="{603A1620-0642-7F9A-1A05-A0338D81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906" y="3982915"/>
            <a:ext cx="2767774" cy="328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sz="6600" dirty="0" err="1"/>
              <a:t>Vantaggi</a:t>
            </a:r>
            <a:r>
              <a:rPr lang="de-DE" sz="6600" dirty="0"/>
              <a:t> </a:t>
            </a:r>
            <a:r>
              <a:rPr lang="de-DE" sz="6600" dirty="0" err="1"/>
              <a:t>competitivi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A27E3D-A613-5CA5-8779-CE82C5DE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53" y="2048245"/>
            <a:ext cx="9956747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b="1" dirty="0"/>
              <a:t>Qualità garantita</a:t>
            </a:r>
            <a:r>
              <a:rPr lang="it-IT" sz="2400" dirty="0"/>
              <a:t>: Collaboriamo solo con marchi rinomati e testiamo personalmente i prodotti.</a:t>
            </a:r>
            <a:endParaRPr lang="it-IT" dirty="0"/>
          </a:p>
          <a:p>
            <a:r>
              <a:rPr lang="it-IT" sz="2400" b="1" dirty="0"/>
              <a:t>Prezzi competitivi</a:t>
            </a:r>
            <a:r>
              <a:rPr lang="it-IT" sz="2400" dirty="0"/>
              <a:t>: Offriamo prezzi convenienti e promozioni regolari.</a:t>
            </a:r>
            <a:endParaRPr lang="it-IT" dirty="0"/>
          </a:p>
          <a:p>
            <a:r>
              <a:rPr lang="it-IT" sz="2400" b="1" dirty="0"/>
              <a:t>Assistenza clienti</a:t>
            </a:r>
            <a:r>
              <a:rPr lang="it-IT" sz="2400" dirty="0"/>
              <a:t>: Un team di esperti pronti a rispondere a tutte le vostre domande e a risolvere eventuali problemi.</a:t>
            </a:r>
            <a:endParaRPr lang="it-IT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b="1" dirty="0"/>
          </a:p>
        </p:txBody>
      </p:sp>
      <p:pic>
        <p:nvPicPr>
          <p:cNvPr id="4" name="Immagine 3" descr="Immagine che contiene mammifero, gatto, Baffi, Gatti di taglia piccola e media&#10;&#10;Descrizione generata automaticamente">
            <a:extLst>
              <a:ext uri="{FF2B5EF4-FFF2-40B4-BE49-F238E27FC236}">
                <a16:creationId xmlns:a16="http://schemas.microsoft.com/office/drawing/2014/main" id="{EDD42D23-A56E-9B55-801A-B4FD459D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9" y="4921128"/>
            <a:ext cx="1297599" cy="1939437"/>
          </a:xfrm>
          <a:prstGeom prst="rect">
            <a:avLst/>
          </a:prstGeom>
        </p:spPr>
      </p:pic>
      <p:pic>
        <p:nvPicPr>
          <p:cNvPr id="6" name="Immagine 5" descr="Immagine che contiene mammifero, gatto, gatto domestico, Gatti di taglia piccola e media&#10;&#10;Descrizione generata automaticamente">
            <a:extLst>
              <a:ext uri="{FF2B5EF4-FFF2-40B4-BE49-F238E27FC236}">
                <a16:creationId xmlns:a16="http://schemas.microsoft.com/office/drawing/2014/main" id="{6495BD1F-C736-8148-A2A7-4EB7DC0D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" y="4759568"/>
            <a:ext cx="2324663" cy="23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4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sz="6600" dirty="0"/>
              <a:t>I </a:t>
            </a:r>
            <a:r>
              <a:rPr lang="de-DE" sz="6600" dirty="0" err="1"/>
              <a:t>marchi</a:t>
            </a:r>
            <a:r>
              <a:rPr lang="de-DE" sz="6600" dirty="0"/>
              <a:t> </a:t>
            </a:r>
            <a:r>
              <a:rPr lang="de-DE" sz="6600" dirty="0" err="1"/>
              <a:t>che</a:t>
            </a:r>
            <a:r>
              <a:rPr lang="de-DE" sz="6600" dirty="0"/>
              <a:t> </a:t>
            </a:r>
            <a:r>
              <a:rPr lang="de-DE" sz="6600" dirty="0" err="1"/>
              <a:t>vendiamo</a:t>
            </a:r>
          </a:p>
        </p:txBody>
      </p:sp>
      <p:pic>
        <p:nvPicPr>
          <p:cNvPr id="8" name="Immagine 7" descr="I brand di Monge formano una grande famiglia - Monge.it">
            <a:extLst>
              <a:ext uri="{FF2B5EF4-FFF2-40B4-BE49-F238E27FC236}">
                <a16:creationId xmlns:a16="http://schemas.microsoft.com/office/drawing/2014/main" id="{350CB525-5828-4D8D-1583-87D928C5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8" y="2759847"/>
            <a:ext cx="3470030" cy="810768"/>
          </a:xfrm>
          <a:prstGeom prst="rect">
            <a:avLst/>
          </a:prstGeom>
        </p:spPr>
      </p:pic>
      <p:pic>
        <p:nvPicPr>
          <p:cNvPr id="9" name="Immagine 8" descr="PURINA | Fera24.it">
            <a:extLst>
              <a:ext uri="{FF2B5EF4-FFF2-40B4-BE49-F238E27FC236}">
                <a16:creationId xmlns:a16="http://schemas.microsoft.com/office/drawing/2014/main" id="{2E38D1B0-878B-ABF9-7761-1A87EA2DB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31" y="3918532"/>
            <a:ext cx="2743200" cy="1717243"/>
          </a:xfrm>
          <a:prstGeom prst="rect">
            <a:avLst/>
          </a:prstGeom>
        </p:spPr>
      </p:pic>
      <p:pic>
        <p:nvPicPr>
          <p:cNvPr id="10" name="Immagine 9" descr="Pedigree Italia">
            <a:extLst>
              <a:ext uri="{FF2B5EF4-FFF2-40B4-BE49-F238E27FC236}">
                <a16:creationId xmlns:a16="http://schemas.microsoft.com/office/drawing/2014/main" id="{66350DB1-C34C-4A65-B1DB-7B4115CF5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437" y="3916606"/>
            <a:ext cx="1803156" cy="1721095"/>
          </a:xfrm>
          <a:prstGeom prst="rect">
            <a:avLst/>
          </a:prstGeom>
        </p:spPr>
      </p:pic>
      <p:pic>
        <p:nvPicPr>
          <p:cNvPr id="11" name="Immagine 10" descr="Media Key: FRONTLINE è 'Brand dell'Anno' 2019-2020 nei World Branding Award">
            <a:extLst>
              <a:ext uri="{FF2B5EF4-FFF2-40B4-BE49-F238E27FC236}">
                <a16:creationId xmlns:a16="http://schemas.microsoft.com/office/drawing/2014/main" id="{FFC43403-1ECC-1306-2A9E-4D5D5B330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892" y="3922220"/>
            <a:ext cx="2813538" cy="1733314"/>
          </a:xfrm>
          <a:prstGeom prst="rect">
            <a:avLst/>
          </a:prstGeom>
        </p:spPr>
      </p:pic>
      <p:pic>
        <p:nvPicPr>
          <p:cNvPr id="12" name="Immagine 11" descr="Royal Canin - Wikipedia">
            <a:extLst>
              <a:ext uri="{FF2B5EF4-FFF2-40B4-BE49-F238E27FC236}">
                <a16:creationId xmlns:a16="http://schemas.microsoft.com/office/drawing/2014/main" id="{A0ED0290-B4EE-F250-48F5-EE147DE65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646" y="2150365"/>
            <a:ext cx="3704492" cy="14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52547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DylanVTI</vt:lpstr>
      <vt:lpstr>PetShop Store</vt:lpstr>
      <vt:lpstr>Chi siamo?</vt:lpstr>
      <vt:lpstr>Perché scegliere noi</vt:lpstr>
      <vt:lpstr>Vantaggi competitivi</vt:lpstr>
      <vt:lpstr>I marchi che vendiamo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149</cp:revision>
  <dcterms:created xsi:type="dcterms:W3CDTF">2024-05-16T14:27:11Z</dcterms:created>
  <dcterms:modified xsi:type="dcterms:W3CDTF">2024-05-16T15:10:57Z</dcterms:modified>
</cp:coreProperties>
</file>