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0" r:id="rId2"/>
    <p:sldId id="257" r:id="rId3"/>
    <p:sldId id="258" r:id="rId4"/>
    <p:sldId id="259" r:id="rId5"/>
    <p:sldId id="261" r:id="rId6"/>
    <p:sldId id="262" r:id="rId7"/>
    <p:sldId id="263" r:id="rId8"/>
    <p:sldId id="265" r:id="rId9"/>
    <p:sldId id="266" r:id="rId10"/>
    <p:sldId id="267" r:id="rId11"/>
    <p:sldId id="268" r:id="rId12"/>
    <p:sldId id="269" r:id="rId13"/>
    <p:sldId id="270" r:id="rId14"/>
    <p:sldId id="271" r:id="rId15"/>
    <p:sldId id="272"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61" d="100"/>
          <a:sy n="161" d="100"/>
        </p:scale>
        <p:origin x="308" y="1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o Ursi" userId="1b000b9cde720635" providerId="LiveId" clId="{1DFA5396-5251-4E28-8643-2C2C03E125D9}"/>
    <pc:docChg chg="modSld">
      <pc:chgData name="Marco Ursi" userId="1b000b9cde720635" providerId="LiveId" clId="{1DFA5396-5251-4E28-8643-2C2C03E125D9}" dt="2023-08-31T15:04:33.243" v="35" actId="1076"/>
      <pc:docMkLst>
        <pc:docMk/>
      </pc:docMkLst>
      <pc:sldChg chg="addSp modSp mod">
        <pc:chgData name="Marco Ursi" userId="1b000b9cde720635" providerId="LiveId" clId="{1DFA5396-5251-4E28-8643-2C2C03E125D9}" dt="2023-08-31T15:02:56.347" v="28" actId="14100"/>
        <pc:sldMkLst>
          <pc:docMk/>
          <pc:sldMk cId="1558711842" sldId="257"/>
        </pc:sldMkLst>
        <pc:spChg chg="mod">
          <ac:chgData name="Marco Ursi" userId="1b000b9cde720635" providerId="LiveId" clId="{1DFA5396-5251-4E28-8643-2C2C03E125D9}" dt="2023-08-31T15:02:56.347" v="28" actId="14100"/>
          <ac:spMkLst>
            <pc:docMk/>
            <pc:sldMk cId="1558711842" sldId="257"/>
            <ac:spMk id="2" creationId="{F8D0D512-CF1B-4542-D3BC-1D4C26F5AF85}"/>
          </ac:spMkLst>
        </pc:spChg>
        <pc:picChg chg="add mod">
          <ac:chgData name="Marco Ursi" userId="1b000b9cde720635" providerId="LiveId" clId="{1DFA5396-5251-4E28-8643-2C2C03E125D9}" dt="2023-08-31T15:01:11.724" v="1"/>
          <ac:picMkLst>
            <pc:docMk/>
            <pc:sldMk cId="1558711842" sldId="257"/>
            <ac:picMk id="4" creationId="{AD53AB1C-069A-5252-5DCE-93A8484885A4}"/>
          </ac:picMkLst>
        </pc:picChg>
      </pc:sldChg>
      <pc:sldChg chg="addSp modSp mod">
        <pc:chgData name="Marco Ursi" userId="1b000b9cde720635" providerId="LiveId" clId="{1DFA5396-5251-4E28-8643-2C2C03E125D9}" dt="2023-08-31T15:03:48.417" v="30" actId="1076"/>
        <pc:sldMkLst>
          <pc:docMk/>
          <pc:sldMk cId="3258320369" sldId="258"/>
        </pc:sldMkLst>
        <pc:spChg chg="mod">
          <ac:chgData name="Marco Ursi" userId="1b000b9cde720635" providerId="LiveId" clId="{1DFA5396-5251-4E28-8643-2C2C03E125D9}" dt="2023-08-31T15:03:48.417" v="30" actId="1076"/>
          <ac:spMkLst>
            <pc:docMk/>
            <pc:sldMk cId="3258320369" sldId="258"/>
            <ac:spMk id="2" creationId="{D1D27B85-390B-C02A-844E-0C0DEC9714D4}"/>
          </ac:spMkLst>
        </pc:spChg>
        <pc:picChg chg="add mod">
          <ac:chgData name="Marco Ursi" userId="1b000b9cde720635" providerId="LiveId" clId="{1DFA5396-5251-4E28-8643-2C2C03E125D9}" dt="2023-08-31T15:01:14.210" v="2"/>
          <ac:picMkLst>
            <pc:docMk/>
            <pc:sldMk cId="3258320369" sldId="258"/>
            <ac:picMk id="4" creationId="{608AE25C-DD77-5363-2276-AA2886C18882}"/>
          </ac:picMkLst>
        </pc:picChg>
      </pc:sldChg>
      <pc:sldChg chg="addSp modSp mod">
        <pc:chgData name="Marco Ursi" userId="1b000b9cde720635" providerId="LiveId" clId="{1DFA5396-5251-4E28-8643-2C2C03E125D9}" dt="2023-08-31T15:04:02.105" v="31" actId="1076"/>
        <pc:sldMkLst>
          <pc:docMk/>
          <pc:sldMk cId="3348691902" sldId="259"/>
        </pc:sldMkLst>
        <pc:spChg chg="mod">
          <ac:chgData name="Marco Ursi" userId="1b000b9cde720635" providerId="LiveId" clId="{1DFA5396-5251-4E28-8643-2C2C03E125D9}" dt="2023-08-31T15:04:02.105" v="31" actId="1076"/>
          <ac:spMkLst>
            <pc:docMk/>
            <pc:sldMk cId="3348691902" sldId="259"/>
            <ac:spMk id="2" creationId="{E25EDBC0-A6F3-5ECD-2953-2857F1151580}"/>
          </ac:spMkLst>
        </pc:spChg>
        <pc:picChg chg="add mod">
          <ac:chgData name="Marco Ursi" userId="1b000b9cde720635" providerId="LiveId" clId="{1DFA5396-5251-4E28-8643-2C2C03E125D9}" dt="2023-08-31T15:01:17.063" v="3"/>
          <ac:picMkLst>
            <pc:docMk/>
            <pc:sldMk cId="3348691902" sldId="259"/>
            <ac:picMk id="4" creationId="{B47E034E-E349-D988-F34A-034D6F5CE056}"/>
          </ac:picMkLst>
        </pc:picChg>
      </pc:sldChg>
      <pc:sldChg chg="modSp mod">
        <pc:chgData name="Marco Ursi" userId="1b000b9cde720635" providerId="LiveId" clId="{1DFA5396-5251-4E28-8643-2C2C03E125D9}" dt="2023-08-31T15:02:25.237" v="18" actId="123"/>
        <pc:sldMkLst>
          <pc:docMk/>
          <pc:sldMk cId="2636031960" sldId="260"/>
        </pc:sldMkLst>
        <pc:spChg chg="mod">
          <ac:chgData name="Marco Ursi" userId="1b000b9cde720635" providerId="LiveId" clId="{1DFA5396-5251-4E28-8643-2C2C03E125D9}" dt="2023-08-31T15:02:25.237" v="18" actId="123"/>
          <ac:spMkLst>
            <pc:docMk/>
            <pc:sldMk cId="2636031960" sldId="260"/>
            <ac:spMk id="2" creationId="{7DEA0C4B-3FE4-6987-49DE-04207DC9D3CD}"/>
          </ac:spMkLst>
        </pc:spChg>
        <pc:picChg chg="mod">
          <ac:chgData name="Marco Ursi" userId="1b000b9cde720635" providerId="LiveId" clId="{1DFA5396-5251-4E28-8643-2C2C03E125D9}" dt="2023-08-31T15:00:59.404" v="0" actId="1076"/>
          <ac:picMkLst>
            <pc:docMk/>
            <pc:sldMk cId="2636031960" sldId="260"/>
            <ac:picMk id="4" creationId="{E21B294D-988A-F669-787C-A37646DF9590}"/>
          </ac:picMkLst>
        </pc:picChg>
      </pc:sldChg>
      <pc:sldChg chg="addSp modSp mod">
        <pc:chgData name="Marco Ursi" userId="1b000b9cde720635" providerId="LiveId" clId="{1DFA5396-5251-4E28-8643-2C2C03E125D9}" dt="2023-08-31T15:04:08.105" v="32" actId="1076"/>
        <pc:sldMkLst>
          <pc:docMk/>
          <pc:sldMk cId="3751253114" sldId="261"/>
        </pc:sldMkLst>
        <pc:spChg chg="mod">
          <ac:chgData name="Marco Ursi" userId="1b000b9cde720635" providerId="LiveId" clId="{1DFA5396-5251-4E28-8643-2C2C03E125D9}" dt="2023-08-31T15:04:08.105" v="32" actId="1076"/>
          <ac:spMkLst>
            <pc:docMk/>
            <pc:sldMk cId="3751253114" sldId="261"/>
            <ac:spMk id="2" creationId="{C3C62489-8D65-ABC2-929A-D76907CF0994}"/>
          </ac:spMkLst>
        </pc:spChg>
        <pc:picChg chg="add mod">
          <ac:chgData name="Marco Ursi" userId="1b000b9cde720635" providerId="LiveId" clId="{1DFA5396-5251-4E28-8643-2C2C03E125D9}" dt="2023-08-31T15:01:36.371" v="6"/>
          <ac:picMkLst>
            <pc:docMk/>
            <pc:sldMk cId="3751253114" sldId="261"/>
            <ac:picMk id="6" creationId="{4C30F600-CB96-425C-6F3D-EDBE675167D9}"/>
          </ac:picMkLst>
        </pc:picChg>
      </pc:sldChg>
      <pc:sldChg chg="addSp modSp mod">
        <pc:chgData name="Marco Ursi" userId="1b000b9cde720635" providerId="LiveId" clId="{1DFA5396-5251-4E28-8643-2C2C03E125D9}" dt="2023-08-31T15:04:15.915" v="33" actId="1076"/>
        <pc:sldMkLst>
          <pc:docMk/>
          <pc:sldMk cId="4118598876" sldId="262"/>
        </pc:sldMkLst>
        <pc:spChg chg="mod">
          <ac:chgData name="Marco Ursi" userId="1b000b9cde720635" providerId="LiveId" clId="{1DFA5396-5251-4E28-8643-2C2C03E125D9}" dt="2023-08-31T15:04:15.915" v="33" actId="1076"/>
          <ac:spMkLst>
            <pc:docMk/>
            <pc:sldMk cId="4118598876" sldId="262"/>
            <ac:spMk id="2" creationId="{E13C5F1C-DB2F-2C95-4AE8-6B5AFDBE0450}"/>
          </ac:spMkLst>
        </pc:spChg>
        <pc:picChg chg="add mod">
          <ac:chgData name="Marco Ursi" userId="1b000b9cde720635" providerId="LiveId" clId="{1DFA5396-5251-4E28-8643-2C2C03E125D9}" dt="2023-08-31T15:01:43.515" v="7"/>
          <ac:picMkLst>
            <pc:docMk/>
            <pc:sldMk cId="4118598876" sldId="262"/>
            <ac:picMk id="6" creationId="{3EBCBBAD-B967-0E96-4245-35CCA2281071}"/>
          </ac:picMkLst>
        </pc:picChg>
      </pc:sldChg>
      <pc:sldChg chg="addSp modSp mod">
        <pc:chgData name="Marco Ursi" userId="1b000b9cde720635" providerId="LiveId" clId="{1DFA5396-5251-4E28-8643-2C2C03E125D9}" dt="2023-08-31T15:04:27.583" v="34" actId="1076"/>
        <pc:sldMkLst>
          <pc:docMk/>
          <pc:sldMk cId="127190885" sldId="263"/>
        </pc:sldMkLst>
        <pc:spChg chg="mod">
          <ac:chgData name="Marco Ursi" userId="1b000b9cde720635" providerId="LiveId" clId="{1DFA5396-5251-4E28-8643-2C2C03E125D9}" dt="2023-08-31T15:04:27.583" v="34" actId="1076"/>
          <ac:spMkLst>
            <pc:docMk/>
            <pc:sldMk cId="127190885" sldId="263"/>
            <ac:spMk id="2" creationId="{E13C5F1C-DB2F-2C95-4AE8-6B5AFDBE0450}"/>
          </ac:spMkLst>
        </pc:spChg>
        <pc:picChg chg="add mod">
          <ac:chgData name="Marco Ursi" userId="1b000b9cde720635" providerId="LiveId" clId="{1DFA5396-5251-4E28-8643-2C2C03E125D9}" dt="2023-08-31T15:01:46.300" v="8"/>
          <ac:picMkLst>
            <pc:docMk/>
            <pc:sldMk cId="127190885" sldId="263"/>
            <ac:picMk id="6" creationId="{98F297F8-E9FB-1AC5-C51D-7F33B2A36D82}"/>
          </ac:picMkLst>
        </pc:picChg>
      </pc:sldChg>
      <pc:sldChg chg="addSp modSp mod">
        <pc:chgData name="Marco Ursi" userId="1b000b9cde720635" providerId="LiveId" clId="{1DFA5396-5251-4E28-8643-2C2C03E125D9}" dt="2023-08-31T15:04:33.243" v="35" actId="1076"/>
        <pc:sldMkLst>
          <pc:docMk/>
          <pc:sldMk cId="2155488728" sldId="265"/>
        </pc:sldMkLst>
        <pc:spChg chg="mod">
          <ac:chgData name="Marco Ursi" userId="1b000b9cde720635" providerId="LiveId" clId="{1DFA5396-5251-4E28-8643-2C2C03E125D9}" dt="2023-08-31T15:04:33.243" v="35" actId="1076"/>
          <ac:spMkLst>
            <pc:docMk/>
            <pc:sldMk cId="2155488728" sldId="265"/>
            <ac:spMk id="2" creationId="{3F1EC513-D227-A674-674A-9E9425D67640}"/>
          </ac:spMkLst>
        </pc:spChg>
        <pc:picChg chg="add mod">
          <ac:chgData name="Marco Ursi" userId="1b000b9cde720635" providerId="LiveId" clId="{1DFA5396-5251-4E28-8643-2C2C03E125D9}" dt="2023-08-31T15:01:49.008" v="9"/>
          <ac:picMkLst>
            <pc:docMk/>
            <pc:sldMk cId="2155488728" sldId="265"/>
            <ac:picMk id="21" creationId="{3C96C4B0-F424-FF83-2031-DCC4BC0E42AC}"/>
          </ac:picMkLst>
        </pc:picChg>
      </pc:sldChg>
      <pc:sldChg chg="addSp modSp">
        <pc:chgData name="Marco Ursi" userId="1b000b9cde720635" providerId="LiveId" clId="{1DFA5396-5251-4E28-8643-2C2C03E125D9}" dt="2023-08-31T15:01:51.728" v="10"/>
        <pc:sldMkLst>
          <pc:docMk/>
          <pc:sldMk cId="3393699287" sldId="266"/>
        </pc:sldMkLst>
        <pc:picChg chg="add mod">
          <ac:chgData name="Marco Ursi" userId="1b000b9cde720635" providerId="LiveId" clId="{1DFA5396-5251-4E28-8643-2C2C03E125D9}" dt="2023-08-31T15:01:51.728" v="10"/>
          <ac:picMkLst>
            <pc:docMk/>
            <pc:sldMk cId="3393699287" sldId="266"/>
            <ac:picMk id="6" creationId="{F5B8BF0C-7C8F-C927-E96B-F9A2C7FDBA3E}"/>
          </ac:picMkLst>
        </pc:picChg>
      </pc:sldChg>
      <pc:sldChg chg="addSp modSp">
        <pc:chgData name="Marco Ursi" userId="1b000b9cde720635" providerId="LiveId" clId="{1DFA5396-5251-4E28-8643-2C2C03E125D9}" dt="2023-08-31T15:01:53.915" v="11"/>
        <pc:sldMkLst>
          <pc:docMk/>
          <pc:sldMk cId="346191120" sldId="267"/>
        </pc:sldMkLst>
        <pc:picChg chg="add mod">
          <ac:chgData name="Marco Ursi" userId="1b000b9cde720635" providerId="LiveId" clId="{1DFA5396-5251-4E28-8643-2C2C03E125D9}" dt="2023-08-31T15:01:53.915" v="11"/>
          <ac:picMkLst>
            <pc:docMk/>
            <pc:sldMk cId="346191120" sldId="267"/>
            <ac:picMk id="7" creationId="{129C55F0-ECFF-36F3-F5DB-AF27FD78129C}"/>
          </ac:picMkLst>
        </pc:picChg>
      </pc:sldChg>
      <pc:sldChg chg="addSp modSp">
        <pc:chgData name="Marco Ursi" userId="1b000b9cde720635" providerId="LiveId" clId="{1DFA5396-5251-4E28-8643-2C2C03E125D9}" dt="2023-08-31T15:01:55.653" v="12"/>
        <pc:sldMkLst>
          <pc:docMk/>
          <pc:sldMk cId="3395794140" sldId="268"/>
        </pc:sldMkLst>
        <pc:picChg chg="add mod">
          <ac:chgData name="Marco Ursi" userId="1b000b9cde720635" providerId="LiveId" clId="{1DFA5396-5251-4E28-8643-2C2C03E125D9}" dt="2023-08-31T15:01:55.653" v="12"/>
          <ac:picMkLst>
            <pc:docMk/>
            <pc:sldMk cId="3395794140" sldId="268"/>
            <ac:picMk id="7" creationId="{1BD5364D-1CD0-E057-D0F0-A3FE50CA6479}"/>
          </ac:picMkLst>
        </pc:picChg>
      </pc:sldChg>
      <pc:sldChg chg="addSp modSp">
        <pc:chgData name="Marco Ursi" userId="1b000b9cde720635" providerId="LiveId" clId="{1DFA5396-5251-4E28-8643-2C2C03E125D9}" dt="2023-08-31T15:01:57.175" v="13"/>
        <pc:sldMkLst>
          <pc:docMk/>
          <pc:sldMk cId="2115556477" sldId="269"/>
        </pc:sldMkLst>
        <pc:picChg chg="add mod">
          <ac:chgData name="Marco Ursi" userId="1b000b9cde720635" providerId="LiveId" clId="{1DFA5396-5251-4E28-8643-2C2C03E125D9}" dt="2023-08-31T15:01:57.175" v="13"/>
          <ac:picMkLst>
            <pc:docMk/>
            <pc:sldMk cId="2115556477" sldId="269"/>
            <ac:picMk id="7" creationId="{944C03DF-7B47-3603-DE1E-75E27549FFFE}"/>
          </ac:picMkLst>
        </pc:picChg>
      </pc:sldChg>
      <pc:sldChg chg="addSp modSp">
        <pc:chgData name="Marco Ursi" userId="1b000b9cde720635" providerId="LiveId" clId="{1DFA5396-5251-4E28-8643-2C2C03E125D9}" dt="2023-08-31T15:01:58.540" v="14"/>
        <pc:sldMkLst>
          <pc:docMk/>
          <pc:sldMk cId="3857621215" sldId="270"/>
        </pc:sldMkLst>
        <pc:picChg chg="add mod">
          <ac:chgData name="Marco Ursi" userId="1b000b9cde720635" providerId="LiveId" clId="{1DFA5396-5251-4E28-8643-2C2C03E125D9}" dt="2023-08-31T15:01:58.540" v="14"/>
          <ac:picMkLst>
            <pc:docMk/>
            <pc:sldMk cId="3857621215" sldId="270"/>
            <ac:picMk id="7" creationId="{C0371964-3B69-1F76-DD31-21FA3C09BB39}"/>
          </ac:picMkLst>
        </pc:picChg>
      </pc:sldChg>
      <pc:sldChg chg="addSp modSp">
        <pc:chgData name="Marco Ursi" userId="1b000b9cde720635" providerId="LiveId" clId="{1DFA5396-5251-4E28-8643-2C2C03E125D9}" dt="2023-08-31T15:02:00.894" v="15"/>
        <pc:sldMkLst>
          <pc:docMk/>
          <pc:sldMk cId="3740473964" sldId="271"/>
        </pc:sldMkLst>
        <pc:picChg chg="add mod">
          <ac:chgData name="Marco Ursi" userId="1b000b9cde720635" providerId="LiveId" clId="{1DFA5396-5251-4E28-8643-2C2C03E125D9}" dt="2023-08-31T15:02:00.894" v="15"/>
          <ac:picMkLst>
            <pc:docMk/>
            <pc:sldMk cId="3740473964" sldId="271"/>
            <ac:picMk id="7" creationId="{BC04F2AC-6A1C-5397-BA6D-CBE9855195E7}"/>
          </ac:picMkLst>
        </pc:picChg>
      </pc:sldChg>
      <pc:sldChg chg="addSp modSp">
        <pc:chgData name="Marco Ursi" userId="1b000b9cde720635" providerId="LiveId" clId="{1DFA5396-5251-4E28-8643-2C2C03E125D9}" dt="2023-08-31T15:02:02.195" v="16"/>
        <pc:sldMkLst>
          <pc:docMk/>
          <pc:sldMk cId="1818947368" sldId="272"/>
        </pc:sldMkLst>
        <pc:picChg chg="add mod">
          <ac:chgData name="Marco Ursi" userId="1b000b9cde720635" providerId="LiveId" clId="{1DFA5396-5251-4E28-8643-2C2C03E125D9}" dt="2023-08-31T15:02:02.195" v="16"/>
          <ac:picMkLst>
            <pc:docMk/>
            <pc:sldMk cId="1818947368" sldId="272"/>
            <ac:picMk id="7" creationId="{2C8298D9-6D5B-4929-7B03-01A3E5A8AB17}"/>
          </ac:picMkLst>
        </pc:picChg>
      </pc:sldChg>
      <pc:sldChg chg="addSp modSp">
        <pc:chgData name="Marco Ursi" userId="1b000b9cde720635" providerId="LiveId" clId="{1DFA5396-5251-4E28-8643-2C2C03E125D9}" dt="2023-08-31T15:02:04.701" v="17"/>
        <pc:sldMkLst>
          <pc:docMk/>
          <pc:sldMk cId="3995757572" sldId="273"/>
        </pc:sldMkLst>
        <pc:picChg chg="add mod">
          <ac:chgData name="Marco Ursi" userId="1b000b9cde720635" providerId="LiveId" clId="{1DFA5396-5251-4E28-8643-2C2C03E125D9}" dt="2023-08-31T15:02:04.701" v="17"/>
          <ac:picMkLst>
            <pc:docMk/>
            <pc:sldMk cId="3995757572" sldId="273"/>
            <ac:picMk id="7" creationId="{4A5ABEA5-F28B-A6E2-30CB-4C2EB9B9090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F8163F19-ECD7-48C1-A772-2E5625C5E2B0}" type="datetimeFigureOut">
              <a:rPr lang="it-IT" smtClean="0"/>
              <a:t>04/09/2023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7389558-A5A1-4392-AF77-EB9FBF4AB8E4}" type="slidenum">
              <a:rPr lang="it-IT" smtClean="0"/>
              <a:t>‹N›</a:t>
            </a:fld>
            <a:endParaRPr lang="it-IT"/>
          </a:p>
        </p:txBody>
      </p:sp>
    </p:spTree>
    <p:extLst>
      <p:ext uri="{BB962C8B-B14F-4D97-AF65-F5344CB8AC3E}">
        <p14:creationId xmlns:p14="http://schemas.microsoft.com/office/powerpoint/2010/main" val="3297184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it-IT"/>
              <a:t>Fare clic per modificare lo stile del titolo dello schema</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it-IT"/>
              <a:t>Fare clic sull'icona per inserire un'immagine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F8163F19-ECD7-48C1-A772-2E5625C5E2B0}" type="datetimeFigureOut">
              <a:rPr lang="it-IT" smtClean="0"/>
              <a:t>04/09/2023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7389558-A5A1-4392-AF77-EB9FBF4AB8E4}" type="slidenum">
              <a:rPr lang="it-IT" smtClean="0"/>
              <a:t>‹N›</a:t>
            </a:fld>
            <a:endParaRPr lang="it-IT"/>
          </a:p>
        </p:txBody>
      </p:sp>
    </p:spTree>
    <p:extLst>
      <p:ext uri="{BB962C8B-B14F-4D97-AF65-F5344CB8AC3E}">
        <p14:creationId xmlns:p14="http://schemas.microsoft.com/office/powerpoint/2010/main" val="1174675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F8163F19-ECD7-48C1-A772-2E5625C5E2B0}" type="datetimeFigureOut">
              <a:rPr lang="it-IT" smtClean="0"/>
              <a:t>04/09/2023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7389558-A5A1-4392-AF77-EB9FBF4AB8E4}" type="slidenum">
              <a:rPr lang="it-IT" smtClean="0"/>
              <a:t>‹N›</a:t>
            </a:fld>
            <a:endParaRPr lang="it-IT"/>
          </a:p>
        </p:txBody>
      </p:sp>
    </p:spTree>
    <p:extLst>
      <p:ext uri="{BB962C8B-B14F-4D97-AF65-F5344CB8AC3E}">
        <p14:creationId xmlns:p14="http://schemas.microsoft.com/office/powerpoint/2010/main" val="25433833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it-IT"/>
              <a:t>Fare clic per modificare lo stile del titolo dello schema</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it-IT"/>
              <a:t>Fare clic per modificare gli stili del testo dello schema</a:t>
            </a:r>
          </a:p>
        </p:txBody>
      </p:sp>
      <p:sp>
        <p:nvSpPr>
          <p:cNvPr id="2" name="Date Placeholder 1"/>
          <p:cNvSpPr>
            <a:spLocks noGrp="1"/>
          </p:cNvSpPr>
          <p:nvPr>
            <p:ph type="dt" sz="half" idx="10"/>
          </p:nvPr>
        </p:nvSpPr>
        <p:spPr/>
        <p:txBody>
          <a:bodyPr/>
          <a:lstStyle/>
          <a:p>
            <a:fld id="{F8163F19-ECD7-48C1-A772-2E5625C5E2B0}" type="datetimeFigureOut">
              <a:rPr lang="it-IT" smtClean="0"/>
              <a:t>04/09/2023</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B7389558-A5A1-4392-AF77-EB9FBF4AB8E4}" type="slidenum">
              <a:rPr lang="it-IT" smtClean="0"/>
              <a:t>‹N›</a:t>
            </a:fld>
            <a:endParaRPr lang="it-IT"/>
          </a:p>
        </p:txBody>
      </p:sp>
    </p:spTree>
    <p:extLst>
      <p:ext uri="{BB962C8B-B14F-4D97-AF65-F5344CB8AC3E}">
        <p14:creationId xmlns:p14="http://schemas.microsoft.com/office/powerpoint/2010/main" val="36249019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F8163F19-ECD7-48C1-A772-2E5625C5E2B0}" type="datetimeFigureOut">
              <a:rPr lang="it-IT" smtClean="0"/>
              <a:t>04/09/2023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7389558-A5A1-4392-AF77-EB9FBF4AB8E4}" type="slidenum">
              <a:rPr lang="it-IT" smtClean="0"/>
              <a:t>‹N›</a:t>
            </a:fld>
            <a:endParaRPr lang="it-IT"/>
          </a:p>
        </p:txBody>
      </p:sp>
    </p:spTree>
    <p:extLst>
      <p:ext uri="{BB962C8B-B14F-4D97-AF65-F5344CB8AC3E}">
        <p14:creationId xmlns:p14="http://schemas.microsoft.com/office/powerpoint/2010/main" val="36732897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F8163F19-ECD7-48C1-A772-2E5625C5E2B0}" type="datetimeFigureOut">
              <a:rPr lang="it-IT" smtClean="0"/>
              <a:t>04/09/2023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7389558-A5A1-4392-AF77-EB9FBF4AB8E4}" type="slidenum">
              <a:rPr lang="it-IT" smtClean="0"/>
              <a:t>‹N›</a:t>
            </a:fld>
            <a:endParaRPr lang="it-IT"/>
          </a:p>
        </p:txBody>
      </p:sp>
    </p:spTree>
    <p:extLst>
      <p:ext uri="{BB962C8B-B14F-4D97-AF65-F5344CB8AC3E}">
        <p14:creationId xmlns:p14="http://schemas.microsoft.com/office/powerpoint/2010/main" val="925518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it-IT"/>
              <a:t>Fare clic per modificare lo stile del titolo dello schema</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F8163F19-ECD7-48C1-A772-2E5625C5E2B0}" type="datetimeFigureOut">
              <a:rPr lang="it-IT" smtClean="0"/>
              <a:t>04/09/2023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7389558-A5A1-4392-AF77-EB9FBF4AB8E4}" type="slidenum">
              <a:rPr lang="it-IT" smtClean="0"/>
              <a:t>‹N›</a:t>
            </a:fld>
            <a:endParaRPr lang="it-IT"/>
          </a:p>
        </p:txBody>
      </p:sp>
    </p:spTree>
    <p:extLst>
      <p:ext uri="{BB962C8B-B14F-4D97-AF65-F5344CB8AC3E}">
        <p14:creationId xmlns:p14="http://schemas.microsoft.com/office/powerpoint/2010/main" val="2767410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F8163F19-ECD7-48C1-A772-2E5625C5E2B0}" type="datetimeFigureOut">
              <a:rPr lang="it-IT" smtClean="0"/>
              <a:t>04/09/2023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7389558-A5A1-4392-AF77-EB9FBF4AB8E4}" type="slidenum">
              <a:rPr lang="it-IT" smtClean="0"/>
              <a:t>‹N›</a:t>
            </a:fld>
            <a:endParaRPr lang="it-IT"/>
          </a:p>
        </p:txBody>
      </p:sp>
    </p:spTree>
    <p:extLst>
      <p:ext uri="{BB962C8B-B14F-4D97-AF65-F5344CB8AC3E}">
        <p14:creationId xmlns:p14="http://schemas.microsoft.com/office/powerpoint/2010/main" val="1931669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F8163F19-ECD7-48C1-A772-2E5625C5E2B0}" type="datetimeFigureOut">
              <a:rPr lang="it-IT" smtClean="0"/>
              <a:t>04/09/2023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7389558-A5A1-4392-AF77-EB9FBF4AB8E4}" type="slidenum">
              <a:rPr lang="it-IT" smtClean="0"/>
              <a:t>‹N›</a:t>
            </a:fld>
            <a:endParaRPr lang="it-IT"/>
          </a:p>
        </p:txBody>
      </p:sp>
    </p:spTree>
    <p:extLst>
      <p:ext uri="{BB962C8B-B14F-4D97-AF65-F5344CB8AC3E}">
        <p14:creationId xmlns:p14="http://schemas.microsoft.com/office/powerpoint/2010/main" val="691320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F8163F19-ECD7-48C1-A772-2E5625C5E2B0}" type="datetimeFigureOut">
              <a:rPr lang="it-IT" smtClean="0"/>
              <a:t>04/09/2023</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B7389558-A5A1-4392-AF77-EB9FBF4AB8E4}" type="slidenum">
              <a:rPr lang="it-IT" smtClean="0"/>
              <a:t>‹N›</a:t>
            </a:fld>
            <a:endParaRPr lang="it-IT"/>
          </a:p>
        </p:txBody>
      </p:sp>
    </p:spTree>
    <p:extLst>
      <p:ext uri="{BB962C8B-B14F-4D97-AF65-F5344CB8AC3E}">
        <p14:creationId xmlns:p14="http://schemas.microsoft.com/office/powerpoint/2010/main" val="3190902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F8163F19-ECD7-48C1-A772-2E5625C5E2B0}" type="datetimeFigureOut">
              <a:rPr lang="it-IT" smtClean="0"/>
              <a:t>04/09/2023</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B7389558-A5A1-4392-AF77-EB9FBF4AB8E4}" type="slidenum">
              <a:rPr lang="it-IT" smtClean="0"/>
              <a:t>‹N›</a:t>
            </a:fld>
            <a:endParaRPr lang="it-IT"/>
          </a:p>
        </p:txBody>
      </p:sp>
    </p:spTree>
    <p:extLst>
      <p:ext uri="{BB962C8B-B14F-4D97-AF65-F5344CB8AC3E}">
        <p14:creationId xmlns:p14="http://schemas.microsoft.com/office/powerpoint/2010/main" val="1065858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163F19-ECD7-48C1-A772-2E5625C5E2B0}" type="datetimeFigureOut">
              <a:rPr lang="it-IT" smtClean="0"/>
              <a:t>04/09/2023</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B7389558-A5A1-4392-AF77-EB9FBF4AB8E4}" type="slidenum">
              <a:rPr lang="it-IT" smtClean="0"/>
              <a:t>‹N›</a:t>
            </a:fld>
            <a:endParaRPr lang="it-IT"/>
          </a:p>
        </p:txBody>
      </p:sp>
    </p:spTree>
    <p:extLst>
      <p:ext uri="{BB962C8B-B14F-4D97-AF65-F5344CB8AC3E}">
        <p14:creationId xmlns:p14="http://schemas.microsoft.com/office/powerpoint/2010/main" val="734131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it-IT"/>
              <a:t>Fare clic per modificare lo stile del titolo dello schema</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F8163F19-ECD7-48C1-A772-2E5625C5E2B0}" type="datetimeFigureOut">
              <a:rPr lang="it-IT" smtClean="0"/>
              <a:t>04/09/2023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7389558-A5A1-4392-AF77-EB9FBF4AB8E4}" type="slidenum">
              <a:rPr lang="it-IT" smtClean="0"/>
              <a:t>‹N›</a:t>
            </a:fld>
            <a:endParaRPr lang="it-IT"/>
          </a:p>
        </p:txBody>
      </p:sp>
    </p:spTree>
    <p:extLst>
      <p:ext uri="{BB962C8B-B14F-4D97-AF65-F5344CB8AC3E}">
        <p14:creationId xmlns:p14="http://schemas.microsoft.com/office/powerpoint/2010/main" val="3174891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it-IT"/>
              <a:t>Fare clic per modificare lo stile del titolo dello schema</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it-IT"/>
              <a:t>Fare clic sull'icona per inserire un'immagine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a:xfrm>
            <a:off x="3885810" y="6041362"/>
            <a:ext cx="976879" cy="365125"/>
          </a:xfrm>
        </p:spPr>
        <p:txBody>
          <a:bodyPr/>
          <a:lstStyle/>
          <a:p>
            <a:fld id="{F8163F19-ECD7-48C1-A772-2E5625C5E2B0}" type="datetimeFigureOut">
              <a:rPr lang="it-IT" smtClean="0"/>
              <a:t>04/09/2023</a:t>
            </a:fld>
            <a:endParaRPr lang="it-IT"/>
          </a:p>
        </p:txBody>
      </p:sp>
      <p:sp>
        <p:nvSpPr>
          <p:cNvPr id="6" name="Footer Placeholder 5"/>
          <p:cNvSpPr>
            <a:spLocks noGrp="1"/>
          </p:cNvSpPr>
          <p:nvPr>
            <p:ph type="ftr" sz="quarter" idx="11"/>
          </p:nvPr>
        </p:nvSpPr>
        <p:spPr>
          <a:xfrm>
            <a:off x="590396" y="6041362"/>
            <a:ext cx="3295413" cy="365125"/>
          </a:xfrm>
        </p:spPr>
        <p:txBody>
          <a:bodyPr/>
          <a:lstStyle/>
          <a:p>
            <a:endParaRPr lang="it-IT"/>
          </a:p>
        </p:txBody>
      </p:sp>
      <p:sp>
        <p:nvSpPr>
          <p:cNvPr id="7" name="Slide Number Placeholder 6"/>
          <p:cNvSpPr>
            <a:spLocks noGrp="1"/>
          </p:cNvSpPr>
          <p:nvPr>
            <p:ph type="sldNum" sz="quarter" idx="12"/>
          </p:nvPr>
        </p:nvSpPr>
        <p:spPr>
          <a:xfrm>
            <a:off x="4862689" y="5915888"/>
            <a:ext cx="1062155" cy="490599"/>
          </a:xfrm>
        </p:spPr>
        <p:txBody>
          <a:bodyPr/>
          <a:lstStyle/>
          <a:p>
            <a:fld id="{B7389558-A5A1-4392-AF77-EB9FBF4AB8E4}" type="slidenum">
              <a:rPr lang="it-IT" smtClean="0"/>
              <a:t>‹N›</a:t>
            </a:fld>
            <a:endParaRPr lang="it-IT"/>
          </a:p>
        </p:txBody>
      </p:sp>
    </p:spTree>
    <p:extLst>
      <p:ext uri="{BB962C8B-B14F-4D97-AF65-F5344CB8AC3E}">
        <p14:creationId xmlns:p14="http://schemas.microsoft.com/office/powerpoint/2010/main" val="1869542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it-IT"/>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F8163F19-ECD7-48C1-A772-2E5625C5E2B0}" type="datetimeFigureOut">
              <a:rPr lang="it-IT" smtClean="0"/>
              <a:t>04/09/2023</a:t>
            </a:fld>
            <a:endParaRPr lang="it-IT"/>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B7389558-A5A1-4392-AF77-EB9FBF4AB8E4}" type="slidenum">
              <a:rPr lang="it-IT" smtClean="0"/>
              <a:t>‹N›</a:t>
            </a:fld>
            <a:endParaRPr lang="it-IT"/>
          </a:p>
        </p:txBody>
      </p:sp>
    </p:spTree>
    <p:extLst>
      <p:ext uri="{BB962C8B-B14F-4D97-AF65-F5344CB8AC3E}">
        <p14:creationId xmlns:p14="http://schemas.microsoft.com/office/powerpoint/2010/main" val="428140125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emf"/></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EA0C4B-3FE4-6987-49DE-04207DC9D3CD}"/>
              </a:ext>
            </a:extLst>
          </p:cNvPr>
          <p:cNvSpPr>
            <a:spLocks noGrp="1"/>
          </p:cNvSpPr>
          <p:nvPr>
            <p:ph type="title"/>
          </p:nvPr>
        </p:nvSpPr>
        <p:spPr>
          <a:xfrm>
            <a:off x="304800" y="447188"/>
            <a:ext cx="11582400" cy="970450"/>
          </a:xfrm>
        </p:spPr>
        <p:txBody>
          <a:bodyPr/>
          <a:lstStyle/>
          <a:p>
            <a:pPr algn="just"/>
            <a:r>
              <a:rPr lang="it-IT" sz="7200" b="1" dirty="0" err="1"/>
              <a:t>SparePartsIT</a:t>
            </a:r>
            <a:endParaRPr lang="it-IT" sz="7200" dirty="0"/>
          </a:p>
        </p:txBody>
      </p:sp>
      <p:sp>
        <p:nvSpPr>
          <p:cNvPr id="3" name="Segnaposto contenuto 2">
            <a:extLst>
              <a:ext uri="{FF2B5EF4-FFF2-40B4-BE49-F238E27FC236}">
                <a16:creationId xmlns:a16="http://schemas.microsoft.com/office/drawing/2014/main" id="{FB830662-C493-3B65-E14B-7A933CE69ADF}"/>
              </a:ext>
            </a:extLst>
          </p:cNvPr>
          <p:cNvSpPr>
            <a:spLocks noGrp="1"/>
          </p:cNvSpPr>
          <p:nvPr>
            <p:ph idx="1"/>
          </p:nvPr>
        </p:nvSpPr>
        <p:spPr/>
        <p:txBody>
          <a:bodyPr/>
          <a:lstStyle/>
          <a:p>
            <a:pPr marL="285750" indent="-285750">
              <a:buFont typeface="Arial" panose="020B0604020202020204" pitchFamily="34" charset="0"/>
              <a:buChar char="•"/>
            </a:pPr>
            <a:r>
              <a:rPr lang="it-IT" dirty="0">
                <a:solidFill>
                  <a:schemeClr val="bg1"/>
                </a:solidFill>
              </a:rPr>
              <a:t>Analisi e raccolta dei requisiti</a:t>
            </a:r>
          </a:p>
          <a:p>
            <a:pPr marL="285750" indent="-285750">
              <a:buFont typeface="Arial" panose="020B0604020202020204" pitchFamily="34" charset="0"/>
              <a:buChar char="•"/>
            </a:pPr>
            <a:r>
              <a:rPr lang="it-IT" dirty="0">
                <a:solidFill>
                  <a:schemeClr val="bg1"/>
                </a:solidFill>
              </a:rPr>
              <a:t>Business </a:t>
            </a:r>
            <a:r>
              <a:rPr lang="it-IT" dirty="0" err="1">
                <a:solidFill>
                  <a:schemeClr val="bg1"/>
                </a:solidFill>
              </a:rPr>
              <a:t>Understanding</a:t>
            </a:r>
            <a:endParaRPr lang="it-IT" dirty="0">
              <a:solidFill>
                <a:schemeClr val="bg1"/>
              </a:solidFill>
            </a:endParaRPr>
          </a:p>
          <a:p>
            <a:pPr marL="285750" indent="-285750">
              <a:buFont typeface="Arial" panose="020B0604020202020204" pitchFamily="34" charset="0"/>
              <a:buChar char="•"/>
            </a:pPr>
            <a:r>
              <a:rPr lang="it-IT" dirty="0">
                <a:solidFill>
                  <a:schemeClr val="bg1"/>
                </a:solidFill>
              </a:rPr>
              <a:t>User story, requisiti funzionali, intervista al direttore e dipendenti</a:t>
            </a:r>
          </a:p>
          <a:p>
            <a:pPr marL="285750" indent="-285750">
              <a:buFont typeface="Arial" panose="020B0604020202020204" pitchFamily="34" charset="0"/>
              <a:buChar char="•"/>
            </a:pPr>
            <a:r>
              <a:rPr lang="it-IT" dirty="0" err="1">
                <a:solidFill>
                  <a:schemeClr val="bg1"/>
                </a:solidFill>
              </a:rPr>
              <a:t>Mockup</a:t>
            </a:r>
            <a:endParaRPr lang="it-IT" dirty="0">
              <a:solidFill>
                <a:schemeClr val="bg1"/>
              </a:solidFill>
            </a:endParaRPr>
          </a:p>
          <a:p>
            <a:endParaRPr lang="it-IT" dirty="0"/>
          </a:p>
        </p:txBody>
      </p:sp>
      <p:pic>
        <p:nvPicPr>
          <p:cNvPr id="4" name="Immagine 3">
            <a:extLst>
              <a:ext uri="{FF2B5EF4-FFF2-40B4-BE49-F238E27FC236}">
                <a16:creationId xmlns:a16="http://schemas.microsoft.com/office/drawing/2014/main" id="{E21B294D-988A-F669-787C-A37646DF95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0823" y="92560"/>
            <a:ext cx="1679705" cy="1679705"/>
          </a:xfrm>
          <a:prstGeom prst="rect">
            <a:avLst/>
          </a:prstGeom>
        </p:spPr>
      </p:pic>
    </p:spTree>
    <p:extLst>
      <p:ext uri="{BB962C8B-B14F-4D97-AF65-F5344CB8AC3E}">
        <p14:creationId xmlns:p14="http://schemas.microsoft.com/office/powerpoint/2010/main" val="2636031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F257A8D-3846-2678-1013-E16C018FD7B6}"/>
              </a:ext>
            </a:extLst>
          </p:cNvPr>
          <p:cNvSpPr>
            <a:spLocks noGrp="1"/>
          </p:cNvSpPr>
          <p:nvPr>
            <p:ph type="title"/>
          </p:nvPr>
        </p:nvSpPr>
        <p:spPr/>
        <p:txBody>
          <a:bodyPr/>
          <a:lstStyle/>
          <a:p>
            <a:r>
              <a:rPr lang="it-IT" dirty="0" err="1"/>
              <a:t>Mockup</a:t>
            </a:r>
            <a:endParaRPr lang="it-IT" dirty="0"/>
          </a:p>
        </p:txBody>
      </p:sp>
      <p:sp>
        <p:nvSpPr>
          <p:cNvPr id="3" name="Segnaposto contenuto 2">
            <a:extLst>
              <a:ext uri="{FF2B5EF4-FFF2-40B4-BE49-F238E27FC236}">
                <a16:creationId xmlns:a16="http://schemas.microsoft.com/office/drawing/2014/main" id="{31945670-1382-37B1-285E-A0DD608EAFC9}"/>
              </a:ext>
            </a:extLst>
          </p:cNvPr>
          <p:cNvSpPr>
            <a:spLocks noGrp="1"/>
          </p:cNvSpPr>
          <p:nvPr>
            <p:ph idx="1"/>
          </p:nvPr>
        </p:nvSpPr>
        <p:spPr>
          <a:xfrm>
            <a:off x="818711" y="2570110"/>
            <a:ext cx="5277288" cy="3636511"/>
          </a:xfrm>
        </p:spPr>
        <p:txBody>
          <a:bodyPr>
            <a:normAutofit fontScale="77500" lnSpcReduction="20000"/>
          </a:bodyPr>
          <a:lstStyle/>
          <a:p>
            <a:pPr marL="0" indent="0">
              <a:buNone/>
            </a:pPr>
            <a:r>
              <a:rPr lang="it-IT" dirty="0">
                <a:solidFill>
                  <a:schemeClr val="bg1"/>
                </a:solidFill>
              </a:rPr>
              <a:t>Second page:</a:t>
            </a:r>
          </a:p>
          <a:p>
            <a:pPr marL="0" indent="0">
              <a:buNone/>
            </a:pPr>
            <a:r>
              <a:rPr lang="it-IT" dirty="0">
                <a:solidFill>
                  <a:schemeClr val="bg1"/>
                </a:solidFill>
              </a:rPr>
              <a:t>Nell’intestazione si ha subito un quadro generale dell’andamento delle vendite totali.</a:t>
            </a:r>
          </a:p>
          <a:p>
            <a:pPr marL="0" indent="0">
              <a:buNone/>
            </a:pPr>
            <a:r>
              <a:rPr lang="it-IT" dirty="0">
                <a:solidFill>
                  <a:schemeClr val="bg1"/>
                </a:solidFill>
              </a:rPr>
              <a:t>Nel primo paragrafo si ha la comparazione delle vendite negli anni e tre bottoni con il quale si può accedere ai dettagli dei singoli anni.</a:t>
            </a:r>
          </a:p>
          <a:p>
            <a:pPr marL="0" indent="0">
              <a:buNone/>
            </a:pPr>
            <a:r>
              <a:rPr lang="it-IT" dirty="0">
                <a:solidFill>
                  <a:schemeClr val="bg1"/>
                </a:solidFill>
              </a:rPr>
              <a:t>Nel secondo paragrafo si ha la suddivisione delle vendite totali per regione con annesso bottone per i dettagli regione.</a:t>
            </a:r>
          </a:p>
          <a:p>
            <a:pPr marL="0" indent="0">
              <a:buNone/>
            </a:pPr>
            <a:r>
              <a:rPr lang="it-IT" dirty="0">
                <a:solidFill>
                  <a:schemeClr val="bg1"/>
                </a:solidFill>
              </a:rPr>
              <a:t>Nel terzo paragrafo si ha la suddivisione delle vendite totali per impiegato con annesso bottone per i dettagli impiegato.</a:t>
            </a:r>
          </a:p>
          <a:p>
            <a:pPr marL="0" indent="0">
              <a:buNone/>
            </a:pPr>
            <a:r>
              <a:rPr lang="it-IT" dirty="0">
                <a:solidFill>
                  <a:schemeClr val="bg1"/>
                </a:solidFill>
              </a:rPr>
              <a:t>Nel quarto paragrafo si ha la suddivisione delle vendite totali per prodotto con annesso bottone per i dettagli prodotto.</a:t>
            </a:r>
          </a:p>
          <a:p>
            <a:pPr marL="0" indent="0">
              <a:buNone/>
            </a:pPr>
            <a:r>
              <a:rPr lang="it-IT" dirty="0">
                <a:solidFill>
                  <a:schemeClr val="bg1"/>
                </a:solidFill>
              </a:rPr>
              <a:t>In fondo un riepilogo delle vendite dei tre anni su tabella.</a:t>
            </a:r>
          </a:p>
        </p:txBody>
      </p:sp>
      <p:pic>
        <p:nvPicPr>
          <p:cNvPr id="7" name="Immagine 6">
            <a:extLst>
              <a:ext uri="{FF2B5EF4-FFF2-40B4-BE49-F238E27FC236}">
                <a16:creationId xmlns:a16="http://schemas.microsoft.com/office/drawing/2014/main" id="{129C55F0-ECFF-36F3-F5DB-AF27FD7812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0823" y="92560"/>
            <a:ext cx="1679705" cy="1679705"/>
          </a:xfrm>
          <a:prstGeom prst="rect">
            <a:avLst/>
          </a:prstGeom>
        </p:spPr>
      </p:pic>
      <p:pic>
        <p:nvPicPr>
          <p:cNvPr id="5" name="Immagine 4">
            <a:extLst>
              <a:ext uri="{FF2B5EF4-FFF2-40B4-BE49-F238E27FC236}">
                <a16:creationId xmlns:a16="http://schemas.microsoft.com/office/drawing/2014/main" id="{21A917F1-1C4F-A7B3-18B1-9C4226EBC8F6}"/>
              </a:ext>
            </a:extLst>
          </p:cNvPr>
          <p:cNvPicPr>
            <a:picLocks noChangeAspect="1"/>
          </p:cNvPicPr>
          <p:nvPr/>
        </p:nvPicPr>
        <p:blipFill>
          <a:blip r:embed="rId3"/>
          <a:stretch>
            <a:fillRect/>
          </a:stretch>
        </p:blipFill>
        <p:spPr>
          <a:xfrm>
            <a:off x="8004502" y="1982622"/>
            <a:ext cx="2226560" cy="4811486"/>
          </a:xfrm>
          <a:prstGeom prst="rect">
            <a:avLst/>
          </a:prstGeom>
        </p:spPr>
      </p:pic>
    </p:spTree>
    <p:extLst>
      <p:ext uri="{BB962C8B-B14F-4D97-AF65-F5344CB8AC3E}">
        <p14:creationId xmlns:p14="http://schemas.microsoft.com/office/powerpoint/2010/main" val="346191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F257A8D-3846-2678-1013-E16C018FD7B6}"/>
              </a:ext>
            </a:extLst>
          </p:cNvPr>
          <p:cNvSpPr>
            <a:spLocks noGrp="1"/>
          </p:cNvSpPr>
          <p:nvPr>
            <p:ph type="title"/>
          </p:nvPr>
        </p:nvSpPr>
        <p:spPr/>
        <p:txBody>
          <a:bodyPr/>
          <a:lstStyle/>
          <a:p>
            <a:r>
              <a:rPr lang="it-IT" dirty="0" err="1"/>
              <a:t>Mockup</a:t>
            </a:r>
            <a:endParaRPr lang="it-IT" dirty="0"/>
          </a:p>
        </p:txBody>
      </p:sp>
      <p:sp>
        <p:nvSpPr>
          <p:cNvPr id="3" name="Segnaposto contenuto 2">
            <a:extLst>
              <a:ext uri="{FF2B5EF4-FFF2-40B4-BE49-F238E27FC236}">
                <a16:creationId xmlns:a16="http://schemas.microsoft.com/office/drawing/2014/main" id="{31945670-1382-37B1-285E-A0DD608EAFC9}"/>
              </a:ext>
            </a:extLst>
          </p:cNvPr>
          <p:cNvSpPr>
            <a:spLocks noGrp="1"/>
          </p:cNvSpPr>
          <p:nvPr>
            <p:ph idx="1"/>
          </p:nvPr>
        </p:nvSpPr>
        <p:spPr>
          <a:xfrm>
            <a:off x="818711" y="2570110"/>
            <a:ext cx="5277288" cy="3636511"/>
          </a:xfrm>
        </p:spPr>
        <p:txBody>
          <a:bodyPr>
            <a:normAutofit lnSpcReduction="10000"/>
          </a:bodyPr>
          <a:lstStyle/>
          <a:p>
            <a:pPr marL="0" indent="0">
              <a:buNone/>
            </a:pPr>
            <a:r>
              <a:rPr lang="it-IT" dirty="0">
                <a:solidFill>
                  <a:schemeClr val="bg1"/>
                </a:solidFill>
              </a:rPr>
              <a:t>Third page:</a:t>
            </a:r>
          </a:p>
          <a:p>
            <a:pPr marL="0" indent="0">
              <a:lnSpc>
                <a:spcPct val="107000"/>
              </a:lnSpc>
              <a:spcAft>
                <a:spcPts val="800"/>
              </a:spcAft>
              <a:buNone/>
            </a:pPr>
            <a:r>
              <a:rPr lang="it-IT" dirty="0">
                <a:solidFill>
                  <a:schemeClr val="bg1"/>
                </a:solidFill>
              </a:rPr>
              <a:t>Nell’intestazione si ha subito in quadro generale dell’andamento delle vendite del 2020.</a:t>
            </a:r>
          </a:p>
          <a:p>
            <a:pPr marL="0" indent="0">
              <a:lnSpc>
                <a:spcPct val="107000"/>
              </a:lnSpc>
              <a:spcAft>
                <a:spcPts val="800"/>
              </a:spcAft>
              <a:buNone/>
            </a:pPr>
            <a:r>
              <a:rPr lang="it-IT" dirty="0">
                <a:solidFill>
                  <a:schemeClr val="bg1"/>
                </a:solidFill>
              </a:rPr>
              <a:t>Nel primo paragrafo si ha la comparazione delle vendite del 2020 mensile.</a:t>
            </a:r>
          </a:p>
          <a:p>
            <a:pPr marL="0" indent="0">
              <a:lnSpc>
                <a:spcPct val="107000"/>
              </a:lnSpc>
              <a:spcAft>
                <a:spcPts val="800"/>
              </a:spcAft>
              <a:buNone/>
            </a:pPr>
            <a:r>
              <a:rPr lang="it-IT" dirty="0">
                <a:solidFill>
                  <a:schemeClr val="bg1"/>
                </a:solidFill>
              </a:rPr>
              <a:t>Nel secondo paragrafo si ha la comparazione delle vendite del 2020 per regione.</a:t>
            </a:r>
          </a:p>
          <a:p>
            <a:pPr marL="0" indent="0">
              <a:buNone/>
            </a:pPr>
            <a:r>
              <a:rPr lang="it-IT" dirty="0">
                <a:solidFill>
                  <a:schemeClr val="bg1"/>
                </a:solidFill>
              </a:rPr>
              <a:t>In fondo un riepilogo delle vendite del 2020 su tabella.</a:t>
            </a:r>
          </a:p>
        </p:txBody>
      </p:sp>
      <p:pic>
        <p:nvPicPr>
          <p:cNvPr id="5" name="Immagine 4">
            <a:extLst>
              <a:ext uri="{FF2B5EF4-FFF2-40B4-BE49-F238E27FC236}">
                <a16:creationId xmlns:a16="http://schemas.microsoft.com/office/drawing/2014/main" id="{82392B69-2538-4E1C-F814-A42B442E1DDE}"/>
              </a:ext>
            </a:extLst>
          </p:cNvPr>
          <p:cNvPicPr>
            <a:picLocks noChangeAspect="1"/>
          </p:cNvPicPr>
          <p:nvPr/>
        </p:nvPicPr>
        <p:blipFill>
          <a:blip r:embed="rId2"/>
          <a:stretch>
            <a:fillRect/>
          </a:stretch>
        </p:blipFill>
        <p:spPr>
          <a:xfrm>
            <a:off x="7500937" y="2288102"/>
            <a:ext cx="3590925" cy="4200525"/>
          </a:xfrm>
          <a:prstGeom prst="rect">
            <a:avLst/>
          </a:prstGeom>
        </p:spPr>
      </p:pic>
      <p:pic>
        <p:nvPicPr>
          <p:cNvPr id="7" name="Immagine 6">
            <a:extLst>
              <a:ext uri="{FF2B5EF4-FFF2-40B4-BE49-F238E27FC236}">
                <a16:creationId xmlns:a16="http://schemas.microsoft.com/office/drawing/2014/main" id="{1BD5364D-1CD0-E057-D0F0-A3FE50CA64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20823" y="92560"/>
            <a:ext cx="1679705" cy="1679705"/>
          </a:xfrm>
          <a:prstGeom prst="rect">
            <a:avLst/>
          </a:prstGeom>
        </p:spPr>
      </p:pic>
    </p:spTree>
    <p:extLst>
      <p:ext uri="{BB962C8B-B14F-4D97-AF65-F5344CB8AC3E}">
        <p14:creationId xmlns:p14="http://schemas.microsoft.com/office/powerpoint/2010/main" val="3395794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F257A8D-3846-2678-1013-E16C018FD7B6}"/>
              </a:ext>
            </a:extLst>
          </p:cNvPr>
          <p:cNvSpPr>
            <a:spLocks noGrp="1"/>
          </p:cNvSpPr>
          <p:nvPr>
            <p:ph type="title"/>
          </p:nvPr>
        </p:nvSpPr>
        <p:spPr/>
        <p:txBody>
          <a:bodyPr/>
          <a:lstStyle/>
          <a:p>
            <a:r>
              <a:rPr lang="it-IT" dirty="0" err="1"/>
              <a:t>Mockup</a:t>
            </a:r>
            <a:endParaRPr lang="it-IT" dirty="0"/>
          </a:p>
        </p:txBody>
      </p:sp>
      <p:sp>
        <p:nvSpPr>
          <p:cNvPr id="3" name="Segnaposto contenuto 2">
            <a:extLst>
              <a:ext uri="{FF2B5EF4-FFF2-40B4-BE49-F238E27FC236}">
                <a16:creationId xmlns:a16="http://schemas.microsoft.com/office/drawing/2014/main" id="{31945670-1382-37B1-285E-A0DD608EAFC9}"/>
              </a:ext>
            </a:extLst>
          </p:cNvPr>
          <p:cNvSpPr>
            <a:spLocks noGrp="1"/>
          </p:cNvSpPr>
          <p:nvPr>
            <p:ph idx="1"/>
          </p:nvPr>
        </p:nvSpPr>
        <p:spPr>
          <a:xfrm>
            <a:off x="818711" y="2570110"/>
            <a:ext cx="5277288" cy="3636511"/>
          </a:xfrm>
        </p:spPr>
        <p:txBody>
          <a:bodyPr>
            <a:normAutofit fontScale="92500" lnSpcReduction="10000"/>
          </a:bodyPr>
          <a:lstStyle/>
          <a:p>
            <a:pPr marL="0" indent="0">
              <a:buNone/>
            </a:pPr>
            <a:r>
              <a:rPr lang="it-IT" dirty="0" err="1">
                <a:solidFill>
                  <a:schemeClr val="bg1"/>
                </a:solidFill>
              </a:rPr>
              <a:t>Fourth</a:t>
            </a:r>
            <a:r>
              <a:rPr lang="it-IT" dirty="0">
                <a:solidFill>
                  <a:schemeClr val="bg1"/>
                </a:solidFill>
              </a:rPr>
              <a:t> page:</a:t>
            </a:r>
          </a:p>
          <a:p>
            <a:pPr marL="0" indent="0">
              <a:lnSpc>
                <a:spcPct val="107000"/>
              </a:lnSpc>
              <a:spcAft>
                <a:spcPts val="800"/>
              </a:spcAft>
              <a:buNone/>
            </a:pPr>
            <a:r>
              <a:rPr lang="it-IT" dirty="0">
                <a:solidFill>
                  <a:schemeClr val="bg1"/>
                </a:solidFill>
              </a:rPr>
              <a:t>Nell’intestazione si ha subito in quadro generale dell’andamento delle vendite del 2021.</a:t>
            </a:r>
          </a:p>
          <a:p>
            <a:pPr marL="0" indent="0">
              <a:lnSpc>
                <a:spcPct val="107000"/>
              </a:lnSpc>
              <a:spcAft>
                <a:spcPts val="800"/>
              </a:spcAft>
              <a:buNone/>
            </a:pPr>
            <a:r>
              <a:rPr lang="it-IT" dirty="0">
                <a:solidFill>
                  <a:schemeClr val="bg1"/>
                </a:solidFill>
              </a:rPr>
              <a:t>Nel primo paragrafo si ha la comparazione delle vendite del 2020/2021 mensile.</a:t>
            </a:r>
          </a:p>
          <a:p>
            <a:pPr marL="0" indent="0">
              <a:lnSpc>
                <a:spcPct val="107000"/>
              </a:lnSpc>
              <a:spcAft>
                <a:spcPts val="800"/>
              </a:spcAft>
              <a:buNone/>
            </a:pPr>
            <a:r>
              <a:rPr lang="it-IT" dirty="0">
                <a:solidFill>
                  <a:schemeClr val="bg1"/>
                </a:solidFill>
              </a:rPr>
              <a:t>Nel secondo paragrafo si ha la comparazione delle vendite del 2020/2021 per regione.</a:t>
            </a:r>
          </a:p>
          <a:p>
            <a:pPr marL="0" indent="0">
              <a:lnSpc>
                <a:spcPct val="107000"/>
              </a:lnSpc>
              <a:spcAft>
                <a:spcPts val="800"/>
              </a:spcAft>
              <a:buNone/>
            </a:pPr>
            <a:r>
              <a:rPr lang="it-IT" dirty="0">
                <a:solidFill>
                  <a:schemeClr val="bg1"/>
                </a:solidFill>
              </a:rPr>
              <a:t>Nel terzo paragrafo si hanno i dettagli della comparazione delle vendite 2020/2021.</a:t>
            </a:r>
          </a:p>
          <a:p>
            <a:pPr marL="0" indent="0">
              <a:buNone/>
            </a:pPr>
            <a:r>
              <a:rPr lang="it-IT" dirty="0">
                <a:solidFill>
                  <a:schemeClr val="bg1"/>
                </a:solidFill>
              </a:rPr>
              <a:t>In fondo un riepilogo delle vendite del 2020/2021 su tabella.</a:t>
            </a:r>
          </a:p>
        </p:txBody>
      </p:sp>
      <p:pic>
        <p:nvPicPr>
          <p:cNvPr id="6" name="Immagine 5">
            <a:extLst>
              <a:ext uri="{FF2B5EF4-FFF2-40B4-BE49-F238E27FC236}">
                <a16:creationId xmlns:a16="http://schemas.microsoft.com/office/drawing/2014/main" id="{A6D8D3F2-EAFC-8B3C-0403-4E3B4B1AC1BC}"/>
              </a:ext>
            </a:extLst>
          </p:cNvPr>
          <p:cNvPicPr>
            <a:picLocks noChangeAspect="1"/>
          </p:cNvPicPr>
          <p:nvPr/>
        </p:nvPicPr>
        <p:blipFill>
          <a:blip r:embed="rId2"/>
          <a:stretch>
            <a:fillRect/>
          </a:stretch>
        </p:blipFill>
        <p:spPr>
          <a:xfrm>
            <a:off x="7802672" y="2054475"/>
            <a:ext cx="2808178" cy="4640885"/>
          </a:xfrm>
          <a:prstGeom prst="rect">
            <a:avLst/>
          </a:prstGeom>
        </p:spPr>
      </p:pic>
      <p:pic>
        <p:nvPicPr>
          <p:cNvPr id="7" name="Immagine 6">
            <a:extLst>
              <a:ext uri="{FF2B5EF4-FFF2-40B4-BE49-F238E27FC236}">
                <a16:creationId xmlns:a16="http://schemas.microsoft.com/office/drawing/2014/main" id="{944C03DF-7B47-3603-DE1E-75E27549FF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20823" y="92560"/>
            <a:ext cx="1679705" cy="1679705"/>
          </a:xfrm>
          <a:prstGeom prst="rect">
            <a:avLst/>
          </a:prstGeom>
        </p:spPr>
      </p:pic>
    </p:spTree>
    <p:extLst>
      <p:ext uri="{BB962C8B-B14F-4D97-AF65-F5344CB8AC3E}">
        <p14:creationId xmlns:p14="http://schemas.microsoft.com/office/powerpoint/2010/main" val="2115556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F257A8D-3846-2678-1013-E16C018FD7B6}"/>
              </a:ext>
            </a:extLst>
          </p:cNvPr>
          <p:cNvSpPr>
            <a:spLocks noGrp="1"/>
          </p:cNvSpPr>
          <p:nvPr>
            <p:ph type="title"/>
          </p:nvPr>
        </p:nvSpPr>
        <p:spPr/>
        <p:txBody>
          <a:bodyPr/>
          <a:lstStyle/>
          <a:p>
            <a:r>
              <a:rPr lang="it-IT" dirty="0" err="1"/>
              <a:t>Mockup</a:t>
            </a:r>
            <a:endParaRPr lang="it-IT" dirty="0"/>
          </a:p>
        </p:txBody>
      </p:sp>
      <p:sp>
        <p:nvSpPr>
          <p:cNvPr id="3" name="Segnaposto contenuto 2">
            <a:extLst>
              <a:ext uri="{FF2B5EF4-FFF2-40B4-BE49-F238E27FC236}">
                <a16:creationId xmlns:a16="http://schemas.microsoft.com/office/drawing/2014/main" id="{31945670-1382-37B1-285E-A0DD608EAFC9}"/>
              </a:ext>
            </a:extLst>
          </p:cNvPr>
          <p:cNvSpPr>
            <a:spLocks noGrp="1"/>
          </p:cNvSpPr>
          <p:nvPr>
            <p:ph idx="1"/>
          </p:nvPr>
        </p:nvSpPr>
        <p:spPr>
          <a:xfrm>
            <a:off x="818711" y="2570110"/>
            <a:ext cx="5277288" cy="3636511"/>
          </a:xfrm>
        </p:spPr>
        <p:txBody>
          <a:bodyPr>
            <a:normAutofit fontScale="92500" lnSpcReduction="10000"/>
          </a:bodyPr>
          <a:lstStyle/>
          <a:p>
            <a:pPr marL="0" indent="0">
              <a:buNone/>
            </a:pPr>
            <a:r>
              <a:rPr lang="it-IT" dirty="0">
                <a:solidFill>
                  <a:schemeClr val="bg1"/>
                </a:solidFill>
              </a:rPr>
              <a:t>Fifth page:</a:t>
            </a:r>
          </a:p>
          <a:p>
            <a:pPr marL="0" indent="0">
              <a:lnSpc>
                <a:spcPct val="107000"/>
              </a:lnSpc>
              <a:spcAft>
                <a:spcPts val="800"/>
              </a:spcAft>
              <a:buNone/>
            </a:pPr>
            <a:r>
              <a:rPr lang="it-IT" dirty="0">
                <a:solidFill>
                  <a:schemeClr val="bg1"/>
                </a:solidFill>
              </a:rPr>
              <a:t>Nell’intestazione si ha subito in quadro generale dell’andamento delle vendite del 2022.</a:t>
            </a:r>
          </a:p>
          <a:p>
            <a:pPr marL="0" indent="0">
              <a:lnSpc>
                <a:spcPct val="107000"/>
              </a:lnSpc>
              <a:spcAft>
                <a:spcPts val="800"/>
              </a:spcAft>
              <a:buNone/>
            </a:pPr>
            <a:r>
              <a:rPr lang="it-IT" dirty="0">
                <a:solidFill>
                  <a:schemeClr val="bg1"/>
                </a:solidFill>
              </a:rPr>
              <a:t>Nel primo paragrafo si ha la comparazione delle vendite del 2021/2022 mensile.</a:t>
            </a:r>
          </a:p>
          <a:p>
            <a:pPr marL="0" indent="0">
              <a:lnSpc>
                <a:spcPct val="107000"/>
              </a:lnSpc>
              <a:spcAft>
                <a:spcPts val="800"/>
              </a:spcAft>
              <a:buNone/>
            </a:pPr>
            <a:r>
              <a:rPr lang="it-IT" dirty="0">
                <a:solidFill>
                  <a:schemeClr val="bg1"/>
                </a:solidFill>
              </a:rPr>
              <a:t>Nel secondo paragrafo si ha la comparazione delle vendite del 2021/2022 per regione.</a:t>
            </a:r>
          </a:p>
          <a:p>
            <a:pPr marL="0" indent="0">
              <a:lnSpc>
                <a:spcPct val="107000"/>
              </a:lnSpc>
              <a:spcAft>
                <a:spcPts val="800"/>
              </a:spcAft>
              <a:buNone/>
            </a:pPr>
            <a:r>
              <a:rPr lang="it-IT" dirty="0">
                <a:solidFill>
                  <a:schemeClr val="bg1"/>
                </a:solidFill>
              </a:rPr>
              <a:t>Nel terzo paragrafo si hanno i dettagli della comparazione delle vendite 2021/2022.</a:t>
            </a:r>
          </a:p>
          <a:p>
            <a:pPr marL="0" indent="0">
              <a:buNone/>
            </a:pPr>
            <a:r>
              <a:rPr lang="it-IT" dirty="0">
                <a:solidFill>
                  <a:schemeClr val="bg1"/>
                </a:solidFill>
              </a:rPr>
              <a:t>In fondo un riepilogo delle vendite del 2020/2021/2022 su tabella.</a:t>
            </a:r>
          </a:p>
        </p:txBody>
      </p:sp>
      <p:pic>
        <p:nvPicPr>
          <p:cNvPr id="5" name="Immagine 4">
            <a:extLst>
              <a:ext uri="{FF2B5EF4-FFF2-40B4-BE49-F238E27FC236}">
                <a16:creationId xmlns:a16="http://schemas.microsoft.com/office/drawing/2014/main" id="{5CD915EF-29EA-E43E-5DC7-D2D726D87D6E}"/>
              </a:ext>
            </a:extLst>
          </p:cNvPr>
          <p:cNvPicPr>
            <a:picLocks noChangeAspect="1"/>
          </p:cNvPicPr>
          <p:nvPr/>
        </p:nvPicPr>
        <p:blipFill>
          <a:blip r:embed="rId2"/>
          <a:stretch>
            <a:fillRect/>
          </a:stretch>
        </p:blipFill>
        <p:spPr>
          <a:xfrm>
            <a:off x="7567611" y="2073789"/>
            <a:ext cx="2816445" cy="4612761"/>
          </a:xfrm>
          <a:prstGeom prst="rect">
            <a:avLst/>
          </a:prstGeom>
        </p:spPr>
      </p:pic>
      <p:pic>
        <p:nvPicPr>
          <p:cNvPr id="7" name="Immagine 6">
            <a:extLst>
              <a:ext uri="{FF2B5EF4-FFF2-40B4-BE49-F238E27FC236}">
                <a16:creationId xmlns:a16="http://schemas.microsoft.com/office/drawing/2014/main" id="{C0371964-3B69-1F76-DD31-21FA3C09BB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20823" y="92560"/>
            <a:ext cx="1679705" cy="1679705"/>
          </a:xfrm>
          <a:prstGeom prst="rect">
            <a:avLst/>
          </a:prstGeom>
        </p:spPr>
      </p:pic>
    </p:spTree>
    <p:extLst>
      <p:ext uri="{BB962C8B-B14F-4D97-AF65-F5344CB8AC3E}">
        <p14:creationId xmlns:p14="http://schemas.microsoft.com/office/powerpoint/2010/main" val="3857621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F257A8D-3846-2678-1013-E16C018FD7B6}"/>
              </a:ext>
            </a:extLst>
          </p:cNvPr>
          <p:cNvSpPr>
            <a:spLocks noGrp="1"/>
          </p:cNvSpPr>
          <p:nvPr>
            <p:ph type="title"/>
          </p:nvPr>
        </p:nvSpPr>
        <p:spPr/>
        <p:txBody>
          <a:bodyPr/>
          <a:lstStyle/>
          <a:p>
            <a:r>
              <a:rPr lang="it-IT" dirty="0" err="1"/>
              <a:t>Mockup</a:t>
            </a:r>
            <a:endParaRPr lang="it-IT" dirty="0"/>
          </a:p>
        </p:txBody>
      </p:sp>
      <p:sp>
        <p:nvSpPr>
          <p:cNvPr id="3" name="Segnaposto contenuto 2">
            <a:extLst>
              <a:ext uri="{FF2B5EF4-FFF2-40B4-BE49-F238E27FC236}">
                <a16:creationId xmlns:a16="http://schemas.microsoft.com/office/drawing/2014/main" id="{31945670-1382-37B1-285E-A0DD608EAFC9}"/>
              </a:ext>
            </a:extLst>
          </p:cNvPr>
          <p:cNvSpPr>
            <a:spLocks noGrp="1"/>
          </p:cNvSpPr>
          <p:nvPr>
            <p:ph idx="1"/>
          </p:nvPr>
        </p:nvSpPr>
        <p:spPr>
          <a:xfrm>
            <a:off x="818711" y="2570110"/>
            <a:ext cx="5277288" cy="3636511"/>
          </a:xfrm>
        </p:spPr>
        <p:txBody>
          <a:bodyPr>
            <a:normAutofit/>
          </a:bodyPr>
          <a:lstStyle/>
          <a:p>
            <a:pPr marL="0" indent="0">
              <a:buNone/>
            </a:pPr>
            <a:r>
              <a:rPr lang="it-IT" dirty="0">
                <a:solidFill>
                  <a:schemeClr val="bg1"/>
                </a:solidFill>
              </a:rPr>
              <a:t>Sixth page:</a:t>
            </a:r>
          </a:p>
          <a:p>
            <a:pPr marL="0" indent="0">
              <a:lnSpc>
                <a:spcPct val="107000"/>
              </a:lnSpc>
              <a:spcAft>
                <a:spcPts val="800"/>
              </a:spcAft>
              <a:buNone/>
            </a:pPr>
            <a:r>
              <a:rPr lang="it-IT" dirty="0">
                <a:solidFill>
                  <a:schemeClr val="bg1"/>
                </a:solidFill>
              </a:rPr>
              <a:t>Nell’intestazione si ha subito in quadro generale dell’andamento delle vendite totali.</a:t>
            </a:r>
          </a:p>
          <a:p>
            <a:pPr marL="0" indent="0">
              <a:lnSpc>
                <a:spcPct val="107000"/>
              </a:lnSpc>
              <a:spcAft>
                <a:spcPts val="800"/>
              </a:spcAft>
              <a:buNone/>
            </a:pPr>
            <a:r>
              <a:rPr lang="it-IT" dirty="0">
                <a:solidFill>
                  <a:schemeClr val="bg1"/>
                </a:solidFill>
              </a:rPr>
              <a:t>Nel primo paragrafo si ha la comparazione delle vendite totali con l’obiettivo per regione.</a:t>
            </a:r>
          </a:p>
          <a:p>
            <a:pPr marL="0" indent="0">
              <a:lnSpc>
                <a:spcPct val="107000"/>
              </a:lnSpc>
              <a:spcAft>
                <a:spcPts val="800"/>
              </a:spcAft>
              <a:buNone/>
            </a:pPr>
            <a:r>
              <a:rPr lang="it-IT" dirty="0">
                <a:solidFill>
                  <a:schemeClr val="bg1"/>
                </a:solidFill>
              </a:rPr>
              <a:t>Si ha un grafico a mappa con filtro per anno.</a:t>
            </a:r>
          </a:p>
          <a:p>
            <a:pPr marL="0" indent="0">
              <a:buNone/>
            </a:pPr>
            <a:r>
              <a:rPr lang="it-IT" dirty="0">
                <a:solidFill>
                  <a:schemeClr val="bg1"/>
                </a:solidFill>
              </a:rPr>
              <a:t>In fondo un riepilogo delle vendite per regione con totale e obiettivo su tabella.</a:t>
            </a:r>
          </a:p>
        </p:txBody>
      </p:sp>
      <p:pic>
        <p:nvPicPr>
          <p:cNvPr id="7" name="Immagine 6">
            <a:extLst>
              <a:ext uri="{FF2B5EF4-FFF2-40B4-BE49-F238E27FC236}">
                <a16:creationId xmlns:a16="http://schemas.microsoft.com/office/drawing/2014/main" id="{BC04F2AC-6A1C-5397-BA6D-CBE9855195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0823" y="92560"/>
            <a:ext cx="1679705" cy="1679705"/>
          </a:xfrm>
          <a:prstGeom prst="rect">
            <a:avLst/>
          </a:prstGeom>
        </p:spPr>
      </p:pic>
      <p:pic>
        <p:nvPicPr>
          <p:cNvPr id="9" name="Immagine 8">
            <a:extLst>
              <a:ext uri="{FF2B5EF4-FFF2-40B4-BE49-F238E27FC236}">
                <a16:creationId xmlns:a16="http://schemas.microsoft.com/office/drawing/2014/main" id="{5502124D-4A4A-605B-C16C-45597005F625}"/>
              </a:ext>
            </a:extLst>
          </p:cNvPr>
          <p:cNvPicPr>
            <a:picLocks noChangeAspect="1"/>
          </p:cNvPicPr>
          <p:nvPr/>
        </p:nvPicPr>
        <p:blipFill>
          <a:blip r:embed="rId3"/>
          <a:stretch>
            <a:fillRect/>
          </a:stretch>
        </p:blipFill>
        <p:spPr>
          <a:xfrm>
            <a:off x="7232133" y="2070420"/>
            <a:ext cx="3657539" cy="4544870"/>
          </a:xfrm>
          <a:prstGeom prst="rect">
            <a:avLst/>
          </a:prstGeom>
        </p:spPr>
      </p:pic>
    </p:spTree>
    <p:extLst>
      <p:ext uri="{BB962C8B-B14F-4D97-AF65-F5344CB8AC3E}">
        <p14:creationId xmlns:p14="http://schemas.microsoft.com/office/powerpoint/2010/main" val="3740473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F257A8D-3846-2678-1013-E16C018FD7B6}"/>
              </a:ext>
            </a:extLst>
          </p:cNvPr>
          <p:cNvSpPr>
            <a:spLocks noGrp="1"/>
          </p:cNvSpPr>
          <p:nvPr>
            <p:ph type="title"/>
          </p:nvPr>
        </p:nvSpPr>
        <p:spPr/>
        <p:txBody>
          <a:bodyPr/>
          <a:lstStyle/>
          <a:p>
            <a:r>
              <a:rPr lang="it-IT" dirty="0" err="1"/>
              <a:t>Mockup</a:t>
            </a:r>
            <a:endParaRPr lang="it-IT" dirty="0"/>
          </a:p>
        </p:txBody>
      </p:sp>
      <p:sp>
        <p:nvSpPr>
          <p:cNvPr id="3" name="Segnaposto contenuto 2">
            <a:extLst>
              <a:ext uri="{FF2B5EF4-FFF2-40B4-BE49-F238E27FC236}">
                <a16:creationId xmlns:a16="http://schemas.microsoft.com/office/drawing/2014/main" id="{31945670-1382-37B1-285E-A0DD608EAFC9}"/>
              </a:ext>
            </a:extLst>
          </p:cNvPr>
          <p:cNvSpPr>
            <a:spLocks noGrp="1"/>
          </p:cNvSpPr>
          <p:nvPr>
            <p:ph idx="1"/>
          </p:nvPr>
        </p:nvSpPr>
        <p:spPr>
          <a:xfrm>
            <a:off x="818711" y="2570110"/>
            <a:ext cx="5277288" cy="3636511"/>
          </a:xfrm>
        </p:spPr>
        <p:txBody>
          <a:bodyPr>
            <a:normAutofit/>
          </a:bodyPr>
          <a:lstStyle/>
          <a:p>
            <a:pPr marL="0" indent="0">
              <a:buNone/>
            </a:pPr>
            <a:r>
              <a:rPr lang="it-IT" dirty="0" err="1">
                <a:solidFill>
                  <a:schemeClr val="bg1"/>
                </a:solidFill>
              </a:rPr>
              <a:t>Seventh</a:t>
            </a:r>
            <a:r>
              <a:rPr lang="it-IT" dirty="0">
                <a:solidFill>
                  <a:schemeClr val="bg1"/>
                </a:solidFill>
              </a:rPr>
              <a:t> page:</a:t>
            </a:r>
          </a:p>
          <a:p>
            <a:pPr marL="0" indent="0">
              <a:lnSpc>
                <a:spcPct val="107000"/>
              </a:lnSpc>
              <a:spcAft>
                <a:spcPts val="800"/>
              </a:spcAft>
              <a:buNone/>
            </a:pPr>
            <a:r>
              <a:rPr lang="it-IT" dirty="0">
                <a:solidFill>
                  <a:schemeClr val="bg1"/>
                </a:solidFill>
              </a:rPr>
              <a:t>Nell’intestazione si ha subito in quadro generale dell’andamento delle vendite totali.</a:t>
            </a:r>
          </a:p>
          <a:p>
            <a:pPr marL="0" indent="0">
              <a:lnSpc>
                <a:spcPct val="107000"/>
              </a:lnSpc>
              <a:spcAft>
                <a:spcPts val="800"/>
              </a:spcAft>
              <a:buNone/>
            </a:pPr>
            <a:r>
              <a:rPr lang="it-IT" dirty="0">
                <a:solidFill>
                  <a:schemeClr val="bg1"/>
                </a:solidFill>
              </a:rPr>
              <a:t>Nel primo paragrafo si ha la comparazione delle vendite totali con l’obiettivo per impiegato.</a:t>
            </a:r>
          </a:p>
          <a:p>
            <a:pPr marL="0" indent="0">
              <a:lnSpc>
                <a:spcPct val="107000"/>
              </a:lnSpc>
              <a:spcAft>
                <a:spcPts val="800"/>
              </a:spcAft>
              <a:buNone/>
            </a:pPr>
            <a:r>
              <a:rPr lang="it-IT" dirty="0">
                <a:solidFill>
                  <a:schemeClr val="bg1"/>
                </a:solidFill>
              </a:rPr>
              <a:t>Si ha un grafico a albero con filtro per anno.</a:t>
            </a:r>
          </a:p>
          <a:p>
            <a:pPr marL="0" indent="0">
              <a:buNone/>
            </a:pPr>
            <a:r>
              <a:rPr lang="it-IT" dirty="0">
                <a:solidFill>
                  <a:schemeClr val="bg1"/>
                </a:solidFill>
              </a:rPr>
              <a:t>In fondo un riepilogo delle vendite per impiegato con totale e obiettivo su tabella.</a:t>
            </a:r>
          </a:p>
        </p:txBody>
      </p:sp>
      <p:pic>
        <p:nvPicPr>
          <p:cNvPr id="7" name="Immagine 6">
            <a:extLst>
              <a:ext uri="{FF2B5EF4-FFF2-40B4-BE49-F238E27FC236}">
                <a16:creationId xmlns:a16="http://schemas.microsoft.com/office/drawing/2014/main" id="{2C8298D9-6D5B-4929-7B03-01A3E5A8AB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0823" y="92560"/>
            <a:ext cx="1679705" cy="1679705"/>
          </a:xfrm>
          <a:prstGeom prst="rect">
            <a:avLst/>
          </a:prstGeom>
        </p:spPr>
      </p:pic>
      <p:pic>
        <p:nvPicPr>
          <p:cNvPr id="6" name="Immagine 5">
            <a:extLst>
              <a:ext uri="{FF2B5EF4-FFF2-40B4-BE49-F238E27FC236}">
                <a16:creationId xmlns:a16="http://schemas.microsoft.com/office/drawing/2014/main" id="{436C1AB7-9C29-9EE8-94CD-7198A3F498C2}"/>
              </a:ext>
            </a:extLst>
          </p:cNvPr>
          <p:cNvPicPr>
            <a:picLocks noChangeAspect="1"/>
          </p:cNvPicPr>
          <p:nvPr/>
        </p:nvPicPr>
        <p:blipFill>
          <a:blip r:embed="rId3"/>
          <a:stretch>
            <a:fillRect/>
          </a:stretch>
        </p:blipFill>
        <p:spPr>
          <a:xfrm>
            <a:off x="7029512" y="2079048"/>
            <a:ext cx="3943288" cy="4593970"/>
          </a:xfrm>
          <a:prstGeom prst="rect">
            <a:avLst/>
          </a:prstGeom>
        </p:spPr>
      </p:pic>
    </p:spTree>
    <p:extLst>
      <p:ext uri="{BB962C8B-B14F-4D97-AF65-F5344CB8AC3E}">
        <p14:creationId xmlns:p14="http://schemas.microsoft.com/office/powerpoint/2010/main" val="1818947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F257A8D-3846-2678-1013-E16C018FD7B6}"/>
              </a:ext>
            </a:extLst>
          </p:cNvPr>
          <p:cNvSpPr>
            <a:spLocks noGrp="1"/>
          </p:cNvSpPr>
          <p:nvPr>
            <p:ph type="title"/>
          </p:nvPr>
        </p:nvSpPr>
        <p:spPr/>
        <p:txBody>
          <a:bodyPr/>
          <a:lstStyle/>
          <a:p>
            <a:r>
              <a:rPr lang="it-IT" dirty="0" err="1"/>
              <a:t>Mockup</a:t>
            </a:r>
            <a:endParaRPr lang="it-IT" dirty="0"/>
          </a:p>
        </p:txBody>
      </p:sp>
      <p:sp>
        <p:nvSpPr>
          <p:cNvPr id="3" name="Segnaposto contenuto 2">
            <a:extLst>
              <a:ext uri="{FF2B5EF4-FFF2-40B4-BE49-F238E27FC236}">
                <a16:creationId xmlns:a16="http://schemas.microsoft.com/office/drawing/2014/main" id="{31945670-1382-37B1-285E-A0DD608EAFC9}"/>
              </a:ext>
            </a:extLst>
          </p:cNvPr>
          <p:cNvSpPr>
            <a:spLocks noGrp="1"/>
          </p:cNvSpPr>
          <p:nvPr>
            <p:ph idx="1"/>
          </p:nvPr>
        </p:nvSpPr>
        <p:spPr>
          <a:xfrm>
            <a:off x="818711" y="2570110"/>
            <a:ext cx="5277288" cy="3636511"/>
          </a:xfrm>
        </p:spPr>
        <p:txBody>
          <a:bodyPr>
            <a:normAutofit/>
          </a:bodyPr>
          <a:lstStyle/>
          <a:p>
            <a:pPr marL="0" indent="0">
              <a:buNone/>
            </a:pPr>
            <a:r>
              <a:rPr lang="it-IT" dirty="0" err="1">
                <a:solidFill>
                  <a:schemeClr val="bg1"/>
                </a:solidFill>
              </a:rPr>
              <a:t>Eighth</a:t>
            </a:r>
            <a:r>
              <a:rPr lang="it-IT" dirty="0">
                <a:solidFill>
                  <a:schemeClr val="bg1"/>
                </a:solidFill>
              </a:rPr>
              <a:t> page:</a:t>
            </a:r>
          </a:p>
          <a:p>
            <a:pPr marL="0" indent="0">
              <a:lnSpc>
                <a:spcPct val="107000"/>
              </a:lnSpc>
              <a:spcAft>
                <a:spcPts val="800"/>
              </a:spcAft>
              <a:buNone/>
            </a:pPr>
            <a:r>
              <a:rPr lang="it-IT" dirty="0">
                <a:solidFill>
                  <a:schemeClr val="bg1"/>
                </a:solidFill>
              </a:rPr>
              <a:t>Nell’intestazione si ha subito in quadro generale dell’andamento delle vendite totali.</a:t>
            </a:r>
          </a:p>
          <a:p>
            <a:pPr marL="0" indent="0">
              <a:lnSpc>
                <a:spcPct val="107000"/>
              </a:lnSpc>
              <a:spcAft>
                <a:spcPts val="800"/>
              </a:spcAft>
              <a:buNone/>
            </a:pPr>
            <a:r>
              <a:rPr lang="it-IT" dirty="0">
                <a:solidFill>
                  <a:schemeClr val="bg1"/>
                </a:solidFill>
              </a:rPr>
              <a:t>Nel primo paragrafo si ha la comparazione delle vendite totali per prodotto, con andamento per anno.</a:t>
            </a:r>
          </a:p>
          <a:p>
            <a:pPr marL="0" indent="0">
              <a:buNone/>
            </a:pPr>
            <a:r>
              <a:rPr lang="it-IT" dirty="0">
                <a:solidFill>
                  <a:schemeClr val="bg1"/>
                </a:solidFill>
              </a:rPr>
              <a:t>In fondo un riepilogo delle vendite per prodotto su tabella.</a:t>
            </a:r>
          </a:p>
        </p:txBody>
      </p:sp>
      <p:pic>
        <p:nvPicPr>
          <p:cNvPr id="7" name="Immagine 6">
            <a:extLst>
              <a:ext uri="{FF2B5EF4-FFF2-40B4-BE49-F238E27FC236}">
                <a16:creationId xmlns:a16="http://schemas.microsoft.com/office/drawing/2014/main" id="{4A5ABEA5-F28B-A6E2-30CB-4C2EB9B909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0823" y="92560"/>
            <a:ext cx="1679705" cy="1679705"/>
          </a:xfrm>
          <a:prstGeom prst="rect">
            <a:avLst/>
          </a:prstGeom>
        </p:spPr>
      </p:pic>
      <p:pic>
        <p:nvPicPr>
          <p:cNvPr id="5" name="Immagine 4">
            <a:extLst>
              <a:ext uri="{FF2B5EF4-FFF2-40B4-BE49-F238E27FC236}">
                <a16:creationId xmlns:a16="http://schemas.microsoft.com/office/drawing/2014/main" id="{B84E8C7D-463E-ADDE-0C87-943F2ACC09F9}"/>
              </a:ext>
            </a:extLst>
          </p:cNvPr>
          <p:cNvPicPr>
            <a:picLocks noChangeAspect="1"/>
          </p:cNvPicPr>
          <p:nvPr/>
        </p:nvPicPr>
        <p:blipFill>
          <a:blip r:embed="rId3"/>
          <a:stretch>
            <a:fillRect/>
          </a:stretch>
        </p:blipFill>
        <p:spPr>
          <a:xfrm>
            <a:off x="7050849" y="2073481"/>
            <a:ext cx="3965493" cy="4608122"/>
          </a:xfrm>
          <a:prstGeom prst="rect">
            <a:avLst/>
          </a:prstGeom>
        </p:spPr>
      </p:pic>
    </p:spTree>
    <p:extLst>
      <p:ext uri="{BB962C8B-B14F-4D97-AF65-F5344CB8AC3E}">
        <p14:creationId xmlns:p14="http://schemas.microsoft.com/office/powerpoint/2010/main" val="3995757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D0D512-CF1B-4542-D3BC-1D4C26F5AF85}"/>
              </a:ext>
            </a:extLst>
          </p:cNvPr>
          <p:cNvSpPr>
            <a:spLocks noGrp="1"/>
          </p:cNvSpPr>
          <p:nvPr>
            <p:ph type="title"/>
          </p:nvPr>
        </p:nvSpPr>
        <p:spPr>
          <a:xfrm>
            <a:off x="409575" y="500062"/>
            <a:ext cx="9218840" cy="1325563"/>
          </a:xfrm>
        </p:spPr>
        <p:txBody>
          <a:bodyPr/>
          <a:lstStyle/>
          <a:p>
            <a:r>
              <a:rPr lang="it-IT" b="1" kern="100" dirty="0">
                <a:effectLst/>
                <a:latin typeface="Calibri" panose="020F0502020204030204" pitchFamily="34" charset="0"/>
                <a:ea typeface="Calibri" panose="020F0502020204030204" pitchFamily="34" charset="0"/>
                <a:cs typeface="Times New Roman" panose="02020603050405020304" pitchFamily="18" charset="0"/>
              </a:rPr>
              <a:t>Analisi e raccolta dei requisiti</a:t>
            </a:r>
            <a:br>
              <a:rPr lang="it-IT"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it-IT" dirty="0"/>
          </a:p>
        </p:txBody>
      </p:sp>
      <p:sp>
        <p:nvSpPr>
          <p:cNvPr id="3" name="Segnaposto contenuto 2">
            <a:extLst>
              <a:ext uri="{FF2B5EF4-FFF2-40B4-BE49-F238E27FC236}">
                <a16:creationId xmlns:a16="http://schemas.microsoft.com/office/drawing/2014/main" id="{7C32FCF7-62CE-12AA-6B44-A8194EE4D680}"/>
              </a:ext>
            </a:extLst>
          </p:cNvPr>
          <p:cNvSpPr>
            <a:spLocks noGrp="1"/>
          </p:cNvSpPr>
          <p:nvPr>
            <p:ph idx="1"/>
          </p:nvPr>
        </p:nvSpPr>
        <p:spPr>
          <a:xfrm>
            <a:off x="818712" y="2641387"/>
            <a:ext cx="10554574" cy="3636511"/>
          </a:xfrm>
        </p:spPr>
        <p:txBody>
          <a:bodyPr>
            <a:normAutofit fontScale="77500" lnSpcReduction="20000"/>
          </a:bodyPr>
          <a:lstStyle/>
          <a:p>
            <a:pPr>
              <a:lnSpc>
                <a:spcPct val="107000"/>
              </a:lnSpc>
              <a:spcAft>
                <a:spcPts val="800"/>
              </a:spcAft>
            </a:pPr>
            <a:r>
              <a:rPr lang="it-IT"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La </a:t>
            </a:r>
            <a:r>
              <a:rPr lang="it-IT"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SparePartsIT</a:t>
            </a:r>
            <a:r>
              <a:rPr lang="it-IT"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è un’azienda multinazionale che produce e rivende pezzi di ricambio equivalenti per auto e moto.</a:t>
            </a:r>
          </a:p>
          <a:p>
            <a:pPr>
              <a:lnSpc>
                <a:spcPct val="107000"/>
              </a:lnSpc>
              <a:spcAft>
                <a:spcPts val="800"/>
              </a:spcAft>
            </a:pPr>
            <a:r>
              <a:rPr lang="it-IT"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L’azienda ha aperto un’unità locale in Italia, ha messo un direttore per gestirla, ha posto un primo obiettivo di 86k da raggiungere nei primi 5 anni, l’obiettivo dell’azienda è suddiviso per quota differente in base all’esperienza dei dipendenti, gli obiettivi per dipendente sono posti per incentivarli tramite premi e promozioni e obiettivi per regione (così da decidere l’apertura di altri punti vendita sul territorio.</a:t>
            </a:r>
          </a:p>
          <a:p>
            <a:pPr>
              <a:lnSpc>
                <a:spcPct val="107000"/>
              </a:lnSpc>
              <a:spcAft>
                <a:spcPts val="800"/>
              </a:spcAft>
            </a:pPr>
            <a:r>
              <a:rPr lang="it-IT"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L’azienda si dota di strumento software per la gestione delle operazioni quotidiane di inserimento dati, questi dati vengono memorizzati in tabelle così da formare un database.</a:t>
            </a:r>
          </a:p>
          <a:p>
            <a:pPr>
              <a:lnSpc>
                <a:spcPct val="107000"/>
              </a:lnSpc>
              <a:spcAft>
                <a:spcPts val="800"/>
              </a:spcAft>
            </a:pPr>
            <a:r>
              <a:rPr lang="it-IT"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Il data </a:t>
            </a:r>
            <a:r>
              <a:rPr lang="it-IT"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engineer</a:t>
            </a:r>
            <a:r>
              <a:rPr lang="it-IT"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prepara i dati strutturati per usi analitici tramite il processo ETL, quindi estrae i dati, li trasforma e li carica in un database su </a:t>
            </a:r>
            <a:r>
              <a:rPr lang="it-IT"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excel</a:t>
            </a:r>
            <a:r>
              <a:rPr lang="it-IT"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di tipo OLAP.</a:t>
            </a:r>
          </a:p>
          <a:p>
            <a:pPr>
              <a:lnSpc>
                <a:spcPct val="107000"/>
              </a:lnSpc>
              <a:spcAft>
                <a:spcPts val="800"/>
              </a:spcAft>
            </a:pPr>
            <a:r>
              <a:rPr lang="it-IT"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Questi dati provengono dalle vendite degli ultimi tre anni, abbiamo una tabella delle vendite giorno per giorno, una degli obiettivi dei dipendenti e una degli obiettivi delle regioni.</a:t>
            </a:r>
          </a:p>
          <a:p>
            <a:pPr>
              <a:lnSpc>
                <a:spcPct val="107000"/>
              </a:lnSpc>
              <a:spcAft>
                <a:spcPts val="800"/>
              </a:spcAft>
            </a:pPr>
            <a:r>
              <a:rPr lang="it-IT"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Il direttore responsabile delle vendite in Italia ci fornisce la base dati delle vendite in Italia con l’obiettivo di sviluppare un report per essere in grado di analizzare tutti gli aspetti legati alle vendite ed agli obbiettivi dell’azienda e con il quale i dipendenti possano essere aggiornati sull’andamento e i dettagli delle loro vendite.</a:t>
            </a:r>
          </a:p>
          <a:p>
            <a:endParaRPr lang="it-IT" dirty="0"/>
          </a:p>
        </p:txBody>
      </p:sp>
      <p:pic>
        <p:nvPicPr>
          <p:cNvPr id="4" name="Immagine 3">
            <a:extLst>
              <a:ext uri="{FF2B5EF4-FFF2-40B4-BE49-F238E27FC236}">
                <a16:creationId xmlns:a16="http://schemas.microsoft.com/office/drawing/2014/main" id="{AD53AB1C-069A-5252-5DCE-93A8484885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0823" y="92560"/>
            <a:ext cx="1679705" cy="1679705"/>
          </a:xfrm>
          <a:prstGeom prst="rect">
            <a:avLst/>
          </a:prstGeom>
        </p:spPr>
      </p:pic>
    </p:spTree>
    <p:extLst>
      <p:ext uri="{BB962C8B-B14F-4D97-AF65-F5344CB8AC3E}">
        <p14:creationId xmlns:p14="http://schemas.microsoft.com/office/powerpoint/2010/main" val="1558711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1D27B85-390B-C02A-844E-0C0DEC9714D4}"/>
              </a:ext>
            </a:extLst>
          </p:cNvPr>
          <p:cNvSpPr>
            <a:spLocks noGrp="1"/>
          </p:cNvSpPr>
          <p:nvPr>
            <p:ph type="title"/>
          </p:nvPr>
        </p:nvSpPr>
        <p:spPr>
          <a:xfrm>
            <a:off x="486150" y="444701"/>
            <a:ext cx="10571998" cy="1552575"/>
          </a:xfrm>
        </p:spPr>
        <p:txBody>
          <a:bodyPr/>
          <a:lstStyle/>
          <a:p>
            <a:r>
              <a:rPr lang="it-IT" b="1" kern="100" dirty="0">
                <a:effectLst/>
                <a:latin typeface="Calibri" panose="020F0502020204030204" pitchFamily="34" charset="0"/>
                <a:ea typeface="Calibri" panose="020F0502020204030204" pitchFamily="34" charset="0"/>
                <a:cs typeface="Times New Roman" panose="02020603050405020304" pitchFamily="18" charset="0"/>
              </a:rPr>
              <a:t>Business </a:t>
            </a:r>
            <a:r>
              <a:rPr lang="it-IT" b="1" kern="100" dirty="0" err="1">
                <a:effectLst/>
                <a:latin typeface="Calibri" panose="020F0502020204030204" pitchFamily="34" charset="0"/>
                <a:ea typeface="Calibri" panose="020F0502020204030204" pitchFamily="34" charset="0"/>
                <a:cs typeface="Times New Roman" panose="02020603050405020304" pitchFamily="18" charset="0"/>
              </a:rPr>
              <a:t>Understanding</a:t>
            </a:r>
            <a:br>
              <a:rPr lang="it-IT"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it-IT" dirty="0"/>
          </a:p>
        </p:txBody>
      </p:sp>
      <p:sp>
        <p:nvSpPr>
          <p:cNvPr id="3" name="Segnaposto contenuto 2">
            <a:extLst>
              <a:ext uri="{FF2B5EF4-FFF2-40B4-BE49-F238E27FC236}">
                <a16:creationId xmlns:a16="http://schemas.microsoft.com/office/drawing/2014/main" id="{3B80B02B-AD09-EFCC-2232-DAC3CF2D1CEF}"/>
              </a:ext>
            </a:extLst>
          </p:cNvPr>
          <p:cNvSpPr>
            <a:spLocks noGrp="1"/>
          </p:cNvSpPr>
          <p:nvPr>
            <p:ph idx="1"/>
          </p:nvPr>
        </p:nvSpPr>
        <p:spPr/>
        <p:txBody>
          <a:bodyPr/>
          <a:lstStyle/>
          <a:p>
            <a:pPr>
              <a:lnSpc>
                <a:spcPct val="107000"/>
              </a:lnSpc>
              <a:spcAft>
                <a:spcPts val="800"/>
              </a:spcAft>
            </a:pPr>
            <a:r>
              <a:rPr lang="it-IT"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Intervista al direttore e ai dipendenti dell’azienda per comprendere le esigenze di gestione delle vendite.</a:t>
            </a:r>
          </a:p>
          <a:p>
            <a:pPr>
              <a:lnSpc>
                <a:spcPct val="107000"/>
              </a:lnSpc>
              <a:spcAft>
                <a:spcPts val="800"/>
              </a:spcAft>
            </a:pPr>
            <a:r>
              <a:rPr lang="it-IT"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Si procede tramite intervista (Focus Group) per determinare soluzioni condivise:</a:t>
            </a:r>
          </a:p>
          <a:p>
            <a:pPr marL="342900" lvl="0" indent="-342900">
              <a:lnSpc>
                <a:spcPct val="107000"/>
              </a:lnSpc>
              <a:buFont typeface="Symbol" panose="05050102010706020507" pitchFamily="18" charset="2"/>
              <a:buChar char=""/>
            </a:pPr>
            <a:r>
              <a:rPr lang="it-IT"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Quanti dipendenti lavorano per l’Azienda? 10 dipendenti che lavorano su tutto il territorio.</a:t>
            </a:r>
          </a:p>
          <a:p>
            <a:pPr marL="342900" lvl="0" indent="-342900">
              <a:lnSpc>
                <a:spcPct val="107000"/>
              </a:lnSpc>
              <a:buFont typeface="Symbol" panose="05050102010706020507" pitchFamily="18" charset="2"/>
              <a:buChar char=""/>
            </a:pPr>
            <a:r>
              <a:rPr lang="it-IT"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Quanti prodotti vengono venduti? 9 prodotti venduti.</a:t>
            </a:r>
          </a:p>
          <a:p>
            <a:pPr marL="342900" lvl="0" indent="-342900">
              <a:lnSpc>
                <a:spcPct val="107000"/>
              </a:lnSpc>
              <a:spcAft>
                <a:spcPts val="800"/>
              </a:spcAft>
              <a:buFont typeface="Symbol" panose="05050102010706020507" pitchFamily="18" charset="2"/>
              <a:buChar char=""/>
            </a:pPr>
            <a:r>
              <a:rPr lang="it-IT"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Dove è presente </a:t>
            </a:r>
            <a:r>
              <a:rPr lang="it-IT"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SparePartsIT</a:t>
            </a:r>
            <a:r>
              <a:rPr lang="it-IT"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in Italia? 20 regioni, tutto il territorio.</a:t>
            </a:r>
          </a:p>
          <a:p>
            <a:endParaRPr lang="it-IT" dirty="0"/>
          </a:p>
        </p:txBody>
      </p:sp>
      <p:pic>
        <p:nvPicPr>
          <p:cNvPr id="4" name="Immagine 3">
            <a:extLst>
              <a:ext uri="{FF2B5EF4-FFF2-40B4-BE49-F238E27FC236}">
                <a16:creationId xmlns:a16="http://schemas.microsoft.com/office/drawing/2014/main" id="{608AE25C-DD77-5363-2276-AA2886C188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0823" y="92560"/>
            <a:ext cx="1679705" cy="1679705"/>
          </a:xfrm>
          <a:prstGeom prst="rect">
            <a:avLst/>
          </a:prstGeom>
        </p:spPr>
      </p:pic>
    </p:spTree>
    <p:extLst>
      <p:ext uri="{BB962C8B-B14F-4D97-AF65-F5344CB8AC3E}">
        <p14:creationId xmlns:p14="http://schemas.microsoft.com/office/powerpoint/2010/main" val="3258320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25EDBC0-A6F3-5ECD-2953-2857F1151580}"/>
              </a:ext>
            </a:extLst>
          </p:cNvPr>
          <p:cNvSpPr>
            <a:spLocks noGrp="1"/>
          </p:cNvSpPr>
          <p:nvPr>
            <p:ph type="title"/>
          </p:nvPr>
        </p:nvSpPr>
        <p:spPr>
          <a:xfrm>
            <a:off x="448050" y="1199663"/>
            <a:ext cx="10571998" cy="970450"/>
          </a:xfrm>
        </p:spPr>
        <p:txBody>
          <a:bodyPr/>
          <a:lstStyle/>
          <a:p>
            <a:r>
              <a:rPr lang="it-IT" b="1" kern="100" dirty="0">
                <a:effectLst/>
                <a:latin typeface="Calibri" panose="020F0502020204030204" pitchFamily="34" charset="0"/>
                <a:ea typeface="Calibri" panose="020F0502020204030204" pitchFamily="34" charset="0"/>
                <a:cs typeface="Times New Roman" panose="02020603050405020304" pitchFamily="18" charset="0"/>
              </a:rPr>
              <a:t>User story, requisiti funzionali intervista al direttore e dipendenti:</a:t>
            </a:r>
            <a:br>
              <a:rPr lang="it-IT"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it-IT" dirty="0"/>
          </a:p>
        </p:txBody>
      </p:sp>
      <p:sp>
        <p:nvSpPr>
          <p:cNvPr id="3" name="Segnaposto contenuto 2">
            <a:extLst>
              <a:ext uri="{FF2B5EF4-FFF2-40B4-BE49-F238E27FC236}">
                <a16:creationId xmlns:a16="http://schemas.microsoft.com/office/drawing/2014/main" id="{6F87551B-F4C1-3E58-E7B5-C5334243072A}"/>
              </a:ext>
            </a:extLst>
          </p:cNvPr>
          <p:cNvSpPr>
            <a:spLocks noGrp="1"/>
          </p:cNvSpPr>
          <p:nvPr>
            <p:ph idx="1"/>
          </p:nvPr>
        </p:nvSpPr>
        <p:spPr>
          <a:xfrm>
            <a:off x="827424" y="2841412"/>
            <a:ext cx="10554574" cy="3636511"/>
          </a:xfrm>
        </p:spPr>
        <p:txBody>
          <a:bodyPr/>
          <a:lstStyle/>
          <a:p>
            <a:pPr marL="342900" lvl="0" indent="-342900">
              <a:lnSpc>
                <a:spcPct val="107000"/>
              </a:lnSpc>
              <a:buFont typeface="Symbol" panose="05050102010706020507" pitchFamily="18" charset="2"/>
              <a:buChar char=""/>
            </a:pPr>
            <a:r>
              <a:rPr lang="it-IT"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Come direttore vorrei poter avere informazioni sulle vendite totali.</a:t>
            </a:r>
          </a:p>
          <a:p>
            <a:pPr marL="342900" lvl="0" indent="-342900">
              <a:lnSpc>
                <a:spcPct val="107000"/>
              </a:lnSpc>
              <a:buFont typeface="Symbol" panose="05050102010706020507" pitchFamily="18" charset="2"/>
              <a:buChar char=""/>
            </a:pPr>
            <a:r>
              <a:rPr lang="it-IT"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Come direttore vorrei poter avere informazioni sulle vendite anno per anno.</a:t>
            </a:r>
          </a:p>
          <a:p>
            <a:pPr marL="342900" lvl="0" indent="-342900">
              <a:lnSpc>
                <a:spcPct val="107000"/>
              </a:lnSpc>
              <a:buFont typeface="Symbol" panose="05050102010706020507" pitchFamily="18" charset="2"/>
              <a:buChar char=""/>
            </a:pPr>
            <a:r>
              <a:rPr lang="it-IT"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Come direttore vorrei poter avere informazioni sulle vendite per regione rispetto al proprio obiettivo.</a:t>
            </a:r>
          </a:p>
          <a:p>
            <a:pPr marL="342900" lvl="0" indent="-342900">
              <a:lnSpc>
                <a:spcPct val="107000"/>
              </a:lnSpc>
              <a:buFont typeface="Symbol" panose="05050102010706020507" pitchFamily="18" charset="2"/>
              <a:buChar char=""/>
            </a:pPr>
            <a:r>
              <a:rPr lang="it-IT"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Come direttore vorrei poter avere informazioni sulle vendite per prodotto così da identificare quali prodotti mantenere e quali sostituire con nuovi prodotti.</a:t>
            </a:r>
          </a:p>
          <a:p>
            <a:pPr marL="342900" lvl="0" indent="-342900">
              <a:lnSpc>
                <a:spcPct val="107000"/>
              </a:lnSpc>
              <a:buFont typeface="Symbol" panose="05050102010706020507" pitchFamily="18" charset="2"/>
              <a:buChar char=""/>
            </a:pPr>
            <a:r>
              <a:rPr lang="it-IT"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Come dipendente vorrei poter avere informazioni sulle mie vendite rispetto al mio obiettivo.</a:t>
            </a:r>
          </a:p>
          <a:p>
            <a:pPr marL="342900" lvl="0" indent="-342900">
              <a:lnSpc>
                <a:spcPct val="107000"/>
              </a:lnSpc>
              <a:spcAft>
                <a:spcPts val="800"/>
              </a:spcAft>
              <a:buFont typeface="Symbol" panose="05050102010706020507" pitchFamily="18" charset="2"/>
              <a:buChar char=""/>
            </a:pPr>
            <a:r>
              <a:rPr lang="it-IT"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Come dipendente vorrei poter avere informazioni sulle vendite per prodotto così da conoscere quale prodotto è meglio proporre agli acquirenti. </a:t>
            </a:r>
          </a:p>
          <a:p>
            <a:endParaRPr lang="it-IT" dirty="0"/>
          </a:p>
        </p:txBody>
      </p:sp>
      <p:pic>
        <p:nvPicPr>
          <p:cNvPr id="4" name="Immagine 3">
            <a:extLst>
              <a:ext uri="{FF2B5EF4-FFF2-40B4-BE49-F238E27FC236}">
                <a16:creationId xmlns:a16="http://schemas.microsoft.com/office/drawing/2014/main" id="{B47E034E-E349-D988-F34A-034D6F5CE0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0823" y="92560"/>
            <a:ext cx="1679705" cy="1679705"/>
          </a:xfrm>
          <a:prstGeom prst="rect">
            <a:avLst/>
          </a:prstGeom>
        </p:spPr>
      </p:pic>
    </p:spTree>
    <p:extLst>
      <p:ext uri="{BB962C8B-B14F-4D97-AF65-F5344CB8AC3E}">
        <p14:creationId xmlns:p14="http://schemas.microsoft.com/office/powerpoint/2010/main" val="3348691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C62489-8D65-ABC2-929A-D76907CF0994}"/>
              </a:ext>
            </a:extLst>
          </p:cNvPr>
          <p:cNvSpPr>
            <a:spLocks noGrp="1"/>
          </p:cNvSpPr>
          <p:nvPr>
            <p:ph type="title"/>
          </p:nvPr>
        </p:nvSpPr>
        <p:spPr>
          <a:xfrm>
            <a:off x="588677" y="630203"/>
            <a:ext cx="10571998" cy="970450"/>
          </a:xfrm>
        </p:spPr>
        <p:txBody>
          <a:bodyPr/>
          <a:lstStyle/>
          <a:p>
            <a:r>
              <a:rPr lang="it-IT" sz="4800" dirty="0"/>
              <a:t>Database</a:t>
            </a:r>
            <a:br>
              <a:rPr lang="it-IT" dirty="0"/>
            </a:br>
            <a:r>
              <a:rPr lang="it-IT" dirty="0"/>
              <a:t>Porzione di tabella vendite </a:t>
            </a:r>
            <a:r>
              <a:rPr lang="it-IT" sz="1200" dirty="0"/>
              <a:t>(vedi file </a:t>
            </a:r>
            <a:r>
              <a:rPr lang="it-IT" sz="1200" dirty="0" err="1"/>
              <a:t>excel</a:t>
            </a:r>
            <a:r>
              <a:rPr lang="it-IT" sz="1200" dirty="0"/>
              <a:t> per tabella completa)</a:t>
            </a:r>
          </a:p>
        </p:txBody>
      </p:sp>
      <p:sp>
        <p:nvSpPr>
          <p:cNvPr id="3" name="Segnaposto contenuto 2">
            <a:extLst>
              <a:ext uri="{FF2B5EF4-FFF2-40B4-BE49-F238E27FC236}">
                <a16:creationId xmlns:a16="http://schemas.microsoft.com/office/drawing/2014/main" id="{F55E080F-404D-A402-074D-81DCD79A70A7}"/>
              </a:ext>
            </a:extLst>
          </p:cNvPr>
          <p:cNvSpPr>
            <a:spLocks noGrp="1"/>
          </p:cNvSpPr>
          <p:nvPr>
            <p:ph idx="1"/>
          </p:nvPr>
        </p:nvSpPr>
        <p:spPr>
          <a:xfrm>
            <a:off x="313887" y="2606350"/>
            <a:ext cx="5277288" cy="3636511"/>
          </a:xfrm>
        </p:spPr>
        <p:txBody>
          <a:bodyPr>
            <a:normAutofit fontScale="92500" lnSpcReduction="20000"/>
          </a:bodyPr>
          <a:lstStyle/>
          <a:p>
            <a:r>
              <a:rPr lang="it-IT" dirty="0" err="1">
                <a:solidFill>
                  <a:schemeClr val="bg1"/>
                </a:solidFill>
              </a:rPr>
              <a:t>OrderID</a:t>
            </a:r>
            <a:r>
              <a:rPr lang="it-IT" dirty="0">
                <a:solidFill>
                  <a:schemeClr val="bg1"/>
                </a:solidFill>
              </a:rPr>
              <a:t>: Codice univoco per ordine</a:t>
            </a:r>
          </a:p>
          <a:p>
            <a:r>
              <a:rPr lang="it-IT" dirty="0" err="1">
                <a:solidFill>
                  <a:schemeClr val="bg1"/>
                </a:solidFill>
              </a:rPr>
              <a:t>OrderDeta</a:t>
            </a:r>
            <a:r>
              <a:rPr lang="it-IT" dirty="0">
                <a:solidFill>
                  <a:schemeClr val="bg1"/>
                </a:solidFill>
              </a:rPr>
              <a:t>: Data ordine</a:t>
            </a:r>
          </a:p>
          <a:p>
            <a:r>
              <a:rPr lang="it-IT" dirty="0" err="1">
                <a:solidFill>
                  <a:schemeClr val="bg1"/>
                </a:solidFill>
              </a:rPr>
              <a:t>Employee</a:t>
            </a:r>
            <a:r>
              <a:rPr lang="it-IT" dirty="0">
                <a:solidFill>
                  <a:schemeClr val="bg1"/>
                </a:solidFill>
              </a:rPr>
              <a:t>: Nome e Cognome dell’impiegato che ha effettuato l’ordine</a:t>
            </a:r>
          </a:p>
          <a:p>
            <a:r>
              <a:rPr lang="it-IT" dirty="0">
                <a:solidFill>
                  <a:schemeClr val="bg1"/>
                </a:solidFill>
              </a:rPr>
              <a:t>Product: Nome prodotto</a:t>
            </a:r>
          </a:p>
          <a:p>
            <a:r>
              <a:rPr lang="it-IT" dirty="0" err="1">
                <a:solidFill>
                  <a:schemeClr val="bg1"/>
                </a:solidFill>
              </a:rPr>
              <a:t>ProductCost</a:t>
            </a:r>
            <a:r>
              <a:rPr lang="it-IT" dirty="0">
                <a:solidFill>
                  <a:schemeClr val="bg1"/>
                </a:solidFill>
              </a:rPr>
              <a:t>: Prezzo per unità di prodotto</a:t>
            </a:r>
          </a:p>
          <a:p>
            <a:r>
              <a:rPr lang="it-IT" dirty="0" err="1">
                <a:solidFill>
                  <a:schemeClr val="bg1"/>
                </a:solidFill>
              </a:rPr>
              <a:t>Quantity</a:t>
            </a:r>
            <a:r>
              <a:rPr lang="it-IT" dirty="0">
                <a:solidFill>
                  <a:schemeClr val="bg1"/>
                </a:solidFill>
              </a:rPr>
              <a:t>: Quantità prodotto venduto per ordine</a:t>
            </a:r>
          </a:p>
          <a:p>
            <a:r>
              <a:rPr lang="it-IT" dirty="0" err="1">
                <a:solidFill>
                  <a:schemeClr val="bg1"/>
                </a:solidFill>
              </a:rPr>
              <a:t>SalesRegion</a:t>
            </a:r>
            <a:r>
              <a:rPr lang="it-IT" dirty="0">
                <a:solidFill>
                  <a:schemeClr val="bg1"/>
                </a:solidFill>
              </a:rPr>
              <a:t>: Regione di appartenenza dell’ordine</a:t>
            </a:r>
          </a:p>
          <a:p>
            <a:r>
              <a:rPr lang="it-IT" dirty="0" err="1">
                <a:solidFill>
                  <a:schemeClr val="bg1"/>
                </a:solidFill>
              </a:rPr>
              <a:t>Year</a:t>
            </a:r>
            <a:r>
              <a:rPr lang="it-IT" dirty="0">
                <a:solidFill>
                  <a:schemeClr val="bg1"/>
                </a:solidFill>
              </a:rPr>
              <a:t>: Anno della data dell’ordine</a:t>
            </a:r>
          </a:p>
          <a:p>
            <a:r>
              <a:rPr lang="it-IT" dirty="0" err="1">
                <a:solidFill>
                  <a:schemeClr val="bg1"/>
                </a:solidFill>
              </a:rPr>
              <a:t>Month</a:t>
            </a:r>
            <a:r>
              <a:rPr lang="it-IT" dirty="0">
                <a:solidFill>
                  <a:schemeClr val="bg1"/>
                </a:solidFill>
              </a:rPr>
              <a:t>: Mese della data dell’ordine</a:t>
            </a:r>
          </a:p>
        </p:txBody>
      </p:sp>
      <p:pic>
        <p:nvPicPr>
          <p:cNvPr id="5" name="Immagine 4">
            <a:extLst>
              <a:ext uri="{FF2B5EF4-FFF2-40B4-BE49-F238E27FC236}">
                <a16:creationId xmlns:a16="http://schemas.microsoft.com/office/drawing/2014/main" id="{6FEBE99E-26F9-604D-3437-B21E7B6EBC04}"/>
              </a:ext>
            </a:extLst>
          </p:cNvPr>
          <p:cNvPicPr>
            <a:picLocks noChangeAspect="1"/>
          </p:cNvPicPr>
          <p:nvPr/>
        </p:nvPicPr>
        <p:blipFill>
          <a:blip r:embed="rId2"/>
          <a:stretch>
            <a:fillRect/>
          </a:stretch>
        </p:blipFill>
        <p:spPr>
          <a:xfrm>
            <a:off x="5819775" y="2645484"/>
            <a:ext cx="5949655" cy="3558241"/>
          </a:xfrm>
          <a:prstGeom prst="rect">
            <a:avLst/>
          </a:prstGeom>
        </p:spPr>
      </p:pic>
      <p:pic>
        <p:nvPicPr>
          <p:cNvPr id="6" name="Immagine 5">
            <a:extLst>
              <a:ext uri="{FF2B5EF4-FFF2-40B4-BE49-F238E27FC236}">
                <a16:creationId xmlns:a16="http://schemas.microsoft.com/office/drawing/2014/main" id="{4C30F600-CB96-425C-6F3D-EDBE675167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20823" y="92560"/>
            <a:ext cx="1679705" cy="1679705"/>
          </a:xfrm>
          <a:prstGeom prst="rect">
            <a:avLst/>
          </a:prstGeom>
        </p:spPr>
      </p:pic>
    </p:spTree>
    <p:extLst>
      <p:ext uri="{BB962C8B-B14F-4D97-AF65-F5344CB8AC3E}">
        <p14:creationId xmlns:p14="http://schemas.microsoft.com/office/powerpoint/2010/main" val="3751253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13C5F1C-DB2F-2C95-4AE8-6B5AFDBE0450}"/>
              </a:ext>
            </a:extLst>
          </p:cNvPr>
          <p:cNvSpPr>
            <a:spLocks noGrp="1"/>
          </p:cNvSpPr>
          <p:nvPr>
            <p:ph type="title"/>
          </p:nvPr>
        </p:nvSpPr>
        <p:spPr>
          <a:xfrm>
            <a:off x="448050" y="294788"/>
            <a:ext cx="10571998" cy="970450"/>
          </a:xfrm>
        </p:spPr>
        <p:txBody>
          <a:bodyPr/>
          <a:lstStyle/>
          <a:p>
            <a:r>
              <a:rPr lang="it-IT" dirty="0"/>
              <a:t>Tabella Obiettivi Impiegato</a:t>
            </a:r>
          </a:p>
        </p:txBody>
      </p:sp>
      <p:sp>
        <p:nvSpPr>
          <p:cNvPr id="3" name="Segnaposto contenuto 2">
            <a:extLst>
              <a:ext uri="{FF2B5EF4-FFF2-40B4-BE49-F238E27FC236}">
                <a16:creationId xmlns:a16="http://schemas.microsoft.com/office/drawing/2014/main" id="{5C43A9B0-7001-20F8-E529-E6BB3CA4446F}"/>
              </a:ext>
            </a:extLst>
          </p:cNvPr>
          <p:cNvSpPr>
            <a:spLocks noGrp="1"/>
          </p:cNvSpPr>
          <p:nvPr>
            <p:ph idx="1"/>
          </p:nvPr>
        </p:nvSpPr>
        <p:spPr>
          <a:xfrm>
            <a:off x="656787" y="2774301"/>
            <a:ext cx="5277288" cy="3636511"/>
          </a:xfrm>
        </p:spPr>
        <p:txBody>
          <a:bodyPr/>
          <a:lstStyle/>
          <a:p>
            <a:r>
              <a:rPr lang="it-IT" dirty="0" err="1">
                <a:solidFill>
                  <a:schemeClr val="bg1"/>
                </a:solidFill>
              </a:rPr>
              <a:t>Employee</a:t>
            </a:r>
            <a:r>
              <a:rPr lang="it-IT" dirty="0">
                <a:solidFill>
                  <a:schemeClr val="bg1"/>
                </a:solidFill>
              </a:rPr>
              <a:t>: Nome impiegato</a:t>
            </a:r>
          </a:p>
          <a:p>
            <a:r>
              <a:rPr lang="it-IT" dirty="0" err="1">
                <a:solidFill>
                  <a:schemeClr val="bg1"/>
                </a:solidFill>
              </a:rPr>
              <a:t>TargetEmployee</a:t>
            </a:r>
            <a:r>
              <a:rPr lang="it-IT" dirty="0">
                <a:solidFill>
                  <a:schemeClr val="bg1"/>
                </a:solidFill>
              </a:rPr>
              <a:t>: Obiettivo per impiegato</a:t>
            </a:r>
          </a:p>
          <a:p>
            <a:endParaRPr lang="it-IT" dirty="0">
              <a:solidFill>
                <a:schemeClr val="bg1"/>
              </a:solidFill>
            </a:endParaRPr>
          </a:p>
        </p:txBody>
      </p:sp>
      <p:pic>
        <p:nvPicPr>
          <p:cNvPr id="5" name="Immagine 4">
            <a:extLst>
              <a:ext uri="{FF2B5EF4-FFF2-40B4-BE49-F238E27FC236}">
                <a16:creationId xmlns:a16="http://schemas.microsoft.com/office/drawing/2014/main" id="{3CA03200-A2B1-1C06-270C-FF24DD25B30C}"/>
              </a:ext>
            </a:extLst>
          </p:cNvPr>
          <p:cNvPicPr>
            <a:picLocks noChangeAspect="1"/>
          </p:cNvPicPr>
          <p:nvPr/>
        </p:nvPicPr>
        <p:blipFill>
          <a:blip r:embed="rId2"/>
          <a:stretch>
            <a:fillRect/>
          </a:stretch>
        </p:blipFill>
        <p:spPr>
          <a:xfrm>
            <a:off x="7446644" y="2863214"/>
            <a:ext cx="3297519" cy="3099435"/>
          </a:xfrm>
          <a:prstGeom prst="rect">
            <a:avLst/>
          </a:prstGeom>
        </p:spPr>
      </p:pic>
      <p:pic>
        <p:nvPicPr>
          <p:cNvPr id="6" name="Immagine 5">
            <a:extLst>
              <a:ext uri="{FF2B5EF4-FFF2-40B4-BE49-F238E27FC236}">
                <a16:creationId xmlns:a16="http://schemas.microsoft.com/office/drawing/2014/main" id="{3EBCBBAD-B967-0E96-4245-35CCA22810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20823" y="92560"/>
            <a:ext cx="1679705" cy="1679705"/>
          </a:xfrm>
          <a:prstGeom prst="rect">
            <a:avLst/>
          </a:prstGeom>
        </p:spPr>
      </p:pic>
    </p:spTree>
    <p:extLst>
      <p:ext uri="{BB962C8B-B14F-4D97-AF65-F5344CB8AC3E}">
        <p14:creationId xmlns:p14="http://schemas.microsoft.com/office/powerpoint/2010/main" val="4118598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13C5F1C-DB2F-2C95-4AE8-6B5AFDBE0450}"/>
              </a:ext>
            </a:extLst>
          </p:cNvPr>
          <p:cNvSpPr>
            <a:spLocks noGrp="1"/>
          </p:cNvSpPr>
          <p:nvPr>
            <p:ph type="title"/>
          </p:nvPr>
        </p:nvSpPr>
        <p:spPr>
          <a:xfrm>
            <a:off x="486150" y="304313"/>
            <a:ext cx="10571998" cy="970450"/>
          </a:xfrm>
        </p:spPr>
        <p:txBody>
          <a:bodyPr/>
          <a:lstStyle/>
          <a:p>
            <a:r>
              <a:rPr lang="it-IT" dirty="0"/>
              <a:t>Tabella Obiettivi Regione</a:t>
            </a:r>
          </a:p>
        </p:txBody>
      </p:sp>
      <p:sp>
        <p:nvSpPr>
          <p:cNvPr id="3" name="Segnaposto contenuto 2">
            <a:extLst>
              <a:ext uri="{FF2B5EF4-FFF2-40B4-BE49-F238E27FC236}">
                <a16:creationId xmlns:a16="http://schemas.microsoft.com/office/drawing/2014/main" id="{5C43A9B0-7001-20F8-E529-E6BB3CA4446F}"/>
              </a:ext>
            </a:extLst>
          </p:cNvPr>
          <p:cNvSpPr>
            <a:spLocks noGrp="1"/>
          </p:cNvSpPr>
          <p:nvPr>
            <p:ph idx="1"/>
          </p:nvPr>
        </p:nvSpPr>
        <p:spPr>
          <a:xfrm>
            <a:off x="656787" y="2774301"/>
            <a:ext cx="5277288" cy="3636511"/>
          </a:xfrm>
        </p:spPr>
        <p:txBody>
          <a:bodyPr/>
          <a:lstStyle/>
          <a:p>
            <a:r>
              <a:rPr lang="it-IT" dirty="0" err="1">
                <a:solidFill>
                  <a:schemeClr val="bg1"/>
                </a:solidFill>
              </a:rPr>
              <a:t>SalesRegion</a:t>
            </a:r>
            <a:r>
              <a:rPr lang="it-IT" dirty="0">
                <a:solidFill>
                  <a:schemeClr val="bg1"/>
                </a:solidFill>
              </a:rPr>
              <a:t>: Nome regione</a:t>
            </a:r>
          </a:p>
          <a:p>
            <a:r>
              <a:rPr lang="it-IT" dirty="0" err="1">
                <a:solidFill>
                  <a:schemeClr val="bg1"/>
                </a:solidFill>
              </a:rPr>
              <a:t>TargetRegion</a:t>
            </a:r>
            <a:r>
              <a:rPr lang="it-IT" dirty="0">
                <a:solidFill>
                  <a:schemeClr val="bg1"/>
                </a:solidFill>
              </a:rPr>
              <a:t>: Obiettivo per regione</a:t>
            </a:r>
          </a:p>
        </p:txBody>
      </p:sp>
      <p:pic>
        <p:nvPicPr>
          <p:cNvPr id="4" name="Immagine 3">
            <a:extLst>
              <a:ext uri="{FF2B5EF4-FFF2-40B4-BE49-F238E27FC236}">
                <a16:creationId xmlns:a16="http://schemas.microsoft.com/office/drawing/2014/main" id="{D21A8B1A-A124-8B37-2087-C97EDC1B2ED5}"/>
              </a:ext>
            </a:extLst>
          </p:cNvPr>
          <p:cNvPicPr>
            <a:picLocks noChangeAspect="1"/>
          </p:cNvPicPr>
          <p:nvPr/>
        </p:nvPicPr>
        <p:blipFill>
          <a:blip r:embed="rId2"/>
          <a:stretch>
            <a:fillRect/>
          </a:stretch>
        </p:blipFill>
        <p:spPr>
          <a:xfrm>
            <a:off x="7791450" y="2263139"/>
            <a:ext cx="2470785" cy="4223707"/>
          </a:xfrm>
          <a:prstGeom prst="rect">
            <a:avLst/>
          </a:prstGeom>
        </p:spPr>
      </p:pic>
      <p:pic>
        <p:nvPicPr>
          <p:cNvPr id="6" name="Immagine 5">
            <a:extLst>
              <a:ext uri="{FF2B5EF4-FFF2-40B4-BE49-F238E27FC236}">
                <a16:creationId xmlns:a16="http://schemas.microsoft.com/office/drawing/2014/main" id="{98F297F8-E9FB-1AC5-C51D-7F33B2A36D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20823" y="92560"/>
            <a:ext cx="1679705" cy="1679705"/>
          </a:xfrm>
          <a:prstGeom prst="rect">
            <a:avLst/>
          </a:prstGeom>
        </p:spPr>
      </p:pic>
    </p:spTree>
    <p:extLst>
      <p:ext uri="{BB962C8B-B14F-4D97-AF65-F5344CB8AC3E}">
        <p14:creationId xmlns:p14="http://schemas.microsoft.com/office/powerpoint/2010/main" val="127190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1EC513-D227-A674-674A-9E9425D67640}"/>
              </a:ext>
            </a:extLst>
          </p:cNvPr>
          <p:cNvSpPr>
            <a:spLocks noGrp="1"/>
          </p:cNvSpPr>
          <p:nvPr>
            <p:ph type="title"/>
          </p:nvPr>
        </p:nvSpPr>
        <p:spPr>
          <a:xfrm>
            <a:off x="588677" y="348079"/>
            <a:ext cx="10571998" cy="970450"/>
          </a:xfrm>
        </p:spPr>
        <p:txBody>
          <a:bodyPr/>
          <a:lstStyle/>
          <a:p>
            <a:r>
              <a:rPr lang="it-IT" dirty="0"/>
              <a:t>Grafico Relazioni</a:t>
            </a:r>
          </a:p>
        </p:txBody>
      </p:sp>
      <p:sp>
        <p:nvSpPr>
          <p:cNvPr id="3" name="Segnaposto contenuto 2">
            <a:extLst>
              <a:ext uri="{FF2B5EF4-FFF2-40B4-BE49-F238E27FC236}">
                <a16:creationId xmlns:a16="http://schemas.microsoft.com/office/drawing/2014/main" id="{9B5C9A69-DC7E-DC0F-18A7-F21F07708D4D}"/>
              </a:ext>
            </a:extLst>
          </p:cNvPr>
          <p:cNvSpPr>
            <a:spLocks noGrp="1"/>
          </p:cNvSpPr>
          <p:nvPr>
            <p:ph idx="1"/>
          </p:nvPr>
        </p:nvSpPr>
        <p:spPr>
          <a:xfrm>
            <a:off x="380562" y="2327062"/>
            <a:ext cx="3448488" cy="482813"/>
          </a:xfrm>
        </p:spPr>
        <p:txBody>
          <a:bodyPr>
            <a:noAutofit/>
          </a:bodyPr>
          <a:lstStyle/>
          <a:p>
            <a:pPr marL="0" indent="0">
              <a:buNone/>
            </a:pPr>
            <a:r>
              <a:rPr lang="it-IT" dirty="0">
                <a:solidFill>
                  <a:schemeClr val="bg1"/>
                </a:solidFill>
              </a:rPr>
              <a:t>Tabella Obiettivi Impiegato</a:t>
            </a:r>
          </a:p>
        </p:txBody>
      </p:sp>
      <p:pic>
        <p:nvPicPr>
          <p:cNvPr id="4" name="Immagine 3">
            <a:extLst>
              <a:ext uri="{FF2B5EF4-FFF2-40B4-BE49-F238E27FC236}">
                <a16:creationId xmlns:a16="http://schemas.microsoft.com/office/drawing/2014/main" id="{38D4A7E6-4D04-9D1E-7DD3-FAEABD9F19B3}"/>
              </a:ext>
            </a:extLst>
          </p:cNvPr>
          <p:cNvPicPr>
            <a:picLocks noChangeAspect="1"/>
          </p:cNvPicPr>
          <p:nvPr/>
        </p:nvPicPr>
        <p:blipFill>
          <a:blip r:embed="rId2"/>
          <a:stretch>
            <a:fillRect/>
          </a:stretch>
        </p:blipFill>
        <p:spPr>
          <a:xfrm>
            <a:off x="3524250" y="3521784"/>
            <a:ext cx="4447628" cy="2659941"/>
          </a:xfrm>
          <a:prstGeom prst="rect">
            <a:avLst/>
          </a:prstGeom>
        </p:spPr>
      </p:pic>
      <p:pic>
        <p:nvPicPr>
          <p:cNvPr id="5" name="Immagine 4">
            <a:extLst>
              <a:ext uri="{FF2B5EF4-FFF2-40B4-BE49-F238E27FC236}">
                <a16:creationId xmlns:a16="http://schemas.microsoft.com/office/drawing/2014/main" id="{F9F734C0-8DE6-599B-7045-EA7A0DF22281}"/>
              </a:ext>
            </a:extLst>
          </p:cNvPr>
          <p:cNvPicPr>
            <a:picLocks noChangeAspect="1"/>
          </p:cNvPicPr>
          <p:nvPr/>
        </p:nvPicPr>
        <p:blipFill>
          <a:blip r:embed="rId3"/>
          <a:stretch>
            <a:fillRect/>
          </a:stretch>
        </p:blipFill>
        <p:spPr>
          <a:xfrm>
            <a:off x="925940" y="2924175"/>
            <a:ext cx="1719584" cy="1616288"/>
          </a:xfrm>
          <a:prstGeom prst="rect">
            <a:avLst/>
          </a:prstGeom>
        </p:spPr>
      </p:pic>
      <p:pic>
        <p:nvPicPr>
          <p:cNvPr id="6" name="Immagine 5">
            <a:extLst>
              <a:ext uri="{FF2B5EF4-FFF2-40B4-BE49-F238E27FC236}">
                <a16:creationId xmlns:a16="http://schemas.microsoft.com/office/drawing/2014/main" id="{70964150-8FD0-8EF5-8202-5590656EA823}"/>
              </a:ext>
            </a:extLst>
          </p:cNvPr>
          <p:cNvPicPr>
            <a:picLocks noChangeAspect="1"/>
          </p:cNvPicPr>
          <p:nvPr/>
        </p:nvPicPr>
        <p:blipFill>
          <a:blip r:embed="rId4"/>
          <a:stretch>
            <a:fillRect/>
          </a:stretch>
        </p:blipFill>
        <p:spPr>
          <a:xfrm>
            <a:off x="9313687" y="2924175"/>
            <a:ext cx="1660437" cy="2838450"/>
          </a:xfrm>
          <a:prstGeom prst="rect">
            <a:avLst/>
          </a:prstGeom>
        </p:spPr>
      </p:pic>
      <p:sp>
        <p:nvSpPr>
          <p:cNvPr id="7" name="Segnaposto contenuto 2">
            <a:extLst>
              <a:ext uri="{FF2B5EF4-FFF2-40B4-BE49-F238E27FC236}">
                <a16:creationId xmlns:a16="http://schemas.microsoft.com/office/drawing/2014/main" id="{8385F5C6-BD3D-B231-799D-4F5EB1DB08B4}"/>
              </a:ext>
            </a:extLst>
          </p:cNvPr>
          <p:cNvSpPr txBox="1">
            <a:spLocks/>
          </p:cNvSpPr>
          <p:nvPr/>
        </p:nvSpPr>
        <p:spPr>
          <a:xfrm>
            <a:off x="8572062" y="2321754"/>
            <a:ext cx="3143688" cy="48281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it-IT" dirty="0">
                <a:solidFill>
                  <a:schemeClr val="bg1"/>
                </a:solidFill>
              </a:rPr>
              <a:t>Tabella Obiettivi Regione</a:t>
            </a:r>
          </a:p>
        </p:txBody>
      </p:sp>
      <p:sp>
        <p:nvSpPr>
          <p:cNvPr id="8" name="Segnaposto contenuto 2">
            <a:extLst>
              <a:ext uri="{FF2B5EF4-FFF2-40B4-BE49-F238E27FC236}">
                <a16:creationId xmlns:a16="http://schemas.microsoft.com/office/drawing/2014/main" id="{619C154A-01BB-E35F-CECE-ED3B94F83946}"/>
              </a:ext>
            </a:extLst>
          </p:cNvPr>
          <p:cNvSpPr txBox="1">
            <a:spLocks/>
          </p:cNvSpPr>
          <p:nvPr/>
        </p:nvSpPr>
        <p:spPr>
          <a:xfrm>
            <a:off x="4750074" y="2924174"/>
            <a:ext cx="1995980" cy="48281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it-IT" dirty="0">
                <a:solidFill>
                  <a:schemeClr val="bg1"/>
                </a:solidFill>
              </a:rPr>
              <a:t>Tabella Vendite</a:t>
            </a:r>
          </a:p>
        </p:txBody>
      </p:sp>
      <p:cxnSp>
        <p:nvCxnSpPr>
          <p:cNvPr id="10" name="Connettore curvo 9">
            <a:extLst>
              <a:ext uri="{FF2B5EF4-FFF2-40B4-BE49-F238E27FC236}">
                <a16:creationId xmlns:a16="http://schemas.microsoft.com/office/drawing/2014/main" id="{E1BC34DA-193C-7B6E-8531-792C9E69B761}"/>
              </a:ext>
            </a:extLst>
          </p:cNvPr>
          <p:cNvCxnSpPr>
            <a:cxnSpLocks/>
          </p:cNvCxnSpPr>
          <p:nvPr/>
        </p:nvCxnSpPr>
        <p:spPr>
          <a:xfrm>
            <a:off x="1333500" y="4724400"/>
            <a:ext cx="3276600" cy="1572121"/>
          </a:xfrm>
          <a:prstGeom prst="curvedConnector3">
            <a:avLst>
              <a:gd name="adj1" fmla="val -2267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ttore curvo 13">
            <a:extLst>
              <a:ext uri="{FF2B5EF4-FFF2-40B4-BE49-F238E27FC236}">
                <a16:creationId xmlns:a16="http://schemas.microsoft.com/office/drawing/2014/main" id="{C7757F01-9EEB-3876-F351-C3A3CA75BD6A}"/>
              </a:ext>
            </a:extLst>
          </p:cNvPr>
          <p:cNvCxnSpPr>
            <a:cxnSpLocks/>
          </p:cNvCxnSpPr>
          <p:nvPr/>
        </p:nvCxnSpPr>
        <p:spPr>
          <a:xfrm rot="10800000" flipV="1">
            <a:off x="6896102" y="5762625"/>
            <a:ext cx="2971798" cy="533896"/>
          </a:xfrm>
          <a:prstGeom prst="curvedConnector3">
            <a:avLst>
              <a:gd name="adj1" fmla="val -8013"/>
            </a:avLst>
          </a:prstGeom>
          <a:ln>
            <a:tailEnd type="triangle"/>
          </a:ln>
        </p:spPr>
        <p:style>
          <a:lnRef idx="1">
            <a:schemeClr val="accent1"/>
          </a:lnRef>
          <a:fillRef idx="0">
            <a:schemeClr val="accent1"/>
          </a:fillRef>
          <a:effectRef idx="0">
            <a:schemeClr val="accent1"/>
          </a:effectRef>
          <a:fontRef idx="minor">
            <a:schemeClr val="tx1"/>
          </a:fontRef>
        </p:style>
      </p:cxnSp>
      <p:pic>
        <p:nvPicPr>
          <p:cNvPr id="21" name="Immagine 20">
            <a:extLst>
              <a:ext uri="{FF2B5EF4-FFF2-40B4-BE49-F238E27FC236}">
                <a16:creationId xmlns:a16="http://schemas.microsoft.com/office/drawing/2014/main" id="{3C96C4B0-F424-FF83-2031-DCC4BC0E42A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20823" y="92560"/>
            <a:ext cx="1679705" cy="1679705"/>
          </a:xfrm>
          <a:prstGeom prst="rect">
            <a:avLst/>
          </a:prstGeom>
        </p:spPr>
      </p:pic>
    </p:spTree>
    <p:extLst>
      <p:ext uri="{BB962C8B-B14F-4D97-AF65-F5344CB8AC3E}">
        <p14:creationId xmlns:p14="http://schemas.microsoft.com/office/powerpoint/2010/main" val="2155488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F257A8D-3846-2678-1013-E16C018FD7B6}"/>
              </a:ext>
            </a:extLst>
          </p:cNvPr>
          <p:cNvSpPr>
            <a:spLocks noGrp="1"/>
          </p:cNvSpPr>
          <p:nvPr>
            <p:ph type="title"/>
          </p:nvPr>
        </p:nvSpPr>
        <p:spPr/>
        <p:txBody>
          <a:bodyPr/>
          <a:lstStyle/>
          <a:p>
            <a:r>
              <a:rPr lang="it-IT" dirty="0" err="1"/>
              <a:t>Mockup</a:t>
            </a:r>
            <a:endParaRPr lang="it-IT" dirty="0"/>
          </a:p>
        </p:txBody>
      </p:sp>
      <p:sp>
        <p:nvSpPr>
          <p:cNvPr id="3" name="Segnaposto contenuto 2">
            <a:extLst>
              <a:ext uri="{FF2B5EF4-FFF2-40B4-BE49-F238E27FC236}">
                <a16:creationId xmlns:a16="http://schemas.microsoft.com/office/drawing/2014/main" id="{31945670-1382-37B1-285E-A0DD608EAFC9}"/>
              </a:ext>
            </a:extLst>
          </p:cNvPr>
          <p:cNvSpPr>
            <a:spLocks noGrp="1"/>
          </p:cNvSpPr>
          <p:nvPr>
            <p:ph idx="1"/>
          </p:nvPr>
        </p:nvSpPr>
        <p:spPr>
          <a:xfrm>
            <a:off x="818711" y="2570110"/>
            <a:ext cx="5277288" cy="3636511"/>
          </a:xfrm>
        </p:spPr>
        <p:txBody>
          <a:bodyPr/>
          <a:lstStyle/>
          <a:p>
            <a:pPr marL="0" indent="0">
              <a:buNone/>
            </a:pPr>
            <a:r>
              <a:rPr lang="it-IT" dirty="0">
                <a:solidFill>
                  <a:schemeClr val="bg1"/>
                </a:solidFill>
              </a:rPr>
              <a:t>First page:</a:t>
            </a:r>
          </a:p>
          <a:p>
            <a:pPr marL="0" indent="0">
              <a:buNone/>
            </a:pPr>
            <a:r>
              <a:rPr lang="it-IT" dirty="0">
                <a:solidFill>
                  <a:schemeClr val="bg1"/>
                </a:solidFill>
              </a:rPr>
              <a:t>Un riepilogo dell’analisi fatta, esponendo le principali informazione emerse sulle tre dimensioni (impiegato, regione, prodotto) e sul fatto (vendite).</a:t>
            </a:r>
          </a:p>
          <a:p>
            <a:pPr marL="0" indent="0">
              <a:buNone/>
            </a:pPr>
            <a:r>
              <a:rPr lang="it-IT" dirty="0">
                <a:solidFill>
                  <a:schemeClr val="bg1"/>
                </a:solidFill>
              </a:rPr>
              <a:t>In fondo tre bottoni che ti portano all’analisi dettagliata per il direttore e per l’impiegato.</a:t>
            </a:r>
          </a:p>
        </p:txBody>
      </p:sp>
      <p:pic>
        <p:nvPicPr>
          <p:cNvPr id="6" name="Immagine 5">
            <a:extLst>
              <a:ext uri="{FF2B5EF4-FFF2-40B4-BE49-F238E27FC236}">
                <a16:creationId xmlns:a16="http://schemas.microsoft.com/office/drawing/2014/main" id="{F5B8BF0C-7C8F-C927-E96B-F9A2C7FDBA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0823" y="92560"/>
            <a:ext cx="1679705" cy="1679705"/>
          </a:xfrm>
          <a:prstGeom prst="rect">
            <a:avLst/>
          </a:prstGeom>
        </p:spPr>
      </p:pic>
      <p:pic>
        <p:nvPicPr>
          <p:cNvPr id="7" name="Immagine 6">
            <a:extLst>
              <a:ext uri="{FF2B5EF4-FFF2-40B4-BE49-F238E27FC236}">
                <a16:creationId xmlns:a16="http://schemas.microsoft.com/office/drawing/2014/main" id="{76E74202-D810-BCA1-0287-E3AB4046048D}"/>
              </a:ext>
            </a:extLst>
          </p:cNvPr>
          <p:cNvPicPr>
            <a:picLocks noChangeAspect="1"/>
          </p:cNvPicPr>
          <p:nvPr/>
        </p:nvPicPr>
        <p:blipFill>
          <a:blip r:embed="rId3"/>
          <a:stretch>
            <a:fillRect/>
          </a:stretch>
        </p:blipFill>
        <p:spPr>
          <a:xfrm>
            <a:off x="7584794" y="1987138"/>
            <a:ext cx="2736029" cy="4798907"/>
          </a:xfrm>
          <a:prstGeom prst="rect">
            <a:avLst/>
          </a:prstGeom>
        </p:spPr>
      </p:pic>
    </p:spTree>
    <p:extLst>
      <p:ext uri="{BB962C8B-B14F-4D97-AF65-F5344CB8AC3E}">
        <p14:creationId xmlns:p14="http://schemas.microsoft.com/office/powerpoint/2010/main" val="33936992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zione">
  <a:themeElements>
    <a:clrScheme name="Citazion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Citazion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itazion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TM03457503[[fn=Citazione]]</Template>
  <TotalTime>328</TotalTime>
  <Words>1054</Words>
  <Application>Microsoft Office PowerPoint</Application>
  <PresentationFormat>Widescreen</PresentationFormat>
  <Paragraphs>94</Paragraphs>
  <Slides>16</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16</vt:i4>
      </vt:variant>
    </vt:vector>
  </HeadingPairs>
  <TitlesOfParts>
    <vt:vector size="22" baseType="lpstr">
      <vt:lpstr>Arial</vt:lpstr>
      <vt:lpstr>Calibri</vt:lpstr>
      <vt:lpstr>Century Gothic</vt:lpstr>
      <vt:lpstr>Symbol</vt:lpstr>
      <vt:lpstr>Wingdings 2</vt:lpstr>
      <vt:lpstr>Citazione</vt:lpstr>
      <vt:lpstr>SparePartsIT</vt:lpstr>
      <vt:lpstr>Analisi e raccolta dei requisiti </vt:lpstr>
      <vt:lpstr>Business Understanding </vt:lpstr>
      <vt:lpstr>User story, requisiti funzionali intervista al direttore e dipendenti: </vt:lpstr>
      <vt:lpstr>Database Porzione di tabella vendite (vedi file excel per tabella completa)</vt:lpstr>
      <vt:lpstr>Tabella Obiettivi Impiegato</vt:lpstr>
      <vt:lpstr>Tabella Obiettivi Regione</vt:lpstr>
      <vt:lpstr>Grafico Relazioni</vt:lpstr>
      <vt:lpstr>Mockup</vt:lpstr>
      <vt:lpstr>Mockup</vt:lpstr>
      <vt:lpstr>Mockup</vt:lpstr>
      <vt:lpstr>Mockup</vt:lpstr>
      <vt:lpstr>Mockup</vt:lpstr>
      <vt:lpstr>Mockup</vt:lpstr>
      <vt:lpstr>Mockup</vt:lpstr>
      <vt:lpstr>Mockup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SparePartsIT</dc:title>
  <dc:creator>Marco Ursi</dc:creator>
  <cp:lastModifiedBy>Marco Ursi</cp:lastModifiedBy>
  <cp:revision>2</cp:revision>
  <dcterms:created xsi:type="dcterms:W3CDTF">2023-08-31T10:17:18Z</dcterms:created>
  <dcterms:modified xsi:type="dcterms:W3CDTF">2023-09-04T20:32:54Z</dcterms:modified>
</cp:coreProperties>
</file>