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50EB-0F9A-B010-C49D-0C44466A0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9E16A-6CE0-8932-7795-C8AA1CDD7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F56A3-7E11-A5E2-9BDD-AF99A25D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E98A-EB9D-7179-75DA-A144F5D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2FA54-ED40-E895-9A5D-035F296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99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F29CC-EDFD-E09D-950E-8640653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222D4-6829-1EBE-FCB0-B9F3DE29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37F6-A319-13CF-9592-2C048CC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4B4F6-6DB3-086B-6AA4-F5EAD1FF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70A72-E5F3-A4DF-9334-12AD1C2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33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02F8FE-DB72-4E3C-891F-E1109A77B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27744C-4FE1-1C9D-F657-5D5162CC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0E1620-48CA-7934-910B-5707F9E7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A4C62-4BF2-528C-BAC7-39F54816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F94A6-BAFA-7249-34C5-F2A86496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1665F-92C9-ED6F-DC79-66392411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1EB6A-6E5A-A61E-2632-435A777D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4B778-F9EB-D228-D978-6E743449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F43A9-9814-CC61-77C5-31ED0736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106B0-432E-9E1B-6B46-0BB8478C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6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48571-BDD2-18C6-CA0B-B2F65C18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BA5E8-9986-D988-BB93-3AE1F40E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3DA4C-34D8-303A-CC60-7CD4BB1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BFA09-74D3-D60D-D0F8-CA5D8558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F7930-D4DE-188F-BDB6-E99EB1F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52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5C0B-9683-C50C-F26C-09B79677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0780B-B0F2-79BF-69E1-8548D862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EDD42A-AC07-1ABD-2914-C1B4A2A8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5AB63C-DB5A-5257-5759-BF5C8C5F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0E8A7-5BE6-094D-42DB-DB2F647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55393-5CEC-E210-45A8-69235FA5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67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5209-6286-EBAB-DD7C-80734178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81FA45-BC81-4DF4-7426-D4B2B4B0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C8B3A0-754F-857D-1366-CCCF16D0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5456C0-BAFF-4666-7262-7E34BE01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27DC7-616C-F7D2-51C7-DA9EBCDE6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CC63F-2A6C-2F1F-7D44-31613683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75B2C9-C0F5-336A-41E3-AF9AEBC6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67F572-7B53-58E3-C354-D3E9A96B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02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49868-23EC-407A-5B89-DB42DD22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67C537-80C0-13A0-ED1E-4DE405B6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8DB25F-DB19-AFB6-CB56-6EB564F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13EC3-1C02-DF87-ADDB-AFE40524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302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0D3D97-018A-5D61-394F-BB82AD33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D202E5-8603-263D-7A5E-8759E945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B6C04-DF4F-A79D-5F81-36B6C1F6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4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E8B5C-0284-237C-8408-E2AA6899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BBAD8-7719-C690-2CC5-DD048B10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E2B3F5-4402-6FD9-7248-FFFE5FDE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2B1F1-755C-B48B-B33D-3A0ED86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F1D1AB-25A7-20D8-0D4A-72CBB39D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8D4FE0-E841-D2A9-92DD-81D0DE8F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7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5D6B3-AD26-3E10-8582-A4DCE9BE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9B4A6D-CF4B-F64D-2FA9-70AC9B337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245ABD-E7F4-2C3D-80F2-58AC205D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8904F7-D494-2742-23D0-297A7446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C9BA46-A5BD-5DF0-E1D3-21DD3408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2CC531-B16D-2D91-0E5F-F23ECE87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4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49725A-A159-FF6E-6FAA-F757314B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58BDE-EC41-F7CA-200A-97A58B16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DC2C2-270E-2231-EA30-26269F621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B4ED-C1BA-4077-B548-F831004A1E1D}" type="datetimeFigureOut">
              <a:rPr lang="es-PE" smtClean="0"/>
              <a:t>9/03/2023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0FFBC-6C34-7296-E520-BB4E56AD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19A18-2878-2228-56A6-834739D5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B9E8-68C1-4CC3-8ADA-6B266E9265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52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7F3126-1C42-329D-A72A-E7ED4A3ED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8" t="2866" r="29315" b="14051"/>
          <a:stretch/>
        </p:blipFill>
        <p:spPr>
          <a:xfrm>
            <a:off x="3946947" y="1"/>
            <a:ext cx="5432580" cy="6726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6E4F80-F2DF-FC39-552B-1FBE1F38C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9" y="131949"/>
            <a:ext cx="706581" cy="70658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1D35D6-A4DE-53BE-1A00-8EC4F17D9999}"/>
              </a:ext>
            </a:extLst>
          </p:cNvPr>
          <p:cNvSpPr txBox="1"/>
          <p:nvPr/>
        </p:nvSpPr>
        <p:spPr>
          <a:xfrm>
            <a:off x="5972038" y="1917851"/>
            <a:ext cx="138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TEXT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984F01-51FA-DE85-81AE-CDFA1D0FB4FD}"/>
              </a:ext>
            </a:extLst>
          </p:cNvPr>
          <p:cNvSpPr txBox="1"/>
          <p:nvPr/>
        </p:nvSpPr>
        <p:spPr>
          <a:xfrm>
            <a:off x="5795890" y="4133238"/>
            <a:ext cx="180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TEXT ABOUT THE ABOUT US PAGE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7739EC3-84E4-B723-8BC3-2888A72E93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97" y="838529"/>
            <a:ext cx="5077105" cy="25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5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Valencia</dc:creator>
  <cp:lastModifiedBy>Marco Valencia</cp:lastModifiedBy>
  <cp:revision>2</cp:revision>
  <dcterms:created xsi:type="dcterms:W3CDTF">2023-03-09T05:10:25Z</dcterms:created>
  <dcterms:modified xsi:type="dcterms:W3CDTF">2023-03-09T05:23:48Z</dcterms:modified>
</cp:coreProperties>
</file>