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E4435-8462-431C-8721-D522D8A5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37D1C-50EA-4029-AD2C-EB9B0261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306FC-C1D2-4E04-9F6A-F5A38C3D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41746-6795-4AD8-9834-6162CFA5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6FB95-82F8-4257-ADCA-7782A4B3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59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1504B-DD00-4381-A4F4-B1FF336B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18E1EF-D03B-4DF6-A530-03C05B75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1AA5D4-1B4A-4FD0-8320-C4DFED6F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D5070-5F62-4DD2-AC17-9F6A3BA0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277AF-4BF0-4CE0-8235-B3BC7B45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47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2523FB-23A1-4677-9276-C3BA2C29B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7D71BE-6E71-4492-AA60-93C7A2811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CA82D-3AAD-46F1-87C1-F8C0643F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0C1BD-A5E1-4E9E-80F3-E7D4D38E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AC179-44DD-4522-8477-8A1BBBEB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386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91976-6B28-4894-B13B-115B0582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D15-F8B5-479A-9DE2-3D90506D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3DAA0-BC70-463C-A4B2-2958E055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08A7C-9ABD-46A1-8000-4B332C4C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B905E-2A11-434B-8C09-73FDA1D0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17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3C35F-4495-4DA4-849C-964C5064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E32569-0BF0-4005-BAF3-714FB2DD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9EBF0-3102-43B0-A84D-FD74B92A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D627A-6A82-4427-B6A9-3F9C1D46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FC70A-DFD3-4F5A-81C9-EF70C7FD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27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523F1-F681-4DE8-8499-1BFC836C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D612B-F526-4CA4-BF90-68095ABDD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8F664E-D56F-45F8-8BA9-049F43E12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9C0260-3460-4311-A6E9-6250B95C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D252D4-232A-42EF-B9CF-F50A0A7C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D767C8-2B85-4B39-A2E4-C679EACD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23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A05C1-E66A-44A2-A9FC-20C1C7C1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C8F5CD-F1DA-404B-B9ED-E3C04A7F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2EEEC-6A59-4CA1-B1B5-86F3B21C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B5F84-4B37-4A4D-9C17-2670C1CF1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60C71-E5DE-4BFE-8B98-C95D0FBA8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4E4FEA-2939-4DD6-843E-B7C893F2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CC46ED-AF20-4A12-B493-6A8DFC8A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115375-1E13-4170-84B4-0419DEE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457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4E051-6173-42E5-8E51-EE8AED60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C3A78-DEA5-4BDA-862A-DC5780AE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6207E2-03BA-4CD2-99BA-C0B45A20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02891-ACD0-437A-8A5C-A2E7711B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521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041D41-9167-4287-BC21-4C5017E2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60E7B6-014A-42DF-853B-E0A350A2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5E0CBC-FB83-4A96-89F0-1A54FF92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46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23F5-863E-4421-9663-0394503D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06421-D863-4FEE-B33E-C50F7838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81BDF-4543-4AA6-B8CD-CAB6B503B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A1BFB6-2BA7-4380-997A-8D52FF4D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AE030-88F7-49FC-ADFF-DB27BC10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920358-06BE-4D9D-846C-5FD2FF3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524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7980B-2A75-4D6F-9BC1-A5679037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BDF809-4A2C-4E3A-A50A-F15088709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695D3E-E0F3-4CB8-B419-E856F8E6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27B35-3763-4573-8D87-36883CEF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0A752-2B39-4E6D-98EC-777DFE53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246B98-A0AB-4C2B-A9C5-24984959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672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013496-37E1-4274-9472-40E21F92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DFEE08-E3FD-418B-B69E-B874CA02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E6BFE0-4186-4F2F-8EBC-E445748B1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0320E-B19B-4826-A356-0BE207BD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A3E55-47E0-436C-9795-060F81B5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070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D74A97D5-9DB2-46AA-B167-47C3D4BB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08D7E0-B0F4-48D3-A4E3-3DAEB540D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3930D1-B1FB-4CD6-9AF2-4A4966DD7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62000" y="4907756"/>
            <a:ext cx="9144000" cy="1655762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Hipólito Marco Vinicio Aguilar Oscal 9941-16-15499</a:t>
            </a:r>
            <a:br>
              <a:rPr lang="es-G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G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1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FB2B89E2-BBCC-4AA3-9C6B-02AD7811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9CA4EB-A355-4EAB-9DCD-63828B168F40}"/>
              </a:ext>
            </a:extLst>
          </p:cNvPr>
          <p:cNvSpPr txBox="1"/>
          <p:nvPr/>
        </p:nvSpPr>
        <p:spPr>
          <a:xfrm>
            <a:off x="5638800" y="26851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306436-96F5-4B42-85D2-34AEE94F1477}"/>
              </a:ext>
            </a:extLst>
          </p:cNvPr>
          <p:cNvSpPr txBox="1"/>
          <p:nvPr/>
        </p:nvSpPr>
        <p:spPr>
          <a:xfrm>
            <a:off x="2423886" y="203200"/>
            <a:ext cx="584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000" b="1" i="1" dirty="0">
                <a:solidFill>
                  <a:schemeClr val="bg1"/>
                </a:solidFill>
              </a:rPr>
              <a:t>Estacionamiento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796628-EBE6-4CFA-B227-EFC43F7E163D}"/>
              </a:ext>
            </a:extLst>
          </p:cNvPr>
          <p:cNvSpPr txBox="1"/>
          <p:nvPr/>
        </p:nvSpPr>
        <p:spPr>
          <a:xfrm>
            <a:off x="1676400" y="2122215"/>
            <a:ext cx="84235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Será realizado por medio de un software que localice si un auto está o no presente en el espacio de estacionamiento. Para que sepan los conductores cuando hay lugares se pondrá una pantalla donde se mostrara si hay lugares solo o si está ocupado y no hay lugares para estacionarse.   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0064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FB2B89E2-BBCC-4AA3-9C6B-02AD7811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9CA4EB-A355-4EAB-9DCD-63828B168F40}"/>
              </a:ext>
            </a:extLst>
          </p:cNvPr>
          <p:cNvSpPr txBox="1"/>
          <p:nvPr/>
        </p:nvSpPr>
        <p:spPr>
          <a:xfrm>
            <a:off x="5638800" y="26851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306436-96F5-4B42-85D2-34AEE94F1477}"/>
              </a:ext>
            </a:extLst>
          </p:cNvPr>
          <p:cNvSpPr txBox="1"/>
          <p:nvPr/>
        </p:nvSpPr>
        <p:spPr>
          <a:xfrm>
            <a:off x="2423886" y="203200"/>
            <a:ext cx="584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000" b="1" i="1" dirty="0">
                <a:solidFill>
                  <a:schemeClr val="bg1"/>
                </a:solidFill>
              </a:rPr>
              <a:t>Estacionamiento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796628-EBE6-4CFA-B227-EFC43F7E163D}"/>
              </a:ext>
            </a:extLst>
          </p:cNvPr>
          <p:cNvSpPr txBox="1"/>
          <p:nvPr/>
        </p:nvSpPr>
        <p:spPr>
          <a:xfrm>
            <a:off x="1787235" y="1614384"/>
            <a:ext cx="8423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600" b="1" i="1" dirty="0">
                <a:solidFill>
                  <a:schemeClr val="bg1"/>
                </a:solidFill>
              </a:rPr>
              <a:t>El objetivo de realizar un estacionamiento automatizado que señale si hay un lugar disponible, donde el conductor no tendrá que perder su tiempo buscando un lugar para estacionarse</a:t>
            </a:r>
            <a:br>
              <a:rPr lang="es-GT" sz="3600" b="1" i="1" dirty="0">
                <a:solidFill>
                  <a:schemeClr val="bg1"/>
                </a:solidFill>
              </a:rPr>
            </a:br>
            <a:endParaRPr lang="es-GT" sz="3600" b="1" i="1" dirty="0">
              <a:solidFill>
                <a:schemeClr val="bg1"/>
              </a:solidFill>
            </a:endParaRPr>
          </a:p>
          <a:p>
            <a:r>
              <a:rPr lang="es-GT" dirty="0"/>
              <a:t>   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7451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FB2B89E2-BBCC-4AA3-9C6B-02AD7811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9CA4EB-A355-4EAB-9DCD-63828B168F40}"/>
              </a:ext>
            </a:extLst>
          </p:cNvPr>
          <p:cNvSpPr txBox="1"/>
          <p:nvPr/>
        </p:nvSpPr>
        <p:spPr>
          <a:xfrm>
            <a:off x="5638800" y="26851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306436-96F5-4B42-85D2-34AEE94F1477}"/>
              </a:ext>
            </a:extLst>
          </p:cNvPr>
          <p:cNvSpPr txBox="1"/>
          <p:nvPr/>
        </p:nvSpPr>
        <p:spPr>
          <a:xfrm>
            <a:off x="2423886" y="203200"/>
            <a:ext cx="584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000" b="1" i="1" dirty="0">
                <a:solidFill>
                  <a:schemeClr val="bg1"/>
                </a:solidFill>
              </a:rPr>
              <a:t>Estacionamiento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796628-EBE6-4CFA-B227-EFC43F7E163D}"/>
              </a:ext>
            </a:extLst>
          </p:cNvPr>
          <p:cNvSpPr txBox="1"/>
          <p:nvPr/>
        </p:nvSpPr>
        <p:spPr>
          <a:xfrm>
            <a:off x="2092036" y="2092036"/>
            <a:ext cx="8423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Materiales:</a:t>
            </a:r>
            <a:br>
              <a:rPr lang="es-GT" dirty="0"/>
            </a:br>
            <a:br>
              <a:rPr lang="es-GT" dirty="0"/>
            </a:br>
            <a:r>
              <a:rPr lang="es-GT" dirty="0"/>
              <a:t>* 24 resistencias de 330 </a:t>
            </a:r>
            <a:r>
              <a:rPr lang="es-GT" dirty="0" err="1"/>
              <a:t>Omios</a:t>
            </a:r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8 Infrarrojos de emisor y 8 de transmisor</a:t>
            </a:r>
            <a:br>
              <a:rPr lang="es-GT" dirty="0"/>
            </a:br>
            <a:endParaRPr lang="es-GT" dirty="0"/>
          </a:p>
          <a:p>
            <a:r>
              <a:rPr lang="es-GT" dirty="0"/>
              <a:t>   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002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615F658-70B7-46DF-B84D-0A1B003F01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14622" y="1825626"/>
          <a:ext cx="5762756" cy="4351335"/>
        </p:xfrm>
        <a:graphic>
          <a:graphicData uri="http://schemas.openxmlformats.org/drawingml/2006/table">
            <a:tbl>
              <a:tblPr/>
              <a:tblGrid>
                <a:gridCol w="1314932">
                  <a:extLst>
                    <a:ext uri="{9D8B030D-6E8A-4147-A177-3AD203B41FA5}">
                      <a16:colId xmlns:a16="http://schemas.microsoft.com/office/drawing/2014/main" val="1697338942"/>
                    </a:ext>
                  </a:extLst>
                </a:gridCol>
                <a:gridCol w="1314932">
                  <a:extLst>
                    <a:ext uri="{9D8B030D-6E8A-4147-A177-3AD203B41FA5}">
                      <a16:colId xmlns:a16="http://schemas.microsoft.com/office/drawing/2014/main" val="2311612810"/>
                    </a:ext>
                  </a:extLst>
                </a:gridCol>
                <a:gridCol w="1314932">
                  <a:extLst>
                    <a:ext uri="{9D8B030D-6E8A-4147-A177-3AD203B41FA5}">
                      <a16:colId xmlns:a16="http://schemas.microsoft.com/office/drawing/2014/main" val="2752943189"/>
                    </a:ext>
                  </a:extLst>
                </a:gridCol>
                <a:gridCol w="1817960">
                  <a:extLst>
                    <a:ext uri="{9D8B030D-6E8A-4147-A177-3AD203B41FA5}">
                      <a16:colId xmlns:a16="http://schemas.microsoft.com/office/drawing/2014/main" val="1741766050"/>
                    </a:ext>
                  </a:extLst>
                </a:gridCol>
              </a:tblGrid>
              <a:tr h="2941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Actividad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845111"/>
                  </a:ext>
                </a:extLst>
              </a:tr>
              <a:tr h="2871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Marco Aguilar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12/04/2019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Compra de Arduino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334780"/>
                  </a:ext>
                </a:extLst>
              </a:tr>
              <a:tr h="2871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13/04/2019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Entrega de Anteproyecto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14623"/>
                  </a:ext>
                </a:extLst>
              </a:tr>
              <a:tr h="4565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Marco Aguilar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15/04/2019 a 16/04/2019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Compra de Materiales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921774"/>
                  </a:ext>
                </a:extLst>
              </a:tr>
              <a:tr h="4565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Juan Diego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17/04/2019 a 22/04/2019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Diseño de Maqueta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80243"/>
                  </a:ext>
                </a:extLst>
              </a:tr>
              <a:tr h="4565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23/04/2019 al 04/05/2019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Programación de arduino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398190"/>
                  </a:ext>
                </a:extLst>
              </a:tr>
              <a:tr h="4565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Roberto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05/05/2019 al 10/05/2019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Programar en C++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576931"/>
                  </a:ext>
                </a:extLst>
              </a:tr>
              <a:tr h="4565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11/05/2019 a 14/05/2019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Pruebas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0225"/>
                  </a:ext>
                </a:extLst>
              </a:tr>
              <a:tr h="4565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15/05/2019 a 18/05/2019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Solicitar revisión a Alex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58429"/>
                  </a:ext>
                </a:extLst>
              </a:tr>
              <a:tr h="4565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18/05/2019 s 23/05/2019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Preparación de presentación 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11437"/>
                  </a:ext>
                </a:extLst>
              </a:tr>
              <a:tr h="2871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Presentación </a:t>
                      </a:r>
                      <a:endParaRPr lang="es-GT" sz="1700" dirty="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7097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65564DA-25A8-4245-A490-32428700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8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C4537-FB00-44AC-A610-F2C284D4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A0796-251B-4642-8FC8-5333D556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3328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173</Words>
  <Application>Microsoft Office PowerPoint</Application>
  <PresentationFormat>Panorámica</PresentationFormat>
  <Paragraphs>58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Final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MARCO VINICIO</dc:creator>
  <cp:lastModifiedBy> </cp:lastModifiedBy>
  <cp:revision>3</cp:revision>
  <dcterms:created xsi:type="dcterms:W3CDTF">2019-05-25T03:38:40Z</dcterms:created>
  <dcterms:modified xsi:type="dcterms:W3CDTF">2019-05-25T04:01:59Z</dcterms:modified>
</cp:coreProperties>
</file>