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101" autoAdjust="0"/>
  </p:normalViewPr>
  <p:slideViewPr>
    <p:cSldViewPr snapToGrid="0">
      <p:cViewPr varScale="1">
        <p:scale>
          <a:sx n="57" d="100"/>
          <a:sy n="57" d="100"/>
        </p:scale>
        <p:origin x="102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A0C9-3B5C-4D18-88C1-40DF3BA9A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EEB0-112D-4A50-A624-5074D249F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E19B-A1DC-4E3C-A7B0-125A5875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3F7D5-EC7A-4450-A0ED-17C3A597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7E5CC-82FB-4E61-B44E-7A09A611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03F7-0194-488A-A99D-1CFD07D4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83662-D1CF-4A0C-AE1A-02AAB9789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1AFB-600B-4C1D-9483-60E8E13A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3861-421B-4D11-BF35-33ED32D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5BE4-B0A1-48FF-9D3A-CBB23C6F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5F5DD-9984-40B5-8910-43D67C70A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7B942-4DA9-49E0-8F92-D6A846F4C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0012D-AD65-4CAF-A153-5CD88EF7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E28C-4F3A-4B6A-A00E-0589A294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B91C-8F17-4523-B505-3D0A207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97F7-6A44-47B6-8666-1BFE0AA5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1284-2B1B-478A-AD45-EC8087489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D83B-A765-40D5-85EB-63AA1C52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9328-68C8-4A18-AF5E-743BBC8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21DC-D473-401B-A6DB-DF8DAFC4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1787-6E9D-4BAC-839B-41857919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AD42-EB9E-4562-BB6B-AD044D1C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6970-F9B5-44EC-85E4-96EA8408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DF32-0503-481D-AF6F-254EA0F2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537D-F193-403D-9249-D6770FD1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0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60DE-2327-4406-9224-DC768A9A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A536-2B65-4E5A-99F1-EB2DD4854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4C78-1012-4982-B6DB-DFECFC102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B632-64CC-4495-BCBF-1C10A443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E1F9E-33C3-4D04-9940-80B2B8F6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A35FC-CF62-43F4-9973-3F3D4257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254E-F0FE-40F7-BAF1-81C41DEC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DA3BE-1477-4946-BF6F-2F43B0DA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7D23B-E493-4CC5-999B-0EF372A1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BFF95-54C7-4698-9A03-F3943EB7C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12E3A-B3D4-44B3-A6E8-3C4239E76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BD1FC-27C7-4CC3-9C10-EAEA0DF5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9E149-53AF-41F7-8233-A01A35BD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9BB87-1E62-4059-8080-5CB378D9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0703-10C1-4E36-9285-4CE6D95E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F2795-27FA-475F-BC97-65EDF59C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15ADC-0F56-4A2B-B3C5-6A92D40D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A3D7E-36E8-4A24-A297-16D2980D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2648F-2671-4CC2-8F1A-247D0BB9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90BF8-5E40-4099-9AC7-3A609161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E09DE-0D5C-4A5D-9E90-02D6C0BB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6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388-D4F2-4766-A6A9-51DA8096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948D-8C48-4FFF-B11E-C861DFAB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FA9D2-8B42-4BAA-A085-EC5B39DE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DF5AF-BB28-4772-8BA2-2D13A83E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C1061-BF92-4409-BF73-3600B087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21515-C0DD-490C-9DD8-10D744D4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7D1-2117-45DE-9C13-9E13B961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02FE3-C083-4894-8F05-051F3CFB3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D2EAA-6F35-467F-9FD8-5A47DEC5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68D7-E364-4B86-B2BE-96FD8F80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8345-C543-4932-AB45-7D0C5095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D5D5-D9D8-4510-ACD3-924F65A3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1645A-9772-42EE-B2B4-386AEBAF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84FFE-78C8-404D-AF18-06566042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55D9F-634B-497C-A21B-102BFC16D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BC35-06A4-4972-8EEF-252E8ED6D59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12E5-B770-4305-9A0C-1A6A082C9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D45A-7628-4E78-A601-C99484C04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83CC-193B-4FB9-88BC-7362CB09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4856AF9-0197-4DEE-AF43-DFEDFEAE17A9}"/>
              </a:ext>
            </a:extLst>
          </p:cNvPr>
          <p:cNvSpPr/>
          <p:nvPr/>
        </p:nvSpPr>
        <p:spPr>
          <a:xfrm>
            <a:off x="4619770" y="462776"/>
            <a:ext cx="3462453" cy="5001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1CB564F-C9BF-42D5-BD52-E5C86779C17D}"/>
              </a:ext>
            </a:extLst>
          </p:cNvPr>
          <p:cNvSpPr/>
          <p:nvPr/>
        </p:nvSpPr>
        <p:spPr>
          <a:xfrm>
            <a:off x="641195" y="2189335"/>
            <a:ext cx="1269710" cy="1201781"/>
          </a:xfrm>
          <a:prstGeom prst="flowChartConnecto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 News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7421B3E-E15E-4D68-A9E4-A8A8A91C23ED}"/>
              </a:ext>
            </a:extLst>
          </p:cNvPr>
          <p:cNvSpPr/>
          <p:nvPr/>
        </p:nvSpPr>
        <p:spPr>
          <a:xfrm>
            <a:off x="2603810" y="2189334"/>
            <a:ext cx="1269710" cy="1201781"/>
          </a:xfrm>
          <a:prstGeom prst="flowChartConnecto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TFIDF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C5387C-CDBE-4426-9CDB-792DC45809F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910905" y="2790226"/>
            <a:ext cx="692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915BE9B-B2A4-4D5C-BBEA-F3849FCBBAE8}"/>
              </a:ext>
            </a:extLst>
          </p:cNvPr>
          <p:cNvSpPr/>
          <p:nvPr/>
        </p:nvSpPr>
        <p:spPr>
          <a:xfrm>
            <a:off x="4959119" y="1146700"/>
            <a:ext cx="2841160" cy="1451672"/>
          </a:xfrm>
          <a:prstGeom prst="flowChartConnecto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NB (Multinomial) with Hyperparameters Tuning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C05B3CB-4BB5-45F4-8098-9A1B6641110F}"/>
              </a:ext>
            </a:extLst>
          </p:cNvPr>
          <p:cNvSpPr/>
          <p:nvPr/>
        </p:nvSpPr>
        <p:spPr>
          <a:xfrm>
            <a:off x="8881944" y="4117820"/>
            <a:ext cx="3133493" cy="1675239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Multilabel Classification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OneVsRestClassifier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9272285-6EAD-4C32-A1D1-9BB87219022C}"/>
              </a:ext>
            </a:extLst>
          </p:cNvPr>
          <p:cNvSpPr/>
          <p:nvPr/>
        </p:nvSpPr>
        <p:spPr>
          <a:xfrm>
            <a:off x="5023238" y="3257301"/>
            <a:ext cx="2712921" cy="1451672"/>
          </a:xfrm>
          <a:prstGeom prst="flowChartConnecto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SVM(svc) with Hyperparameters Tuning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F03F645-1ADF-4E1A-AE8E-AFE24F2459C6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rot="5400000" flipH="1" flipV="1">
            <a:off x="3940493" y="1170708"/>
            <a:ext cx="316798" cy="17204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DF8D8F6-068F-4FB0-95BD-FB8B7A515B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4941" y="2842937"/>
            <a:ext cx="592022" cy="17845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1EC9FEB-2808-44A0-9794-8C3F6F8A5BAD}"/>
              </a:ext>
            </a:extLst>
          </p:cNvPr>
          <p:cNvCxnSpPr>
            <a:stCxn id="41" idx="3"/>
            <a:endCxn id="41" idx="2"/>
          </p:cNvCxnSpPr>
          <p:nvPr/>
        </p:nvCxnSpPr>
        <p:spPr>
          <a:xfrm flipH="1">
            <a:off x="6350997" y="2963437"/>
            <a:ext cx="1731226" cy="2500661"/>
          </a:xfrm>
          <a:prstGeom prst="bentConnector4">
            <a:avLst>
              <a:gd name="adj1" fmla="val -45089"/>
              <a:gd name="adj2" fmla="val 1303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4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QI</dc:creator>
  <cp:lastModifiedBy> </cp:lastModifiedBy>
  <cp:revision>4</cp:revision>
  <dcterms:created xsi:type="dcterms:W3CDTF">2019-04-23T18:47:58Z</dcterms:created>
  <dcterms:modified xsi:type="dcterms:W3CDTF">2019-04-23T21:20:27Z</dcterms:modified>
</cp:coreProperties>
</file>