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58" r:id="rId5"/>
    <p:sldId id="260" r:id="rId6"/>
    <p:sldId id="265" r:id="rId7"/>
    <p:sldId id="274" r:id="rId8"/>
    <p:sldId id="277" r:id="rId9"/>
    <p:sldId id="273" r:id="rId10"/>
    <p:sldId id="275" r:id="rId11"/>
    <p:sldId id="278" r:id="rId12"/>
    <p:sldId id="276" r:id="rId13"/>
    <p:sldId id="279" r:id="rId14"/>
    <p:sldId id="267" r:id="rId15"/>
    <p:sldId id="266" r:id="rId16"/>
    <p:sldId id="263" r:id="rId17"/>
    <p:sldId id="264" r:id="rId18"/>
    <p:sldId id="269" r:id="rId19"/>
    <p:sldId id="272" r:id="rId20"/>
    <p:sldId id="268" r:id="rId21"/>
    <p:sldId id="270" r:id="rId22"/>
    <p:sldId id="271" r:id="rId23"/>
    <p:sldId id="280" r:id="rId24"/>
    <p:sldId id="282" r:id="rId25"/>
    <p:sldId id="281" r:id="rId26"/>
    <p:sldId id="261"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0717" autoAdjust="0"/>
  </p:normalViewPr>
  <p:slideViewPr>
    <p:cSldViewPr snapToGrid="0">
      <p:cViewPr varScale="1">
        <p:scale>
          <a:sx n="101" d="100"/>
          <a:sy n="101" d="100"/>
        </p:scale>
        <p:origin x="4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Ycaza Lengua" userId="54f5c2aebb832130" providerId="LiveId" clId="{2DFD192E-C78A-4046-9EB0-EA79C055BE23}"/>
    <pc:docChg chg="undo custSel addSld delSld modSld">
      <pc:chgData name="Marco Ycaza Lengua" userId="54f5c2aebb832130" providerId="LiveId" clId="{2DFD192E-C78A-4046-9EB0-EA79C055BE23}" dt="2022-01-26T13:23:35.503" v="1250" actId="1076"/>
      <pc:docMkLst>
        <pc:docMk/>
      </pc:docMkLst>
      <pc:sldChg chg="addSp delSp modSp new mod setBg">
        <pc:chgData name="Marco Ycaza Lengua" userId="54f5c2aebb832130" providerId="LiveId" clId="{2DFD192E-C78A-4046-9EB0-EA79C055BE23}" dt="2022-01-26T13:14:59.027" v="1135" actId="122"/>
        <pc:sldMkLst>
          <pc:docMk/>
          <pc:sldMk cId="806783325" sldId="256"/>
        </pc:sldMkLst>
        <pc:spChg chg="del mod">
          <ac:chgData name="Marco Ycaza Lengua" userId="54f5c2aebb832130" providerId="LiveId" clId="{2DFD192E-C78A-4046-9EB0-EA79C055BE23}" dt="2022-01-26T06:39:47.101" v="81" actId="478"/>
          <ac:spMkLst>
            <pc:docMk/>
            <pc:sldMk cId="806783325" sldId="256"/>
            <ac:spMk id="2" creationId="{2162FAC9-C3FE-41C8-B446-2E42E251A1F9}"/>
          </ac:spMkLst>
        </pc:spChg>
        <pc:spChg chg="mod">
          <ac:chgData name="Marco Ycaza Lengua" userId="54f5c2aebb832130" providerId="LiveId" clId="{2DFD192E-C78A-4046-9EB0-EA79C055BE23}" dt="2022-01-26T13:14:59.027" v="1135" actId="122"/>
          <ac:spMkLst>
            <pc:docMk/>
            <pc:sldMk cId="806783325" sldId="256"/>
            <ac:spMk id="3" creationId="{0F1A15AC-A897-4B79-B5A5-87FE59D0502A}"/>
          </ac:spMkLst>
        </pc:spChg>
        <pc:spChg chg="add del">
          <ac:chgData name="Marco Ycaza Lengua" userId="54f5c2aebb832130" providerId="LiveId" clId="{2DFD192E-C78A-4046-9EB0-EA79C055BE23}" dt="2022-01-26T06:38:56.480" v="48" actId="26606"/>
          <ac:spMkLst>
            <pc:docMk/>
            <pc:sldMk cId="806783325" sldId="256"/>
            <ac:spMk id="10" creationId="{F0A604E4-7307-451C-93BE-F1F7E1BF3BF8}"/>
          </ac:spMkLst>
        </pc:spChg>
        <pc:spChg chg="add del">
          <ac:chgData name="Marco Ycaza Lengua" userId="54f5c2aebb832130" providerId="LiveId" clId="{2DFD192E-C78A-4046-9EB0-EA79C055BE23}" dt="2022-01-26T06:38:56.480" v="48" actId="26606"/>
          <ac:spMkLst>
            <pc:docMk/>
            <pc:sldMk cId="806783325" sldId="256"/>
            <ac:spMk id="12" creationId="{F7F3A0AA-35E5-4085-942B-737839030604}"/>
          </ac:spMkLst>
        </pc:spChg>
        <pc:spChg chg="add del">
          <ac:chgData name="Marco Ycaza Lengua" userId="54f5c2aebb832130" providerId="LiveId" clId="{2DFD192E-C78A-4046-9EB0-EA79C055BE23}" dt="2022-01-26T06:38:56.480" v="48" actId="26606"/>
          <ac:spMkLst>
            <pc:docMk/>
            <pc:sldMk cId="806783325" sldId="256"/>
            <ac:spMk id="14" creationId="{402F5C38-C747-4173-ABBF-656E39E82130}"/>
          </ac:spMkLst>
        </pc:spChg>
        <pc:spChg chg="add del">
          <ac:chgData name="Marco Ycaza Lengua" userId="54f5c2aebb832130" providerId="LiveId" clId="{2DFD192E-C78A-4046-9EB0-EA79C055BE23}" dt="2022-01-26T06:38:56.480" v="48" actId="26606"/>
          <ac:spMkLst>
            <pc:docMk/>
            <pc:sldMk cId="806783325" sldId="256"/>
            <ac:spMk id="16" creationId="{E37EECFC-A684-4391-AE85-4CDAF5565F61}"/>
          </ac:spMkLst>
        </pc:spChg>
        <pc:picChg chg="add mod">
          <ac:chgData name="Marco Ycaza Lengua" userId="54f5c2aebb832130" providerId="LiveId" clId="{2DFD192E-C78A-4046-9EB0-EA79C055BE23}" dt="2022-01-26T13:14:13.177" v="1130" actId="1076"/>
          <ac:picMkLst>
            <pc:docMk/>
            <pc:sldMk cId="806783325" sldId="256"/>
            <ac:picMk id="4" creationId="{E23D10E3-3D21-4DCD-A15C-85D5A941B5BB}"/>
          </ac:picMkLst>
        </pc:picChg>
        <pc:picChg chg="add del mod">
          <ac:chgData name="Marco Ycaza Lengua" userId="54f5c2aebb832130" providerId="LiveId" clId="{2DFD192E-C78A-4046-9EB0-EA79C055BE23}" dt="2022-01-26T13:13:41.917" v="1117" actId="478"/>
          <ac:picMkLst>
            <pc:docMk/>
            <pc:sldMk cId="806783325" sldId="256"/>
            <ac:picMk id="5" creationId="{9F2A8699-8D75-4F7A-92C6-E247963D983B}"/>
          </ac:picMkLst>
        </pc:picChg>
        <pc:picChg chg="add mod">
          <ac:chgData name="Marco Ycaza Lengua" userId="54f5c2aebb832130" providerId="LiveId" clId="{2DFD192E-C78A-4046-9EB0-EA79C055BE23}" dt="2022-01-26T13:14:55.677" v="1134" actId="1076"/>
          <ac:picMkLst>
            <pc:docMk/>
            <pc:sldMk cId="806783325" sldId="256"/>
            <ac:picMk id="7" creationId="{B0B12810-3950-46F2-B975-14A296F9DB99}"/>
          </ac:picMkLst>
        </pc:picChg>
        <pc:picChg chg="add del mod">
          <ac:chgData name="Marco Ycaza Lengua" userId="54f5c2aebb832130" providerId="LiveId" clId="{2DFD192E-C78A-4046-9EB0-EA79C055BE23}" dt="2022-01-26T13:13:47.941" v="1121" actId="478"/>
          <ac:picMkLst>
            <pc:docMk/>
            <pc:sldMk cId="806783325" sldId="256"/>
            <ac:picMk id="1026" creationId="{B23EFD57-94A4-4A0E-B187-B8BE0AA37E68}"/>
          </ac:picMkLst>
        </pc:picChg>
      </pc:sldChg>
      <pc:sldChg chg="new del">
        <pc:chgData name="Marco Ycaza Lengua" userId="54f5c2aebb832130" providerId="LiveId" clId="{2DFD192E-C78A-4046-9EB0-EA79C055BE23}" dt="2022-01-26T06:41:56.697" v="111" actId="47"/>
        <pc:sldMkLst>
          <pc:docMk/>
          <pc:sldMk cId="878912351" sldId="257"/>
        </pc:sldMkLst>
      </pc:sldChg>
      <pc:sldChg chg="addSp delSp modSp new mod">
        <pc:chgData name="Marco Ycaza Lengua" userId="54f5c2aebb832130" providerId="LiveId" clId="{2DFD192E-C78A-4046-9EB0-EA79C055BE23}" dt="2022-01-26T13:18:15.591" v="1172" actId="13926"/>
        <pc:sldMkLst>
          <pc:docMk/>
          <pc:sldMk cId="2347076253" sldId="257"/>
        </pc:sldMkLst>
        <pc:spChg chg="add mod">
          <ac:chgData name="Marco Ycaza Lengua" userId="54f5c2aebb832130" providerId="LiveId" clId="{2DFD192E-C78A-4046-9EB0-EA79C055BE23}" dt="2022-01-26T13:17:16.097" v="1158" actId="20577"/>
          <ac:spMkLst>
            <pc:docMk/>
            <pc:sldMk cId="2347076253" sldId="257"/>
            <ac:spMk id="2" creationId="{14FAA1F6-572E-4769-B26B-BA62D52EFFE5}"/>
          </ac:spMkLst>
        </pc:spChg>
        <pc:spChg chg="del">
          <ac:chgData name="Marco Ycaza Lengua" userId="54f5c2aebb832130" providerId="LiveId" clId="{2DFD192E-C78A-4046-9EB0-EA79C055BE23}" dt="2022-01-26T06:44:01.882" v="118" actId="478"/>
          <ac:spMkLst>
            <pc:docMk/>
            <pc:sldMk cId="2347076253" sldId="257"/>
            <ac:spMk id="2" creationId="{3F001E43-4512-489E-8D5A-5EA5B0456780}"/>
          </ac:spMkLst>
        </pc:spChg>
        <pc:spChg chg="del">
          <ac:chgData name="Marco Ycaza Lengua" userId="54f5c2aebb832130" providerId="LiveId" clId="{2DFD192E-C78A-4046-9EB0-EA79C055BE23}" dt="2022-01-26T06:44:02.463" v="119" actId="478"/>
          <ac:spMkLst>
            <pc:docMk/>
            <pc:sldMk cId="2347076253" sldId="257"/>
            <ac:spMk id="3" creationId="{1C80A8BC-E742-4CEF-A60A-D29543FE69C4}"/>
          </ac:spMkLst>
        </pc:spChg>
        <pc:spChg chg="add del mod">
          <ac:chgData name="Marco Ycaza Lengua" userId="54f5c2aebb832130" providerId="LiveId" clId="{2DFD192E-C78A-4046-9EB0-EA79C055BE23}" dt="2022-01-26T06:44:45.663" v="124"/>
          <ac:spMkLst>
            <pc:docMk/>
            <pc:sldMk cId="2347076253" sldId="257"/>
            <ac:spMk id="4" creationId="{A73E124E-BF36-44E3-B059-8DF905EF725F}"/>
          </ac:spMkLst>
        </pc:spChg>
        <pc:spChg chg="add mod">
          <ac:chgData name="Marco Ycaza Lengua" userId="54f5c2aebb832130" providerId="LiveId" clId="{2DFD192E-C78A-4046-9EB0-EA79C055BE23}" dt="2022-01-26T13:18:15.591" v="1172" actId="13926"/>
          <ac:spMkLst>
            <pc:docMk/>
            <pc:sldMk cId="2347076253" sldId="257"/>
            <ac:spMk id="5" creationId="{A3DE0BFE-79C2-4E4C-BDE5-D5489EB44E32}"/>
          </ac:spMkLst>
        </pc:spChg>
        <pc:picChg chg="add del">
          <ac:chgData name="Marco Ycaza Lengua" userId="54f5c2aebb832130" providerId="LiveId" clId="{2DFD192E-C78A-4046-9EB0-EA79C055BE23}" dt="2022-01-26T06:47:44.862" v="328"/>
          <ac:picMkLst>
            <pc:docMk/>
            <pc:sldMk cId="2347076253" sldId="257"/>
            <ac:picMk id="2050" creationId="{9C095937-D719-4695-8B46-D674CEAE9ECF}"/>
          </ac:picMkLst>
        </pc:picChg>
        <pc:picChg chg="add del mod">
          <ac:chgData name="Marco Ycaza Lengua" userId="54f5c2aebb832130" providerId="LiveId" clId="{2DFD192E-C78A-4046-9EB0-EA79C055BE23}" dt="2022-01-26T06:47:57.615" v="336" actId="478"/>
          <ac:picMkLst>
            <pc:docMk/>
            <pc:sldMk cId="2347076253" sldId="257"/>
            <ac:picMk id="2052" creationId="{5CD6E690-E619-43D8-985A-27BF97163242}"/>
          </ac:picMkLst>
        </pc:picChg>
      </pc:sldChg>
      <pc:sldChg chg="add del">
        <pc:chgData name="Marco Ycaza Lengua" userId="54f5c2aebb832130" providerId="LiveId" clId="{2DFD192E-C78A-4046-9EB0-EA79C055BE23}" dt="2022-01-26T06:41:59.262" v="112" actId="47"/>
        <pc:sldMkLst>
          <pc:docMk/>
          <pc:sldMk cId="488909590" sldId="258"/>
        </pc:sldMkLst>
      </pc:sldChg>
      <pc:sldChg chg="new del">
        <pc:chgData name="Marco Ycaza Lengua" userId="54f5c2aebb832130" providerId="LiveId" clId="{2DFD192E-C78A-4046-9EB0-EA79C055BE23}" dt="2022-01-26T06:43:56.779" v="117" actId="47"/>
        <pc:sldMkLst>
          <pc:docMk/>
          <pc:sldMk cId="2619863040" sldId="258"/>
        </pc:sldMkLst>
      </pc:sldChg>
      <pc:sldChg chg="modSp add del mod">
        <pc:chgData name="Marco Ycaza Lengua" userId="54f5c2aebb832130" providerId="LiveId" clId="{2DFD192E-C78A-4046-9EB0-EA79C055BE23}" dt="2022-01-26T13:15:12.687" v="1136" actId="47"/>
        <pc:sldMkLst>
          <pc:docMk/>
          <pc:sldMk cId="2748262153" sldId="258"/>
        </pc:sldMkLst>
        <pc:spChg chg="mod">
          <ac:chgData name="Marco Ycaza Lengua" userId="54f5c2aebb832130" providerId="LiveId" clId="{2DFD192E-C78A-4046-9EB0-EA79C055BE23}" dt="2022-01-26T06:53:19.654" v="820" actId="13926"/>
          <ac:spMkLst>
            <pc:docMk/>
            <pc:sldMk cId="2748262153" sldId="258"/>
            <ac:spMk id="5" creationId="{A3DE0BFE-79C2-4E4C-BDE5-D5489EB44E32}"/>
          </ac:spMkLst>
        </pc:spChg>
      </pc:sldChg>
      <pc:sldChg chg="new">
        <pc:chgData name="Marco Ycaza Lengua" userId="54f5c2aebb832130" providerId="LiveId" clId="{2DFD192E-C78A-4046-9EB0-EA79C055BE23}" dt="2022-01-26T13:18:46.897" v="1173" actId="680"/>
        <pc:sldMkLst>
          <pc:docMk/>
          <pc:sldMk cId="4276791239" sldId="258"/>
        </pc:sldMkLst>
      </pc:sldChg>
      <pc:sldChg chg="addSp delSp modSp add mod">
        <pc:chgData name="Marco Ycaza Lengua" userId="54f5c2aebb832130" providerId="LiveId" clId="{2DFD192E-C78A-4046-9EB0-EA79C055BE23}" dt="2022-01-26T13:23:35.503" v="1250" actId="1076"/>
        <pc:sldMkLst>
          <pc:docMk/>
          <pc:sldMk cId="467803614" sldId="259"/>
        </pc:sldMkLst>
        <pc:spChg chg="del">
          <ac:chgData name="Marco Ycaza Lengua" userId="54f5c2aebb832130" providerId="LiveId" clId="{2DFD192E-C78A-4046-9EB0-EA79C055BE23}" dt="2022-01-26T13:18:58.167" v="1175" actId="478"/>
          <ac:spMkLst>
            <pc:docMk/>
            <pc:sldMk cId="467803614" sldId="259"/>
            <ac:spMk id="2" creationId="{14FAA1F6-572E-4769-B26B-BA62D52EFFE5}"/>
          </ac:spMkLst>
        </pc:spChg>
        <pc:spChg chg="mod">
          <ac:chgData name="Marco Ycaza Lengua" userId="54f5c2aebb832130" providerId="LiveId" clId="{2DFD192E-C78A-4046-9EB0-EA79C055BE23}" dt="2022-01-26T13:22:28.981" v="1243" actId="20577"/>
          <ac:spMkLst>
            <pc:docMk/>
            <pc:sldMk cId="467803614" sldId="259"/>
            <ac:spMk id="5" creationId="{A3DE0BFE-79C2-4E4C-BDE5-D5489EB44E32}"/>
          </ac:spMkLst>
        </pc:spChg>
        <pc:spChg chg="add mod">
          <ac:chgData name="Marco Ycaza Lengua" userId="54f5c2aebb832130" providerId="LiveId" clId="{2DFD192E-C78A-4046-9EB0-EA79C055BE23}" dt="2022-01-26T13:21:37.019" v="1235" actId="13822"/>
          <ac:spMkLst>
            <pc:docMk/>
            <pc:sldMk cId="467803614" sldId="259"/>
            <ac:spMk id="10" creationId="{32AC7D53-EA09-4916-A32B-049B895102FC}"/>
          </ac:spMkLst>
        </pc:spChg>
        <pc:picChg chg="add mod">
          <ac:chgData name="Marco Ycaza Lengua" userId="54f5c2aebb832130" providerId="LiveId" clId="{2DFD192E-C78A-4046-9EB0-EA79C055BE23}" dt="2022-01-26T13:20:57.897" v="1227" actId="1076"/>
          <ac:picMkLst>
            <pc:docMk/>
            <pc:sldMk cId="467803614" sldId="259"/>
            <ac:picMk id="4" creationId="{7EC73568-9744-43A5-845A-D59522BDD5E5}"/>
          </ac:picMkLst>
        </pc:picChg>
        <pc:picChg chg="add mod">
          <ac:chgData name="Marco Ycaza Lengua" userId="54f5c2aebb832130" providerId="LiveId" clId="{2DFD192E-C78A-4046-9EB0-EA79C055BE23}" dt="2022-01-26T13:21:15.528" v="1229" actId="1076"/>
          <ac:picMkLst>
            <pc:docMk/>
            <pc:sldMk cId="467803614" sldId="259"/>
            <ac:picMk id="7" creationId="{8095FC61-0DFD-4284-B699-2ED1D05DFB21}"/>
          </ac:picMkLst>
        </pc:picChg>
        <pc:picChg chg="add mod">
          <ac:chgData name="Marco Ycaza Lengua" userId="54f5c2aebb832130" providerId="LiveId" clId="{2DFD192E-C78A-4046-9EB0-EA79C055BE23}" dt="2022-01-26T13:21:20.988" v="1231" actId="1076"/>
          <ac:picMkLst>
            <pc:docMk/>
            <pc:sldMk cId="467803614" sldId="259"/>
            <ac:picMk id="8" creationId="{D84FDE04-1AB2-4126-968C-D5C6FE615AF4}"/>
          </ac:picMkLst>
        </pc:picChg>
        <pc:picChg chg="add mod">
          <ac:chgData name="Marco Ycaza Lengua" userId="54f5c2aebb832130" providerId="LiveId" clId="{2DFD192E-C78A-4046-9EB0-EA79C055BE23}" dt="2022-01-26T13:21:24.267" v="1233" actId="1076"/>
          <ac:picMkLst>
            <pc:docMk/>
            <pc:sldMk cId="467803614" sldId="259"/>
            <ac:picMk id="9" creationId="{A2027B45-FFB1-4D4A-9DA6-9B3FB913937E}"/>
          </ac:picMkLst>
        </pc:picChg>
        <pc:picChg chg="add mod">
          <ac:chgData name="Marco Ycaza Lengua" userId="54f5c2aebb832130" providerId="LiveId" clId="{2DFD192E-C78A-4046-9EB0-EA79C055BE23}" dt="2022-01-26T13:21:53.108" v="1237" actId="1076"/>
          <ac:picMkLst>
            <pc:docMk/>
            <pc:sldMk cId="467803614" sldId="259"/>
            <ac:picMk id="12" creationId="{5BD72738-421D-4EF3-A7A2-29C27B917AF5}"/>
          </ac:picMkLst>
        </pc:picChg>
        <pc:picChg chg="add mod">
          <ac:chgData name="Marco Ycaza Lengua" userId="54f5c2aebb832130" providerId="LiveId" clId="{2DFD192E-C78A-4046-9EB0-EA79C055BE23}" dt="2022-01-26T13:22:33.798" v="1245" actId="1076"/>
          <ac:picMkLst>
            <pc:docMk/>
            <pc:sldMk cId="467803614" sldId="259"/>
            <ac:picMk id="14" creationId="{CE59004D-CCAC-4201-9211-639F096FF05F}"/>
          </ac:picMkLst>
        </pc:picChg>
        <pc:picChg chg="add mod">
          <ac:chgData name="Marco Ycaza Lengua" userId="54f5c2aebb832130" providerId="LiveId" clId="{2DFD192E-C78A-4046-9EB0-EA79C055BE23}" dt="2022-01-26T13:23:35.503" v="1250" actId="1076"/>
          <ac:picMkLst>
            <pc:docMk/>
            <pc:sldMk cId="467803614" sldId="259"/>
            <ac:picMk id="16" creationId="{2AF732FE-1531-49E1-BD41-51ED0E0AA399}"/>
          </ac:picMkLst>
        </pc:picChg>
      </pc:sldChg>
      <pc:sldChg chg="addSp delSp modSp new del mod">
        <pc:chgData name="Marco Ycaza Lengua" userId="54f5c2aebb832130" providerId="LiveId" clId="{2DFD192E-C78A-4046-9EB0-EA79C055BE23}" dt="2022-01-26T13:15:12.894" v="1137" actId="47"/>
        <pc:sldMkLst>
          <pc:docMk/>
          <pc:sldMk cId="837578463" sldId="259"/>
        </pc:sldMkLst>
        <pc:spChg chg="del">
          <ac:chgData name="Marco Ycaza Lengua" userId="54f5c2aebb832130" providerId="LiveId" clId="{2DFD192E-C78A-4046-9EB0-EA79C055BE23}" dt="2022-01-26T06:54:35.160" v="826" actId="478"/>
          <ac:spMkLst>
            <pc:docMk/>
            <pc:sldMk cId="837578463" sldId="259"/>
            <ac:spMk id="2" creationId="{53FED5DC-9EFA-4AC0-8FD7-6FDC34C96A6F}"/>
          </ac:spMkLst>
        </pc:spChg>
        <pc:spChg chg="del">
          <ac:chgData name="Marco Ycaza Lengua" userId="54f5c2aebb832130" providerId="LiveId" clId="{2DFD192E-C78A-4046-9EB0-EA79C055BE23}" dt="2022-01-26T06:54:34.365" v="825" actId="478"/>
          <ac:spMkLst>
            <pc:docMk/>
            <pc:sldMk cId="837578463" sldId="259"/>
            <ac:spMk id="3" creationId="{BA439D02-B7F4-461D-A23A-7B2FED564007}"/>
          </ac:spMkLst>
        </pc:spChg>
        <pc:picChg chg="add del mod">
          <ac:chgData name="Marco Ycaza Lengua" userId="54f5c2aebb832130" providerId="LiveId" clId="{2DFD192E-C78A-4046-9EB0-EA79C055BE23}" dt="2022-01-26T06:55:06.558" v="828" actId="478"/>
          <ac:picMkLst>
            <pc:docMk/>
            <pc:sldMk cId="837578463" sldId="259"/>
            <ac:picMk id="5" creationId="{AF74BAE0-2A8E-4243-BEC1-57E3F09A1343}"/>
          </ac:picMkLst>
        </pc:picChg>
        <pc:picChg chg="add mod modCrop">
          <ac:chgData name="Marco Ycaza Lengua" userId="54f5c2aebb832130" providerId="LiveId" clId="{2DFD192E-C78A-4046-9EB0-EA79C055BE23}" dt="2022-01-26T06:55:24.445" v="833" actId="1076"/>
          <ac:picMkLst>
            <pc:docMk/>
            <pc:sldMk cId="837578463" sldId="259"/>
            <ac:picMk id="7" creationId="{90144028-1466-44E8-A95A-3BFA43212308}"/>
          </ac:picMkLst>
        </pc:picChg>
      </pc:sldChg>
      <pc:sldChg chg="new del">
        <pc:chgData name="Marco Ycaza Lengua" userId="54f5c2aebb832130" providerId="LiveId" clId="{2DFD192E-C78A-4046-9EB0-EA79C055BE23}" dt="2022-01-26T06:43:56.214" v="116" actId="47"/>
        <pc:sldMkLst>
          <pc:docMk/>
          <pc:sldMk cId="3532192422" sldId="259"/>
        </pc:sldMkLst>
      </pc:sldChg>
      <pc:sldChg chg="addSp delSp modSp new del mod">
        <pc:chgData name="Marco Ycaza Lengua" userId="54f5c2aebb832130" providerId="LiveId" clId="{2DFD192E-C78A-4046-9EB0-EA79C055BE23}" dt="2022-01-26T13:15:13.697" v="1138" actId="47"/>
        <pc:sldMkLst>
          <pc:docMk/>
          <pc:sldMk cId="3601966106" sldId="260"/>
        </pc:sldMkLst>
        <pc:spChg chg="del">
          <ac:chgData name="Marco Ycaza Lengua" userId="54f5c2aebb832130" providerId="LiveId" clId="{2DFD192E-C78A-4046-9EB0-EA79C055BE23}" dt="2022-01-26T07:00:39.345" v="841" actId="478"/>
          <ac:spMkLst>
            <pc:docMk/>
            <pc:sldMk cId="3601966106" sldId="260"/>
            <ac:spMk id="2" creationId="{5A325EFD-438D-42DE-B66D-9D720672EACE}"/>
          </ac:spMkLst>
        </pc:spChg>
        <pc:spChg chg="del mod">
          <ac:chgData name="Marco Ycaza Lengua" userId="54f5c2aebb832130" providerId="LiveId" clId="{2DFD192E-C78A-4046-9EB0-EA79C055BE23}" dt="2022-01-26T07:00:41.760" v="843" actId="478"/>
          <ac:spMkLst>
            <pc:docMk/>
            <pc:sldMk cId="3601966106" sldId="260"/>
            <ac:spMk id="3" creationId="{567D76EC-E461-4B4D-AB32-658B79D61A96}"/>
          </ac:spMkLst>
        </pc:spChg>
        <pc:spChg chg="add del mod">
          <ac:chgData name="Marco Ycaza Lengua" userId="54f5c2aebb832130" providerId="LiveId" clId="{2DFD192E-C78A-4046-9EB0-EA79C055BE23}" dt="2022-01-26T07:02:05.007" v="1073" actId="20577"/>
          <ac:spMkLst>
            <pc:docMk/>
            <pc:sldMk cId="3601966106" sldId="260"/>
            <ac:spMk id="6" creationId="{3E751A74-F6A9-49D8-AF5C-2C272B72071B}"/>
          </ac:spMkLst>
        </pc:spChg>
        <pc:picChg chg="add mod">
          <ac:chgData name="Marco Ycaza Lengua" userId="54f5c2aebb832130" providerId="LiveId" clId="{2DFD192E-C78A-4046-9EB0-EA79C055BE23}" dt="2022-01-26T07:00:48.872" v="845" actId="1076"/>
          <ac:picMkLst>
            <pc:docMk/>
            <pc:sldMk cId="3601966106" sldId="260"/>
            <ac:picMk id="5" creationId="{B1DAD7D0-1667-49C3-A8AE-A5667C567C3D}"/>
          </ac:picMkLst>
        </pc:picChg>
      </pc:sldChg>
      <pc:sldChg chg="addSp delSp modSp new del mod">
        <pc:chgData name="Marco Ycaza Lengua" userId="54f5c2aebb832130" providerId="LiveId" clId="{2DFD192E-C78A-4046-9EB0-EA79C055BE23}" dt="2022-01-26T13:15:14.678" v="1139" actId="47"/>
        <pc:sldMkLst>
          <pc:docMk/>
          <pc:sldMk cId="808172854" sldId="261"/>
        </pc:sldMkLst>
        <pc:spChg chg="add del">
          <ac:chgData name="Marco Ycaza Lengua" userId="54f5c2aebb832130" providerId="LiveId" clId="{2DFD192E-C78A-4046-9EB0-EA79C055BE23}" dt="2022-01-26T07:02:18.207" v="1078" actId="478"/>
          <ac:spMkLst>
            <pc:docMk/>
            <pc:sldMk cId="808172854" sldId="261"/>
            <ac:spMk id="2" creationId="{E11737C8-121E-48C2-8401-745DF550FAF5}"/>
          </ac:spMkLst>
        </pc:spChg>
        <pc:spChg chg="del">
          <ac:chgData name="Marco Ycaza Lengua" userId="54f5c2aebb832130" providerId="LiveId" clId="{2DFD192E-C78A-4046-9EB0-EA79C055BE23}" dt="2022-01-26T07:02:17.116" v="1077" actId="478"/>
          <ac:spMkLst>
            <pc:docMk/>
            <pc:sldMk cId="808172854" sldId="261"/>
            <ac:spMk id="3" creationId="{659230E4-4C6C-4F82-A13A-7BA5BDD5CCDA}"/>
          </ac:spMkLst>
        </pc:spChg>
        <pc:spChg chg="add del mod">
          <ac:chgData name="Marco Ycaza Lengua" userId="54f5c2aebb832130" providerId="LiveId" clId="{2DFD192E-C78A-4046-9EB0-EA79C055BE23}" dt="2022-01-26T07:02:14.091" v="1076"/>
          <ac:spMkLst>
            <pc:docMk/>
            <pc:sldMk cId="808172854" sldId="261"/>
            <ac:spMk id="4" creationId="{38CCBA3B-3511-4F9B-99B2-0EEDF47F744A}"/>
          </ac:spMkLst>
        </pc:spChg>
        <pc:spChg chg="add mod">
          <ac:chgData name="Marco Ycaza Lengua" userId="54f5c2aebb832130" providerId="LiveId" clId="{2DFD192E-C78A-4046-9EB0-EA79C055BE23}" dt="2022-01-26T07:02:30.533" v="1113" actId="20577"/>
          <ac:spMkLst>
            <pc:docMk/>
            <pc:sldMk cId="808172854" sldId="261"/>
            <ac:spMk id="5" creationId="{A7C3C00B-A4B1-4D9C-8464-7F11C4F588E2}"/>
          </ac:spMkLst>
        </pc:spChg>
        <pc:picChg chg="add mod">
          <ac:chgData name="Marco Ycaza Lengua" userId="54f5c2aebb832130" providerId="LiveId" clId="{2DFD192E-C78A-4046-9EB0-EA79C055BE23}" dt="2022-01-26T07:05:05.918" v="1116" actId="14100"/>
          <ac:picMkLst>
            <pc:docMk/>
            <pc:sldMk cId="808172854" sldId="261"/>
            <ac:picMk id="7" creationId="{8F0DD6CE-F773-4BE9-88D2-B0C886C34EB7}"/>
          </ac:picMkLst>
        </pc:picChg>
      </pc:sldChg>
      <pc:sldMasterChg chg="addSldLayout">
        <pc:chgData name="Marco Ycaza Lengua" userId="54f5c2aebb832130" providerId="LiveId" clId="{2DFD192E-C78A-4046-9EB0-EA79C055BE23}" dt="2022-01-26T06:33:45.034" v="0" actId="680"/>
        <pc:sldMasterMkLst>
          <pc:docMk/>
          <pc:sldMasterMk cId="3148784372" sldId="2147483648"/>
        </pc:sldMasterMkLst>
        <pc:sldLayoutChg chg="add">
          <pc:chgData name="Marco Ycaza Lengua" userId="54f5c2aebb832130" providerId="LiveId" clId="{2DFD192E-C78A-4046-9EB0-EA79C055BE23}" dt="2022-01-26T06:33:45.034" v="0" actId="680"/>
          <pc:sldLayoutMkLst>
            <pc:docMk/>
            <pc:sldMasterMk cId="3148784372" sldId="2147483648"/>
            <pc:sldLayoutMk cId="3579132508" sldId="2147483649"/>
          </pc:sldLayoutMkLst>
        </pc:sldLayoutChg>
      </pc:sldMasterChg>
    </pc:docChg>
  </pc:docChgLst>
  <pc:docChgLst>
    <pc:chgData name="Marco Ycaza Lengua" userId="54f5c2aebb832130" providerId="LiveId" clId="{315DB14A-C6B5-4EC2-9E4C-AA0F27E8A9D3}"/>
    <pc:docChg chg="undo custSel addSld delSld modSld sldOrd">
      <pc:chgData name="Marco Ycaza Lengua" userId="54f5c2aebb832130" providerId="LiveId" clId="{315DB14A-C6B5-4EC2-9E4C-AA0F27E8A9D3}" dt="2022-02-15T07:48:50.151" v="1131"/>
      <pc:docMkLst>
        <pc:docMk/>
      </pc:docMkLst>
      <pc:sldChg chg="addSp delSp modSp mod modNotesTx">
        <pc:chgData name="Marco Ycaza Lengua" userId="54f5c2aebb832130" providerId="LiveId" clId="{315DB14A-C6B5-4EC2-9E4C-AA0F27E8A9D3}" dt="2022-02-11T17:29:15.026" v="669" actId="20577"/>
        <pc:sldMkLst>
          <pc:docMk/>
          <pc:sldMk cId="2347076253" sldId="257"/>
        </pc:sldMkLst>
        <pc:spChg chg="mod">
          <ac:chgData name="Marco Ycaza Lengua" userId="54f5c2aebb832130" providerId="LiveId" clId="{315DB14A-C6B5-4EC2-9E4C-AA0F27E8A9D3}" dt="2022-02-11T17:29:15.026" v="669" actId="20577"/>
          <ac:spMkLst>
            <pc:docMk/>
            <pc:sldMk cId="2347076253" sldId="257"/>
            <ac:spMk id="5" creationId="{A3DE0BFE-79C2-4E4C-BDE5-D5489EB44E32}"/>
          </ac:spMkLst>
        </pc:spChg>
        <pc:spChg chg="add del mod">
          <ac:chgData name="Marco Ycaza Lengua" userId="54f5c2aebb832130" providerId="LiveId" clId="{315DB14A-C6B5-4EC2-9E4C-AA0F27E8A9D3}" dt="2022-01-28T01:49:18.205" v="435" actId="22"/>
          <ac:spMkLst>
            <pc:docMk/>
            <pc:sldMk cId="2347076253" sldId="257"/>
            <ac:spMk id="6" creationId="{9BA99ABA-41FD-4A04-9BDC-0CC69E8A0BED}"/>
          </ac:spMkLst>
        </pc:spChg>
      </pc:sldChg>
      <pc:sldChg chg="addSp delSp modSp mod modShow modNotesTx">
        <pc:chgData name="Marco Ycaza Lengua" userId="54f5c2aebb832130" providerId="LiveId" clId="{315DB14A-C6B5-4EC2-9E4C-AA0F27E8A9D3}" dt="2022-02-14T21:59:57.481" v="1060" actId="729"/>
        <pc:sldMkLst>
          <pc:docMk/>
          <pc:sldMk cId="4276791239" sldId="258"/>
        </pc:sldMkLst>
        <pc:spChg chg="del">
          <ac:chgData name="Marco Ycaza Lengua" userId="54f5c2aebb832130" providerId="LiveId" clId="{315DB14A-C6B5-4EC2-9E4C-AA0F27E8A9D3}" dt="2022-01-26T13:29:01.800" v="7" actId="478"/>
          <ac:spMkLst>
            <pc:docMk/>
            <pc:sldMk cId="4276791239" sldId="258"/>
            <ac:spMk id="2" creationId="{FE379C69-BA28-47EC-8D39-1AD6EA090079}"/>
          </ac:spMkLst>
        </pc:spChg>
        <pc:spChg chg="del">
          <ac:chgData name="Marco Ycaza Lengua" userId="54f5c2aebb832130" providerId="LiveId" clId="{315DB14A-C6B5-4EC2-9E4C-AA0F27E8A9D3}" dt="2022-01-26T13:29:05.410" v="9" actId="478"/>
          <ac:spMkLst>
            <pc:docMk/>
            <pc:sldMk cId="4276791239" sldId="258"/>
            <ac:spMk id="3" creationId="{9D8C11EE-1CF5-4FD4-8040-13571B4C5342}"/>
          </ac:spMkLst>
        </pc:spChg>
        <pc:spChg chg="add mod">
          <ac:chgData name="Marco Ycaza Lengua" userId="54f5c2aebb832130" providerId="LiveId" clId="{315DB14A-C6B5-4EC2-9E4C-AA0F27E8A9D3}" dt="2022-01-26T13:29:00.132" v="6" actId="1076"/>
          <ac:spMkLst>
            <pc:docMk/>
            <pc:sldMk cId="4276791239" sldId="258"/>
            <ac:spMk id="6" creationId="{71B901A2-38AF-4D2E-94F3-4BD56FB982F6}"/>
          </ac:spMkLst>
        </pc:spChg>
        <pc:picChg chg="add mod">
          <ac:chgData name="Marco Ycaza Lengua" userId="54f5c2aebb832130" providerId="LiveId" clId="{315DB14A-C6B5-4EC2-9E4C-AA0F27E8A9D3}" dt="2022-01-26T13:29:14.195" v="11" actId="1076"/>
          <ac:picMkLst>
            <pc:docMk/>
            <pc:sldMk cId="4276791239" sldId="258"/>
            <ac:picMk id="1026" creationId="{71BF46F9-6AD1-4853-AE16-57FA52EC0A8B}"/>
          </ac:picMkLst>
        </pc:picChg>
      </pc:sldChg>
      <pc:sldChg chg="delSp modSp mod">
        <pc:chgData name="Marco Ycaza Lengua" userId="54f5c2aebb832130" providerId="LiveId" clId="{315DB14A-C6B5-4EC2-9E4C-AA0F27E8A9D3}" dt="2022-02-11T17:29:47.793" v="680" actId="1076"/>
        <pc:sldMkLst>
          <pc:docMk/>
          <pc:sldMk cId="467803614" sldId="259"/>
        </pc:sldMkLst>
        <pc:spChg chg="mod">
          <ac:chgData name="Marco Ycaza Lengua" userId="54f5c2aebb832130" providerId="LiveId" clId="{315DB14A-C6B5-4EC2-9E4C-AA0F27E8A9D3}" dt="2022-02-11T17:29:41.512" v="677" actId="1076"/>
          <ac:spMkLst>
            <pc:docMk/>
            <pc:sldMk cId="467803614" sldId="259"/>
            <ac:spMk id="5" creationId="{A3DE0BFE-79C2-4E4C-BDE5-D5489EB44E32}"/>
          </ac:spMkLst>
        </pc:spChg>
        <pc:spChg chg="mod">
          <ac:chgData name="Marco Ycaza Lengua" userId="54f5c2aebb832130" providerId="LiveId" clId="{315DB14A-C6B5-4EC2-9E4C-AA0F27E8A9D3}" dt="2022-02-11T17:29:46.025" v="679" actId="1076"/>
          <ac:spMkLst>
            <pc:docMk/>
            <pc:sldMk cId="467803614" sldId="259"/>
            <ac:spMk id="10" creationId="{32AC7D53-EA09-4916-A32B-049B895102FC}"/>
          </ac:spMkLst>
        </pc:spChg>
        <pc:picChg chg="mod">
          <ac:chgData name="Marco Ycaza Lengua" userId="54f5c2aebb832130" providerId="LiveId" clId="{315DB14A-C6B5-4EC2-9E4C-AA0F27E8A9D3}" dt="2022-02-11T17:29:43.076" v="678" actId="1076"/>
          <ac:picMkLst>
            <pc:docMk/>
            <pc:sldMk cId="467803614" sldId="259"/>
            <ac:picMk id="4" creationId="{7EC73568-9744-43A5-845A-D59522BDD5E5}"/>
          </ac:picMkLst>
        </pc:picChg>
        <pc:picChg chg="mod">
          <ac:chgData name="Marco Ycaza Lengua" userId="54f5c2aebb832130" providerId="LiveId" clId="{315DB14A-C6B5-4EC2-9E4C-AA0F27E8A9D3}" dt="2022-02-11T17:29:46.025" v="679" actId="1076"/>
          <ac:picMkLst>
            <pc:docMk/>
            <pc:sldMk cId="467803614" sldId="259"/>
            <ac:picMk id="7" creationId="{8095FC61-0DFD-4284-B699-2ED1D05DFB21}"/>
          </ac:picMkLst>
        </pc:picChg>
        <pc:picChg chg="mod">
          <ac:chgData name="Marco Ycaza Lengua" userId="54f5c2aebb832130" providerId="LiveId" clId="{315DB14A-C6B5-4EC2-9E4C-AA0F27E8A9D3}" dt="2022-02-11T17:29:46.025" v="679" actId="1076"/>
          <ac:picMkLst>
            <pc:docMk/>
            <pc:sldMk cId="467803614" sldId="259"/>
            <ac:picMk id="8" creationId="{D84FDE04-1AB2-4126-968C-D5C6FE615AF4}"/>
          </ac:picMkLst>
        </pc:picChg>
        <pc:picChg chg="mod">
          <ac:chgData name="Marco Ycaza Lengua" userId="54f5c2aebb832130" providerId="LiveId" clId="{315DB14A-C6B5-4EC2-9E4C-AA0F27E8A9D3}" dt="2022-02-11T17:29:46.025" v="679" actId="1076"/>
          <ac:picMkLst>
            <pc:docMk/>
            <pc:sldMk cId="467803614" sldId="259"/>
            <ac:picMk id="9" creationId="{A2027B45-FFB1-4D4A-9DA6-9B3FB913937E}"/>
          </ac:picMkLst>
        </pc:picChg>
        <pc:picChg chg="mod">
          <ac:chgData name="Marco Ycaza Lengua" userId="54f5c2aebb832130" providerId="LiveId" clId="{315DB14A-C6B5-4EC2-9E4C-AA0F27E8A9D3}" dt="2022-02-11T17:29:46.025" v="679" actId="1076"/>
          <ac:picMkLst>
            <pc:docMk/>
            <pc:sldMk cId="467803614" sldId="259"/>
            <ac:picMk id="12" creationId="{5BD72738-421D-4EF3-A7A2-29C27B917AF5}"/>
          </ac:picMkLst>
        </pc:picChg>
        <pc:picChg chg="mod">
          <ac:chgData name="Marco Ycaza Lengua" userId="54f5c2aebb832130" providerId="LiveId" clId="{315DB14A-C6B5-4EC2-9E4C-AA0F27E8A9D3}" dt="2022-02-11T17:29:47.793" v="680" actId="1076"/>
          <ac:picMkLst>
            <pc:docMk/>
            <pc:sldMk cId="467803614" sldId="259"/>
            <ac:picMk id="14" creationId="{CE59004D-CCAC-4201-9211-639F096FF05F}"/>
          </ac:picMkLst>
        </pc:picChg>
        <pc:picChg chg="del mod">
          <ac:chgData name="Marco Ycaza Lengua" userId="54f5c2aebb832130" providerId="LiveId" clId="{315DB14A-C6B5-4EC2-9E4C-AA0F27E8A9D3}" dt="2022-02-11T17:29:35.217" v="671" actId="478"/>
          <ac:picMkLst>
            <pc:docMk/>
            <pc:sldMk cId="467803614" sldId="259"/>
            <ac:picMk id="16" creationId="{2AF732FE-1531-49E1-BD41-51ED0E0AA399}"/>
          </ac:picMkLst>
        </pc:picChg>
      </pc:sldChg>
      <pc:sldChg chg="addSp delSp modSp new mod">
        <pc:chgData name="Marco Ycaza Lengua" userId="54f5c2aebb832130" providerId="LiveId" clId="{315DB14A-C6B5-4EC2-9E4C-AA0F27E8A9D3}" dt="2022-01-26T13:34:55.642" v="430" actId="403"/>
        <pc:sldMkLst>
          <pc:docMk/>
          <pc:sldMk cId="1303542793" sldId="260"/>
        </pc:sldMkLst>
        <pc:spChg chg="del mod">
          <ac:chgData name="Marco Ycaza Lengua" userId="54f5c2aebb832130" providerId="LiveId" clId="{315DB14A-C6B5-4EC2-9E4C-AA0F27E8A9D3}" dt="2022-01-26T13:32:28.063" v="258" actId="478"/>
          <ac:spMkLst>
            <pc:docMk/>
            <pc:sldMk cId="1303542793" sldId="260"/>
            <ac:spMk id="2" creationId="{CA4891E3-9285-4173-917C-A400A2CC7DA7}"/>
          </ac:spMkLst>
        </pc:spChg>
        <pc:spChg chg="del">
          <ac:chgData name="Marco Ycaza Lengua" userId="54f5c2aebb832130" providerId="LiveId" clId="{315DB14A-C6B5-4EC2-9E4C-AA0F27E8A9D3}" dt="2022-01-26T13:32:28.063" v="258" actId="478"/>
          <ac:spMkLst>
            <pc:docMk/>
            <pc:sldMk cId="1303542793" sldId="260"/>
            <ac:spMk id="3" creationId="{81A2868A-602B-494A-9349-538C229288C8}"/>
          </ac:spMkLst>
        </pc:spChg>
        <pc:spChg chg="add del mod">
          <ac:chgData name="Marco Ycaza Lengua" userId="54f5c2aebb832130" providerId="LiveId" clId="{315DB14A-C6B5-4EC2-9E4C-AA0F27E8A9D3}" dt="2022-01-26T13:32:34.565" v="259" actId="478"/>
          <ac:spMkLst>
            <pc:docMk/>
            <pc:sldMk cId="1303542793" sldId="260"/>
            <ac:spMk id="5" creationId="{1FD4D94C-C71D-4F13-B9F2-7E5511F856F4}"/>
          </ac:spMkLst>
        </pc:spChg>
        <pc:spChg chg="add mod">
          <ac:chgData name="Marco Ycaza Lengua" userId="54f5c2aebb832130" providerId="LiveId" clId="{315DB14A-C6B5-4EC2-9E4C-AA0F27E8A9D3}" dt="2022-01-26T13:34:55.642" v="430" actId="403"/>
          <ac:spMkLst>
            <pc:docMk/>
            <pc:sldMk cId="1303542793" sldId="260"/>
            <ac:spMk id="7" creationId="{237BB01F-ECDF-46FC-B247-8987726E32AE}"/>
          </ac:spMkLst>
        </pc:spChg>
        <pc:graphicFrameChg chg="add mod modGraphic">
          <ac:chgData name="Marco Ycaza Lengua" userId="54f5c2aebb832130" providerId="LiveId" clId="{315DB14A-C6B5-4EC2-9E4C-AA0F27E8A9D3}" dt="2022-01-26T13:34:17.429" v="401" actId="20577"/>
          <ac:graphicFrameMkLst>
            <pc:docMk/>
            <pc:sldMk cId="1303542793" sldId="260"/>
            <ac:graphicFrameMk id="6" creationId="{4517616B-F30B-4721-8834-F04943F6FAD2}"/>
          </ac:graphicFrameMkLst>
        </pc:graphicFrameChg>
      </pc:sldChg>
      <pc:sldChg chg="addSp delSp modSp new mod setBg modNotesTx">
        <pc:chgData name="Marco Ycaza Lengua" userId="54f5c2aebb832130" providerId="LiveId" clId="{315DB14A-C6B5-4EC2-9E4C-AA0F27E8A9D3}" dt="2022-02-14T22:08:36.967" v="1129" actId="20577"/>
        <pc:sldMkLst>
          <pc:docMk/>
          <pc:sldMk cId="3268514275" sldId="261"/>
        </pc:sldMkLst>
        <pc:spChg chg="mod">
          <ac:chgData name="Marco Ycaza Lengua" userId="54f5c2aebb832130" providerId="LiveId" clId="{315DB14A-C6B5-4EC2-9E4C-AA0F27E8A9D3}" dt="2022-01-28T02:02:49.458" v="621" actId="20577"/>
          <ac:spMkLst>
            <pc:docMk/>
            <pc:sldMk cId="3268514275" sldId="261"/>
            <ac:spMk id="2" creationId="{A022D0F6-97C8-4784-B9F3-2C09805C8498}"/>
          </ac:spMkLst>
        </pc:spChg>
        <pc:spChg chg="del mod">
          <ac:chgData name="Marco Ycaza Lengua" userId="54f5c2aebb832130" providerId="LiveId" clId="{315DB14A-C6B5-4EC2-9E4C-AA0F27E8A9D3}" dt="2022-01-28T02:02:51.460" v="622" actId="478"/>
          <ac:spMkLst>
            <pc:docMk/>
            <pc:sldMk cId="3268514275" sldId="261"/>
            <ac:spMk id="3" creationId="{30DDB612-ED2F-492F-A109-6242AB080D8D}"/>
          </ac:spMkLst>
        </pc:spChg>
        <pc:spChg chg="add">
          <ac:chgData name="Marco Ycaza Lengua" userId="54f5c2aebb832130" providerId="LiveId" clId="{315DB14A-C6B5-4EC2-9E4C-AA0F27E8A9D3}" dt="2022-01-28T02:02:38.914" v="582" actId="26606"/>
          <ac:spMkLst>
            <pc:docMk/>
            <pc:sldMk cId="3268514275" sldId="261"/>
            <ac:spMk id="9" creationId="{A8384FB5-9ADC-4DDC-881B-597D56F5B15D}"/>
          </ac:spMkLst>
        </pc:spChg>
        <pc:spChg chg="add">
          <ac:chgData name="Marco Ycaza Lengua" userId="54f5c2aebb832130" providerId="LiveId" clId="{315DB14A-C6B5-4EC2-9E4C-AA0F27E8A9D3}" dt="2022-01-28T02:02:38.914" v="582" actId="26606"/>
          <ac:spMkLst>
            <pc:docMk/>
            <pc:sldMk cId="3268514275" sldId="261"/>
            <ac:spMk id="11" creationId="{1199E1B1-A8C0-4FE8-A5A8-1CB41D69F857}"/>
          </ac:spMkLst>
        </pc:spChg>
        <pc:spChg chg="add">
          <ac:chgData name="Marco Ycaza Lengua" userId="54f5c2aebb832130" providerId="LiveId" clId="{315DB14A-C6B5-4EC2-9E4C-AA0F27E8A9D3}" dt="2022-01-28T02:02:38.914" v="582" actId="26606"/>
          <ac:spMkLst>
            <pc:docMk/>
            <pc:sldMk cId="3268514275" sldId="261"/>
            <ac:spMk id="13" creationId="{84A8DE83-DE75-4B41-9DB4-A7EC0B0DEC0B}"/>
          </ac:spMkLst>
        </pc:spChg>
        <pc:spChg chg="add">
          <ac:chgData name="Marco Ycaza Lengua" userId="54f5c2aebb832130" providerId="LiveId" clId="{315DB14A-C6B5-4EC2-9E4C-AA0F27E8A9D3}" dt="2022-01-28T02:02:38.914" v="582" actId="26606"/>
          <ac:spMkLst>
            <pc:docMk/>
            <pc:sldMk cId="3268514275" sldId="261"/>
            <ac:spMk id="15" creationId="{A7009A0A-BEF5-4EAC-AF15-E4F9F002E239}"/>
          </ac:spMkLst>
        </pc:spChg>
        <pc:graphicFrameChg chg="add mod">
          <ac:chgData name="Marco Ycaza Lengua" userId="54f5c2aebb832130" providerId="LiveId" clId="{315DB14A-C6B5-4EC2-9E4C-AA0F27E8A9D3}" dt="2022-01-28T02:02:38.914" v="582" actId="26606"/>
          <ac:graphicFrameMkLst>
            <pc:docMk/>
            <pc:sldMk cId="3268514275" sldId="261"/>
            <ac:graphicFrameMk id="4" creationId="{265CA7BF-800D-40B3-A3CA-021C6DEDA61C}"/>
          </ac:graphicFrameMkLst>
        </pc:graphicFrameChg>
      </pc:sldChg>
      <pc:sldChg chg="addSp delSp modSp new del mod modNotesTx">
        <pc:chgData name="Marco Ycaza Lengua" userId="54f5c2aebb832130" providerId="LiveId" clId="{315DB14A-C6B5-4EC2-9E4C-AA0F27E8A9D3}" dt="2022-01-28T01:57:25.739" v="580" actId="47"/>
        <pc:sldMkLst>
          <pc:docMk/>
          <pc:sldMk cId="2877396752" sldId="262"/>
        </pc:sldMkLst>
        <pc:spChg chg="del">
          <ac:chgData name="Marco Ycaza Lengua" userId="54f5c2aebb832130" providerId="LiveId" clId="{315DB14A-C6B5-4EC2-9E4C-AA0F27E8A9D3}" dt="2022-01-28T01:49:34.094" v="441" actId="478"/>
          <ac:spMkLst>
            <pc:docMk/>
            <pc:sldMk cId="2877396752" sldId="262"/>
            <ac:spMk id="2" creationId="{349454FD-F86F-4E40-A78F-850F7EE8426E}"/>
          </ac:spMkLst>
        </pc:spChg>
        <pc:spChg chg="del">
          <ac:chgData name="Marco Ycaza Lengua" userId="54f5c2aebb832130" providerId="LiveId" clId="{315DB14A-C6B5-4EC2-9E4C-AA0F27E8A9D3}" dt="2022-01-28T01:49:33.218" v="440" actId="478"/>
          <ac:spMkLst>
            <pc:docMk/>
            <pc:sldMk cId="2877396752" sldId="262"/>
            <ac:spMk id="3" creationId="{6A87E1FE-BF4F-4842-8222-A1DFB6F36E74}"/>
          </ac:spMkLst>
        </pc:spChg>
        <pc:spChg chg="add mod">
          <ac:chgData name="Marco Ycaza Lengua" userId="54f5c2aebb832130" providerId="LiveId" clId="{315DB14A-C6B5-4EC2-9E4C-AA0F27E8A9D3}" dt="2022-01-28T01:57:16.943" v="575" actId="21"/>
          <ac:spMkLst>
            <pc:docMk/>
            <pc:sldMk cId="2877396752" sldId="262"/>
            <ac:spMk id="4" creationId="{4A0C8C62-45E2-4C38-9F33-3797209B5814}"/>
          </ac:spMkLst>
        </pc:spChg>
      </pc:sldChg>
      <pc:sldChg chg="addSp new del mod">
        <pc:chgData name="Marco Ycaza Lengua" userId="54f5c2aebb832130" providerId="LiveId" clId="{315DB14A-C6B5-4EC2-9E4C-AA0F27E8A9D3}" dt="2022-02-14T22:08:54.406" v="1130" actId="47"/>
        <pc:sldMkLst>
          <pc:docMk/>
          <pc:sldMk cId="4174803883" sldId="262"/>
        </pc:sldMkLst>
        <pc:spChg chg="add">
          <ac:chgData name="Marco Ycaza Lengua" userId="54f5c2aebb832130" providerId="LiveId" clId="{315DB14A-C6B5-4EC2-9E4C-AA0F27E8A9D3}" dt="2022-01-28T02:03:58.858" v="624" actId="22"/>
          <ac:spMkLst>
            <pc:docMk/>
            <pc:sldMk cId="4174803883" sldId="262"/>
            <ac:spMk id="5" creationId="{63D7AC72-9062-4A10-BDD8-886E8BD3BCE9}"/>
          </ac:spMkLst>
        </pc:spChg>
      </pc:sldChg>
      <pc:sldChg chg="addSp delSp modSp new del mod">
        <pc:chgData name="Marco Ycaza Lengua" userId="54f5c2aebb832130" providerId="LiveId" clId="{315DB14A-C6B5-4EC2-9E4C-AA0F27E8A9D3}" dt="2022-01-28T01:56:35.616" v="456" actId="47"/>
        <pc:sldMkLst>
          <pc:docMk/>
          <pc:sldMk cId="3462189530" sldId="263"/>
        </pc:sldMkLst>
        <pc:spChg chg="del">
          <ac:chgData name="Marco Ycaza Lengua" userId="54f5c2aebb832130" providerId="LiveId" clId="{315DB14A-C6B5-4EC2-9E4C-AA0F27E8A9D3}" dt="2022-01-28T01:53:22.530" v="449" actId="478"/>
          <ac:spMkLst>
            <pc:docMk/>
            <pc:sldMk cId="3462189530" sldId="263"/>
            <ac:spMk id="2" creationId="{3899CFDA-3891-4B64-8556-064825B7F5EC}"/>
          </ac:spMkLst>
        </pc:spChg>
        <pc:spChg chg="del">
          <ac:chgData name="Marco Ycaza Lengua" userId="54f5c2aebb832130" providerId="LiveId" clId="{315DB14A-C6B5-4EC2-9E4C-AA0F27E8A9D3}" dt="2022-01-28T01:53:23.337" v="450" actId="478"/>
          <ac:spMkLst>
            <pc:docMk/>
            <pc:sldMk cId="3462189530" sldId="263"/>
            <ac:spMk id="3" creationId="{8E3A51B8-60D1-413B-9E0D-187C561A75C3}"/>
          </ac:spMkLst>
        </pc:spChg>
        <pc:picChg chg="add del mod">
          <ac:chgData name="Marco Ycaza Lengua" userId="54f5c2aebb832130" providerId="LiveId" clId="{315DB14A-C6B5-4EC2-9E4C-AA0F27E8A9D3}" dt="2022-01-28T01:54:05.327" v="455" actId="21"/>
          <ac:picMkLst>
            <pc:docMk/>
            <pc:sldMk cId="3462189530" sldId="263"/>
            <ac:picMk id="5" creationId="{2733E1F0-F847-4DF6-9870-DADABF1892BB}"/>
          </ac:picMkLst>
        </pc:picChg>
      </pc:sldChg>
      <pc:sldChg chg="modSp new mod ord">
        <pc:chgData name="Marco Ycaza Lengua" userId="54f5c2aebb832130" providerId="LiveId" clId="{315DB14A-C6B5-4EC2-9E4C-AA0F27E8A9D3}" dt="2022-01-28T02:04:12.743" v="659" actId="20577"/>
        <pc:sldMkLst>
          <pc:docMk/>
          <pc:sldMk cId="3642683334" sldId="263"/>
        </pc:sldMkLst>
        <pc:spChg chg="mod">
          <ac:chgData name="Marco Ycaza Lengua" userId="54f5c2aebb832130" providerId="LiveId" clId="{315DB14A-C6B5-4EC2-9E4C-AA0F27E8A9D3}" dt="2022-01-28T02:04:08.928" v="645" actId="20577"/>
          <ac:spMkLst>
            <pc:docMk/>
            <pc:sldMk cId="3642683334" sldId="263"/>
            <ac:spMk id="2" creationId="{BE6B8021-1421-401C-8E12-9853ADEA6A77}"/>
          </ac:spMkLst>
        </pc:spChg>
        <pc:spChg chg="mod">
          <ac:chgData name="Marco Ycaza Lengua" userId="54f5c2aebb832130" providerId="LiveId" clId="{315DB14A-C6B5-4EC2-9E4C-AA0F27E8A9D3}" dt="2022-01-28T02:04:12.743" v="659" actId="20577"/>
          <ac:spMkLst>
            <pc:docMk/>
            <pc:sldMk cId="3642683334" sldId="263"/>
            <ac:spMk id="3" creationId="{329A93E3-BF17-4CCF-9D5E-545AF1FEB55C}"/>
          </ac:spMkLst>
        </pc:spChg>
      </pc:sldChg>
      <pc:sldChg chg="addSp modSp new ord">
        <pc:chgData name="Marco Ycaza Lengua" userId="54f5c2aebb832130" providerId="LiveId" clId="{315DB14A-C6B5-4EC2-9E4C-AA0F27E8A9D3}" dt="2022-02-14T10:44:07.965" v="893"/>
        <pc:sldMkLst>
          <pc:docMk/>
          <pc:sldMk cId="1431817706" sldId="264"/>
        </pc:sldMkLst>
        <pc:picChg chg="add mod">
          <ac:chgData name="Marco Ycaza Lengua" userId="54f5c2aebb832130" providerId="LiveId" clId="{315DB14A-C6B5-4EC2-9E4C-AA0F27E8A9D3}" dt="2022-01-28T02:04:41.640" v="666" actId="1076"/>
          <ac:picMkLst>
            <pc:docMk/>
            <pc:sldMk cId="1431817706" sldId="264"/>
            <ac:picMk id="2050" creationId="{D00BACD6-9D86-41A1-9F23-4B918B2263D2}"/>
          </ac:picMkLst>
        </pc:picChg>
      </pc:sldChg>
      <pc:sldChg chg="addSp delSp modSp new mod">
        <pc:chgData name="Marco Ycaza Lengua" userId="54f5c2aebb832130" providerId="LiveId" clId="{315DB14A-C6B5-4EC2-9E4C-AA0F27E8A9D3}" dt="2022-02-11T21:32:54.136" v="873" actId="1076"/>
        <pc:sldMkLst>
          <pc:docMk/>
          <pc:sldMk cId="2889112863" sldId="265"/>
        </pc:sldMkLst>
        <pc:spChg chg="del mod">
          <ac:chgData name="Marco Ycaza Lengua" userId="54f5c2aebb832130" providerId="LiveId" clId="{315DB14A-C6B5-4EC2-9E4C-AA0F27E8A9D3}" dt="2022-02-11T17:51:12.308" v="731" actId="478"/>
          <ac:spMkLst>
            <pc:docMk/>
            <pc:sldMk cId="2889112863" sldId="265"/>
            <ac:spMk id="2" creationId="{884B614E-B87B-4C4F-9AEA-F0B1597B03E1}"/>
          </ac:spMkLst>
        </pc:spChg>
        <pc:spChg chg="del">
          <ac:chgData name="Marco Ycaza Lengua" userId="54f5c2aebb832130" providerId="LiveId" clId="{315DB14A-C6B5-4EC2-9E4C-AA0F27E8A9D3}" dt="2022-02-11T17:46:14.343" v="709" actId="478"/>
          <ac:spMkLst>
            <pc:docMk/>
            <pc:sldMk cId="2889112863" sldId="265"/>
            <ac:spMk id="3" creationId="{C0784CA0-1DAA-4745-AF6C-F5FD0AAC82B5}"/>
          </ac:spMkLst>
        </pc:spChg>
        <pc:spChg chg="add del mod">
          <ac:chgData name="Marco Ycaza Lengua" userId="54f5c2aebb832130" providerId="LiveId" clId="{315DB14A-C6B5-4EC2-9E4C-AA0F27E8A9D3}" dt="2022-02-11T17:51:14.369" v="733" actId="478"/>
          <ac:spMkLst>
            <pc:docMk/>
            <pc:sldMk cId="2889112863" sldId="265"/>
            <ac:spMk id="7" creationId="{0CA0E5B8-49EA-4B81-B1C1-D76BF0F87F10}"/>
          </ac:spMkLst>
        </pc:spChg>
        <pc:spChg chg="add mod">
          <ac:chgData name="Marco Ycaza Lengua" userId="54f5c2aebb832130" providerId="LiveId" clId="{315DB14A-C6B5-4EC2-9E4C-AA0F27E8A9D3}" dt="2022-02-11T17:53:39.001" v="793" actId="1076"/>
          <ac:spMkLst>
            <pc:docMk/>
            <pc:sldMk cId="2889112863" sldId="265"/>
            <ac:spMk id="8" creationId="{70735997-AD0A-4787-A97A-60D1741192C1}"/>
          </ac:spMkLst>
        </pc:spChg>
        <pc:spChg chg="add del mod">
          <ac:chgData name="Marco Ycaza Lengua" userId="54f5c2aebb832130" providerId="LiveId" clId="{315DB14A-C6B5-4EC2-9E4C-AA0F27E8A9D3}" dt="2022-02-11T21:32:12.773" v="861" actId="478"/>
          <ac:spMkLst>
            <pc:docMk/>
            <pc:sldMk cId="2889112863" sldId="265"/>
            <ac:spMk id="9" creationId="{9DC64DC1-0192-4533-BA28-C52CCC87B4B8}"/>
          </ac:spMkLst>
        </pc:spChg>
        <pc:spChg chg="add del mod">
          <ac:chgData name="Marco Ycaza Lengua" userId="54f5c2aebb832130" providerId="LiveId" clId="{315DB14A-C6B5-4EC2-9E4C-AA0F27E8A9D3}" dt="2022-02-11T21:32:11.786" v="860" actId="478"/>
          <ac:spMkLst>
            <pc:docMk/>
            <pc:sldMk cId="2889112863" sldId="265"/>
            <ac:spMk id="11" creationId="{3FEE2134-5221-4C4E-8DC5-C43ECB67BBEB}"/>
          </ac:spMkLst>
        </pc:spChg>
        <pc:picChg chg="add mod modCrop">
          <ac:chgData name="Marco Ycaza Lengua" userId="54f5c2aebb832130" providerId="LiveId" clId="{315DB14A-C6B5-4EC2-9E4C-AA0F27E8A9D3}" dt="2022-02-11T21:32:54.136" v="873" actId="1076"/>
          <ac:picMkLst>
            <pc:docMk/>
            <pc:sldMk cId="2889112863" sldId="265"/>
            <ac:picMk id="5" creationId="{4DDD2C71-1D10-43DF-BE63-75B585E5328D}"/>
          </ac:picMkLst>
        </pc:picChg>
      </pc:sldChg>
      <pc:sldChg chg="new del">
        <pc:chgData name="Marco Ycaza Lengua" userId="54f5c2aebb832130" providerId="LiveId" clId="{315DB14A-C6B5-4EC2-9E4C-AA0F27E8A9D3}" dt="2022-02-11T17:45:27.016" v="683" actId="47"/>
        <pc:sldMkLst>
          <pc:docMk/>
          <pc:sldMk cId="3956432736" sldId="265"/>
        </pc:sldMkLst>
      </pc:sldChg>
      <pc:sldChg chg="addSp delSp modSp new mod setBg">
        <pc:chgData name="Marco Ycaza Lengua" userId="54f5c2aebb832130" providerId="LiveId" clId="{315DB14A-C6B5-4EC2-9E4C-AA0F27E8A9D3}" dt="2022-02-11T18:08:29.632" v="858" actId="26606"/>
        <pc:sldMkLst>
          <pc:docMk/>
          <pc:sldMk cId="4183920399" sldId="266"/>
        </pc:sldMkLst>
        <pc:spChg chg="del">
          <ac:chgData name="Marco Ycaza Lengua" userId="54f5c2aebb832130" providerId="LiveId" clId="{315DB14A-C6B5-4EC2-9E4C-AA0F27E8A9D3}" dt="2022-02-11T17:52:29.203" v="784" actId="478"/>
          <ac:spMkLst>
            <pc:docMk/>
            <pc:sldMk cId="4183920399" sldId="266"/>
            <ac:spMk id="2" creationId="{7BD83A5A-7559-46E2-8226-08C69EC1BAAF}"/>
          </ac:spMkLst>
        </pc:spChg>
        <pc:spChg chg="del mod">
          <ac:chgData name="Marco Ycaza Lengua" userId="54f5c2aebb832130" providerId="LiveId" clId="{315DB14A-C6B5-4EC2-9E4C-AA0F27E8A9D3}" dt="2022-02-11T18:07:26.541" v="850" actId="478"/>
          <ac:spMkLst>
            <pc:docMk/>
            <pc:sldMk cId="4183920399" sldId="266"/>
            <ac:spMk id="3" creationId="{81673010-5E0A-4147-9A72-274A5CC6C316}"/>
          </ac:spMkLst>
        </pc:spChg>
        <pc:spChg chg="add del mod">
          <ac:chgData name="Marco Ycaza Lengua" userId="54f5c2aebb832130" providerId="LiveId" clId="{315DB14A-C6B5-4EC2-9E4C-AA0F27E8A9D3}" dt="2022-02-11T18:07:45.571" v="854" actId="478"/>
          <ac:spMkLst>
            <pc:docMk/>
            <pc:sldMk cId="4183920399" sldId="266"/>
            <ac:spMk id="9" creationId="{125E86BC-628A-4533-90C5-319E0373BA7B}"/>
          </ac:spMkLst>
        </pc:spChg>
        <pc:spChg chg="add del">
          <ac:chgData name="Marco Ycaza Lengua" userId="54f5c2aebb832130" providerId="LiveId" clId="{315DB14A-C6B5-4EC2-9E4C-AA0F27E8A9D3}" dt="2022-02-11T18:07:24.571" v="849" actId="26606"/>
          <ac:spMkLst>
            <pc:docMk/>
            <pc:sldMk cId="4183920399" sldId="266"/>
            <ac:spMk id="12" creationId="{823AC064-BC96-4F32-8AE1-B2FD38754823}"/>
          </ac:spMkLst>
        </pc:spChg>
        <pc:spChg chg="add">
          <ac:chgData name="Marco Ycaza Lengua" userId="54f5c2aebb832130" providerId="LiveId" clId="{315DB14A-C6B5-4EC2-9E4C-AA0F27E8A9D3}" dt="2022-02-11T18:08:29.632" v="858" actId="26606"/>
          <ac:spMkLst>
            <pc:docMk/>
            <pc:sldMk cId="4183920399" sldId="266"/>
            <ac:spMk id="16" creationId="{32BC26D8-82FB-445E-AA49-62A77D7C1EE0}"/>
          </ac:spMkLst>
        </pc:spChg>
        <pc:spChg chg="add">
          <ac:chgData name="Marco Ycaza Lengua" userId="54f5c2aebb832130" providerId="LiveId" clId="{315DB14A-C6B5-4EC2-9E4C-AA0F27E8A9D3}" dt="2022-02-11T18:08:29.632" v="858" actId="26606"/>
          <ac:spMkLst>
            <pc:docMk/>
            <pc:sldMk cId="4183920399" sldId="266"/>
            <ac:spMk id="18" creationId="{CB44330D-EA18-4254-AA95-EB49948539B8}"/>
          </ac:spMkLst>
        </pc:spChg>
        <pc:picChg chg="add del mod">
          <ac:chgData name="Marco Ycaza Lengua" userId="54f5c2aebb832130" providerId="LiveId" clId="{315DB14A-C6B5-4EC2-9E4C-AA0F27E8A9D3}" dt="2022-02-11T18:07:12.704" v="843" actId="478"/>
          <ac:picMkLst>
            <pc:docMk/>
            <pc:sldMk cId="4183920399" sldId="266"/>
            <ac:picMk id="5" creationId="{29AE6197-868D-4565-A1FD-860D26C3AB36}"/>
          </ac:picMkLst>
        </pc:picChg>
        <pc:picChg chg="add del mod ord">
          <ac:chgData name="Marco Ycaza Lengua" userId="54f5c2aebb832130" providerId="LiveId" clId="{315DB14A-C6B5-4EC2-9E4C-AA0F27E8A9D3}" dt="2022-02-11T18:08:22.571" v="856" actId="478"/>
          <ac:picMkLst>
            <pc:docMk/>
            <pc:sldMk cId="4183920399" sldId="266"/>
            <ac:picMk id="7" creationId="{BAB4B702-FA90-4F1A-B58D-1DD2D9306B5B}"/>
          </ac:picMkLst>
        </pc:picChg>
        <pc:picChg chg="add mod">
          <ac:chgData name="Marco Ycaza Lengua" userId="54f5c2aebb832130" providerId="LiveId" clId="{315DB14A-C6B5-4EC2-9E4C-AA0F27E8A9D3}" dt="2022-02-11T18:08:29.632" v="858" actId="26606"/>
          <ac:picMkLst>
            <pc:docMk/>
            <pc:sldMk cId="4183920399" sldId="266"/>
            <ac:picMk id="11" creationId="{AC37C2BF-5CD1-4CE5-A3DC-3F8CC8D0BFA7}"/>
          </ac:picMkLst>
        </pc:picChg>
        <pc:cxnChg chg="add del">
          <ac:chgData name="Marco Ycaza Lengua" userId="54f5c2aebb832130" providerId="LiveId" clId="{315DB14A-C6B5-4EC2-9E4C-AA0F27E8A9D3}" dt="2022-02-11T18:07:24.571" v="849" actId="26606"/>
          <ac:cxnSpMkLst>
            <pc:docMk/>
            <pc:sldMk cId="4183920399" sldId="266"/>
            <ac:cxnSpMk id="14" creationId="{7E7C77BC-7138-40B1-A15B-20F57A494629}"/>
          </ac:cxnSpMkLst>
        </pc:cxnChg>
      </pc:sldChg>
      <pc:sldChg chg="add">
        <pc:chgData name="Marco Ycaza Lengua" userId="54f5c2aebb832130" providerId="LiveId" clId="{315DB14A-C6B5-4EC2-9E4C-AA0F27E8A9D3}" dt="2022-02-11T21:32:07.847" v="859"/>
        <pc:sldMkLst>
          <pc:docMk/>
          <pc:sldMk cId="3738837356" sldId="267"/>
        </pc:sldMkLst>
      </pc:sldChg>
      <pc:sldChg chg="addSp delSp modSp new mod modNotesTx">
        <pc:chgData name="Marco Ycaza Lengua" userId="54f5c2aebb832130" providerId="LiveId" clId="{315DB14A-C6B5-4EC2-9E4C-AA0F27E8A9D3}" dt="2022-02-14T10:51:45.760" v="993" actId="1076"/>
        <pc:sldMkLst>
          <pc:docMk/>
          <pc:sldMk cId="1878606521" sldId="268"/>
        </pc:sldMkLst>
        <pc:picChg chg="add del mod">
          <ac:chgData name="Marco Ycaza Lengua" userId="54f5c2aebb832130" providerId="LiveId" clId="{315DB14A-C6B5-4EC2-9E4C-AA0F27E8A9D3}" dt="2022-02-14T10:45:12.880" v="899" actId="21"/>
          <ac:picMkLst>
            <pc:docMk/>
            <pc:sldMk cId="1878606521" sldId="268"/>
            <ac:picMk id="5" creationId="{3B5B1E8E-5302-4AB5-BEAA-40AE9A69A83B}"/>
          </ac:picMkLst>
        </pc:picChg>
        <pc:picChg chg="add mod">
          <ac:chgData name="Marco Ycaza Lengua" userId="54f5c2aebb832130" providerId="LiveId" clId="{315DB14A-C6B5-4EC2-9E4C-AA0F27E8A9D3}" dt="2022-02-14T10:51:45.760" v="993" actId="1076"/>
          <ac:picMkLst>
            <pc:docMk/>
            <pc:sldMk cId="1878606521" sldId="268"/>
            <ac:picMk id="6" creationId="{13F81A59-63B2-47AB-AAE0-835E6AAE7117}"/>
          </ac:picMkLst>
        </pc:picChg>
      </pc:sldChg>
      <pc:sldChg chg="addSp modSp add mod">
        <pc:chgData name="Marco Ycaza Lengua" userId="54f5c2aebb832130" providerId="LiveId" clId="{315DB14A-C6B5-4EC2-9E4C-AA0F27E8A9D3}" dt="2022-02-14T10:44:59.071" v="898" actId="17032"/>
        <pc:sldMkLst>
          <pc:docMk/>
          <pc:sldMk cId="3584588596" sldId="269"/>
        </pc:sldMkLst>
        <pc:spChg chg="add mod">
          <ac:chgData name="Marco Ycaza Lengua" userId="54f5c2aebb832130" providerId="LiveId" clId="{315DB14A-C6B5-4EC2-9E4C-AA0F27E8A9D3}" dt="2022-02-14T10:44:59.071" v="898" actId="17032"/>
          <ac:spMkLst>
            <pc:docMk/>
            <pc:sldMk cId="3584588596" sldId="269"/>
            <ac:spMk id="4" creationId="{6395DF2F-109B-47F9-BA1A-BE7EE48A9B8D}"/>
          </ac:spMkLst>
        </pc:spChg>
      </pc:sldChg>
      <pc:sldChg chg="modSp add mod modNotesTx">
        <pc:chgData name="Marco Ycaza Lengua" userId="54f5c2aebb832130" providerId="LiveId" clId="{315DB14A-C6B5-4EC2-9E4C-AA0F27E8A9D3}" dt="2022-02-15T07:48:50.151" v="1131"/>
        <pc:sldMkLst>
          <pc:docMk/>
          <pc:sldMk cId="1266570279" sldId="270"/>
        </pc:sldMkLst>
        <pc:spChg chg="mod">
          <ac:chgData name="Marco Ycaza Lengua" userId="54f5c2aebb832130" providerId="LiveId" clId="{315DB14A-C6B5-4EC2-9E4C-AA0F27E8A9D3}" dt="2022-02-14T10:47:16.098" v="905" actId="1076"/>
          <ac:spMkLst>
            <pc:docMk/>
            <pc:sldMk cId="1266570279" sldId="270"/>
            <ac:spMk id="4" creationId="{6395DF2F-109B-47F9-BA1A-BE7EE48A9B8D}"/>
          </ac:spMkLst>
        </pc:spChg>
      </pc:sldChg>
      <pc:sldChg chg="addSp delSp modSp new mod">
        <pc:chgData name="Marco Ycaza Lengua" userId="54f5c2aebb832130" providerId="LiveId" clId="{315DB14A-C6B5-4EC2-9E4C-AA0F27E8A9D3}" dt="2022-02-14T10:51:35.074" v="990" actId="113"/>
        <pc:sldMkLst>
          <pc:docMk/>
          <pc:sldMk cId="3307789960" sldId="271"/>
        </pc:sldMkLst>
        <pc:spChg chg="del">
          <ac:chgData name="Marco Ycaza Lengua" userId="54f5c2aebb832130" providerId="LiveId" clId="{315DB14A-C6B5-4EC2-9E4C-AA0F27E8A9D3}" dt="2022-02-14T10:47:28.371" v="907" actId="478"/>
          <ac:spMkLst>
            <pc:docMk/>
            <pc:sldMk cId="3307789960" sldId="271"/>
            <ac:spMk id="2" creationId="{4B37463C-649A-41DC-A4D3-0E24696D82F6}"/>
          </ac:spMkLst>
        </pc:spChg>
        <pc:spChg chg="del">
          <ac:chgData name="Marco Ycaza Lengua" userId="54f5c2aebb832130" providerId="LiveId" clId="{315DB14A-C6B5-4EC2-9E4C-AA0F27E8A9D3}" dt="2022-02-14T10:47:28.952" v="908" actId="478"/>
          <ac:spMkLst>
            <pc:docMk/>
            <pc:sldMk cId="3307789960" sldId="271"/>
            <ac:spMk id="3" creationId="{9E4CE7CC-2CEA-484D-97CF-6BF16778A7CF}"/>
          </ac:spMkLst>
        </pc:spChg>
        <pc:spChg chg="add del">
          <ac:chgData name="Marco Ycaza Lengua" userId="54f5c2aebb832130" providerId="LiveId" clId="{315DB14A-C6B5-4EC2-9E4C-AA0F27E8A9D3}" dt="2022-02-14T10:48:13.220" v="910" actId="22"/>
          <ac:spMkLst>
            <pc:docMk/>
            <pc:sldMk cId="3307789960" sldId="271"/>
            <ac:spMk id="5" creationId="{7FA9678F-3F11-4863-93AB-2E44B26462C3}"/>
          </ac:spMkLst>
        </pc:spChg>
        <pc:spChg chg="add mod">
          <ac:chgData name="Marco Ycaza Lengua" userId="54f5c2aebb832130" providerId="LiveId" clId="{315DB14A-C6B5-4EC2-9E4C-AA0F27E8A9D3}" dt="2022-02-14T10:51:35.074" v="990" actId="113"/>
          <ac:spMkLst>
            <pc:docMk/>
            <pc:sldMk cId="3307789960" sldId="271"/>
            <ac:spMk id="7" creationId="{BD65718E-9AE0-46E4-A3B8-251D928469FB}"/>
          </ac:spMkLst>
        </pc:spChg>
        <pc:spChg chg="add mod">
          <ac:chgData name="Marco Ycaza Lengua" userId="54f5c2aebb832130" providerId="LiveId" clId="{315DB14A-C6B5-4EC2-9E4C-AA0F27E8A9D3}" dt="2022-02-14T10:50:55.026" v="983" actId="1076"/>
          <ac:spMkLst>
            <pc:docMk/>
            <pc:sldMk cId="3307789960" sldId="271"/>
            <ac:spMk id="8" creationId="{2CA2082F-6124-4FE8-8CC9-C92267F478F7}"/>
          </ac:spMkLst>
        </pc:spChg>
        <pc:cxnChg chg="add mod">
          <ac:chgData name="Marco Ycaza Lengua" userId="54f5c2aebb832130" providerId="LiveId" clId="{315DB14A-C6B5-4EC2-9E4C-AA0F27E8A9D3}" dt="2022-02-14T10:51:16.094" v="986" actId="1582"/>
          <ac:cxnSpMkLst>
            <pc:docMk/>
            <pc:sldMk cId="3307789960" sldId="271"/>
            <ac:cxnSpMk id="10" creationId="{35CE7A2B-0EA0-4D6C-8C34-4FB535AA50BF}"/>
          </ac:cxnSpMkLst>
        </pc:cxnChg>
        <pc:cxnChg chg="add mod">
          <ac:chgData name="Marco Ycaza Lengua" userId="54f5c2aebb832130" providerId="LiveId" clId="{315DB14A-C6B5-4EC2-9E4C-AA0F27E8A9D3}" dt="2022-02-14T10:51:16.094" v="986" actId="1582"/>
          <ac:cxnSpMkLst>
            <pc:docMk/>
            <pc:sldMk cId="3307789960" sldId="271"/>
            <ac:cxnSpMk id="11" creationId="{B81B69C8-0F4B-4CCC-BFB8-82151781AA55}"/>
          </ac:cxnSpMkLst>
        </pc:cxnChg>
        <pc:cxnChg chg="add mod">
          <ac:chgData name="Marco Ycaza Lengua" userId="54f5c2aebb832130" providerId="LiveId" clId="{315DB14A-C6B5-4EC2-9E4C-AA0F27E8A9D3}" dt="2022-02-14T10:51:16.094" v="986" actId="1582"/>
          <ac:cxnSpMkLst>
            <pc:docMk/>
            <pc:sldMk cId="3307789960" sldId="271"/>
            <ac:cxnSpMk id="15" creationId="{93228495-05E5-41D5-89A9-A7115C7D6C76}"/>
          </ac:cxnSpMkLst>
        </pc:cxnChg>
        <pc:cxnChg chg="add mod">
          <ac:chgData name="Marco Ycaza Lengua" userId="54f5c2aebb832130" providerId="LiveId" clId="{315DB14A-C6B5-4EC2-9E4C-AA0F27E8A9D3}" dt="2022-02-14T10:51:16.094" v="986" actId="1582"/>
          <ac:cxnSpMkLst>
            <pc:docMk/>
            <pc:sldMk cId="3307789960" sldId="271"/>
            <ac:cxnSpMk id="19" creationId="{7E998F3C-F3A4-4D0A-9C87-CBC1A4A1BCD4}"/>
          </ac:cxnSpMkLst>
        </pc:cxnChg>
      </pc:sldChg>
      <pc:sldChg chg="addSp modSp add mod">
        <pc:chgData name="Marco Ycaza Lengua" userId="54f5c2aebb832130" providerId="LiveId" clId="{315DB14A-C6B5-4EC2-9E4C-AA0F27E8A9D3}" dt="2022-02-14T10:53:40.565" v="1009" actId="13926"/>
        <pc:sldMkLst>
          <pc:docMk/>
          <pc:sldMk cId="1795834824" sldId="272"/>
        </pc:sldMkLst>
        <pc:spChg chg="add mod">
          <ac:chgData name="Marco Ycaza Lengua" userId="54f5c2aebb832130" providerId="LiveId" clId="{315DB14A-C6B5-4EC2-9E4C-AA0F27E8A9D3}" dt="2022-02-14T10:53:40.565" v="1009" actId="13926"/>
          <ac:spMkLst>
            <pc:docMk/>
            <pc:sldMk cId="1795834824" sldId="272"/>
            <ac:spMk id="5" creationId="{E74A7353-D3F4-44F4-BB1B-E591743FC311}"/>
          </ac:spMkLst>
        </pc:spChg>
      </pc:sldChg>
      <pc:sldChg chg="addSp modSp new mod ord">
        <pc:chgData name="Marco Ycaza Lengua" userId="54f5c2aebb832130" providerId="LiveId" clId="{315DB14A-C6B5-4EC2-9E4C-AA0F27E8A9D3}" dt="2022-02-14T16:29:26.290" v="1035" actId="14100"/>
        <pc:sldMkLst>
          <pc:docMk/>
          <pc:sldMk cId="769378801" sldId="273"/>
        </pc:sldMkLst>
        <pc:picChg chg="add mod">
          <ac:chgData name="Marco Ycaza Lengua" userId="54f5c2aebb832130" providerId="LiveId" clId="{315DB14A-C6B5-4EC2-9E4C-AA0F27E8A9D3}" dt="2022-02-14T16:29:26.290" v="1035" actId="14100"/>
          <ac:picMkLst>
            <pc:docMk/>
            <pc:sldMk cId="769378801" sldId="273"/>
            <ac:picMk id="5" creationId="{0CF63DCD-1A9F-4DBF-ADF4-95682FC72485}"/>
          </ac:picMkLst>
        </pc:picChg>
      </pc:sldChg>
      <pc:sldChg chg="addSp modSp add mod">
        <pc:chgData name="Marco Ycaza Lengua" userId="54f5c2aebb832130" providerId="LiveId" clId="{315DB14A-C6B5-4EC2-9E4C-AA0F27E8A9D3}" dt="2022-02-14T16:27:29.245" v="1022" actId="17032"/>
        <pc:sldMkLst>
          <pc:docMk/>
          <pc:sldMk cId="1002150115" sldId="274"/>
        </pc:sldMkLst>
        <pc:spChg chg="add mod ord">
          <ac:chgData name="Marco Ycaza Lengua" userId="54f5c2aebb832130" providerId="LiveId" clId="{315DB14A-C6B5-4EC2-9E4C-AA0F27E8A9D3}" dt="2022-02-14T16:27:29.245" v="1022" actId="17032"/>
          <ac:spMkLst>
            <pc:docMk/>
            <pc:sldMk cId="1002150115" sldId="274"/>
            <ac:spMk id="2" creationId="{AE379BE8-9CA6-4DDF-898A-DD315832A120}"/>
          </ac:spMkLst>
        </pc:spChg>
      </pc:sldChg>
      <pc:sldChg chg="modSp add mod">
        <pc:chgData name="Marco Ycaza Lengua" userId="54f5c2aebb832130" providerId="LiveId" clId="{315DB14A-C6B5-4EC2-9E4C-AA0F27E8A9D3}" dt="2022-02-14T16:27:40.470" v="1024" actId="1076"/>
        <pc:sldMkLst>
          <pc:docMk/>
          <pc:sldMk cId="2990769974" sldId="275"/>
        </pc:sldMkLst>
        <pc:spChg chg="mod">
          <ac:chgData name="Marco Ycaza Lengua" userId="54f5c2aebb832130" providerId="LiveId" clId="{315DB14A-C6B5-4EC2-9E4C-AA0F27E8A9D3}" dt="2022-02-14T16:27:40.470" v="1024" actId="1076"/>
          <ac:spMkLst>
            <pc:docMk/>
            <pc:sldMk cId="2990769974" sldId="275"/>
            <ac:spMk id="2" creationId="{AE379BE8-9CA6-4DDF-898A-DD315832A120}"/>
          </ac:spMkLst>
        </pc:spChg>
      </pc:sldChg>
      <pc:sldChg chg="modSp add mod modNotesTx">
        <pc:chgData name="Marco Ycaza Lengua" userId="54f5c2aebb832130" providerId="LiveId" clId="{315DB14A-C6B5-4EC2-9E4C-AA0F27E8A9D3}" dt="2022-02-14T21:59:46.580" v="1059"/>
        <pc:sldMkLst>
          <pc:docMk/>
          <pc:sldMk cId="3199885395" sldId="276"/>
        </pc:sldMkLst>
        <pc:spChg chg="mod">
          <ac:chgData name="Marco Ycaza Lengua" userId="54f5c2aebb832130" providerId="LiveId" clId="{315DB14A-C6B5-4EC2-9E4C-AA0F27E8A9D3}" dt="2022-02-14T16:27:48.330" v="1026" actId="1076"/>
          <ac:spMkLst>
            <pc:docMk/>
            <pc:sldMk cId="3199885395" sldId="276"/>
            <ac:spMk id="2" creationId="{AE379BE8-9CA6-4DDF-898A-DD315832A120}"/>
          </ac:spMkLst>
        </pc:spChg>
      </pc:sldChg>
      <pc:sldChg chg="addSp modSp new mod">
        <pc:chgData name="Marco Ycaza Lengua" userId="54f5c2aebb832130" providerId="LiveId" clId="{315DB14A-C6B5-4EC2-9E4C-AA0F27E8A9D3}" dt="2022-02-14T16:29:13.012" v="1032" actId="14100"/>
        <pc:sldMkLst>
          <pc:docMk/>
          <pc:sldMk cId="2150511402" sldId="277"/>
        </pc:sldMkLst>
        <pc:picChg chg="add mod">
          <ac:chgData name="Marco Ycaza Lengua" userId="54f5c2aebb832130" providerId="LiveId" clId="{315DB14A-C6B5-4EC2-9E4C-AA0F27E8A9D3}" dt="2022-02-14T16:29:13.012" v="1032" actId="14100"/>
          <ac:picMkLst>
            <pc:docMk/>
            <pc:sldMk cId="2150511402" sldId="277"/>
            <ac:picMk id="5" creationId="{0F34F6C3-C23D-4BEE-AAF7-1D3BD6BC8EB9}"/>
          </ac:picMkLst>
        </pc:picChg>
      </pc:sldChg>
      <pc:sldChg chg="addSp modSp new mod">
        <pc:chgData name="Marco Ycaza Lengua" userId="54f5c2aebb832130" providerId="LiveId" clId="{315DB14A-C6B5-4EC2-9E4C-AA0F27E8A9D3}" dt="2022-02-14T20:52:19.402" v="1039" actId="14100"/>
        <pc:sldMkLst>
          <pc:docMk/>
          <pc:sldMk cId="1687608836" sldId="278"/>
        </pc:sldMkLst>
        <pc:picChg chg="add mod">
          <ac:chgData name="Marco Ycaza Lengua" userId="54f5c2aebb832130" providerId="LiveId" clId="{315DB14A-C6B5-4EC2-9E4C-AA0F27E8A9D3}" dt="2022-02-14T20:52:19.402" v="1039" actId="14100"/>
          <ac:picMkLst>
            <pc:docMk/>
            <pc:sldMk cId="1687608836" sldId="278"/>
            <ac:picMk id="5" creationId="{C2FB26CF-4B55-4377-8E80-EFEAECE1EDB9}"/>
          </ac:picMkLst>
        </pc:picChg>
      </pc:sldChg>
      <pc:sldChg chg="addSp modSp new mod">
        <pc:chgData name="Marco Ycaza Lengua" userId="54f5c2aebb832130" providerId="LiveId" clId="{315DB14A-C6B5-4EC2-9E4C-AA0F27E8A9D3}" dt="2022-02-14T21:56:54.154" v="1043" actId="14100"/>
        <pc:sldMkLst>
          <pc:docMk/>
          <pc:sldMk cId="4128356191" sldId="279"/>
        </pc:sldMkLst>
        <pc:picChg chg="add mod">
          <ac:chgData name="Marco Ycaza Lengua" userId="54f5c2aebb832130" providerId="LiveId" clId="{315DB14A-C6B5-4EC2-9E4C-AA0F27E8A9D3}" dt="2022-02-14T21:56:54.154" v="1043" actId="14100"/>
          <ac:picMkLst>
            <pc:docMk/>
            <pc:sldMk cId="4128356191" sldId="279"/>
            <ac:picMk id="5" creationId="{51B04DF8-F0D6-434E-9464-EBE56A532AAD}"/>
          </ac:picMkLst>
        </pc:picChg>
      </pc:sldChg>
      <pc:sldChg chg="modSp add mod ord">
        <pc:chgData name="Marco Ycaza Lengua" userId="54f5c2aebb832130" providerId="LiveId" clId="{315DB14A-C6B5-4EC2-9E4C-AA0F27E8A9D3}" dt="2022-02-14T22:03:20.181" v="1065" actId="14100"/>
        <pc:sldMkLst>
          <pc:docMk/>
          <pc:sldMk cId="1541535971" sldId="280"/>
        </pc:sldMkLst>
        <pc:spChg chg="mod">
          <ac:chgData name="Marco Ycaza Lengua" userId="54f5c2aebb832130" providerId="LiveId" clId="{315DB14A-C6B5-4EC2-9E4C-AA0F27E8A9D3}" dt="2022-02-14T22:03:20.181" v="1065" actId="14100"/>
          <ac:spMkLst>
            <pc:docMk/>
            <pc:sldMk cId="1541535971" sldId="280"/>
            <ac:spMk id="4" creationId="{6395DF2F-109B-47F9-BA1A-BE7EE48A9B8D}"/>
          </ac:spMkLst>
        </pc:spChg>
      </pc:sldChg>
      <pc:sldChg chg="new del">
        <pc:chgData name="Marco Ycaza Lengua" userId="54f5c2aebb832130" providerId="LiveId" clId="{315DB14A-C6B5-4EC2-9E4C-AA0F27E8A9D3}" dt="2022-02-14T21:59:32.490" v="1050" actId="47"/>
        <pc:sldMkLst>
          <pc:docMk/>
          <pc:sldMk cId="4132160429" sldId="280"/>
        </pc:sldMkLst>
      </pc:sldChg>
      <pc:sldChg chg="addSp delSp modSp new mod setBg">
        <pc:chgData name="Marco Ycaza Lengua" userId="54f5c2aebb832130" providerId="LiveId" clId="{315DB14A-C6B5-4EC2-9E4C-AA0F27E8A9D3}" dt="2022-02-14T22:03:59.744" v="1092" actId="20577"/>
        <pc:sldMkLst>
          <pc:docMk/>
          <pc:sldMk cId="3063242858" sldId="281"/>
        </pc:sldMkLst>
        <pc:spChg chg="mod">
          <ac:chgData name="Marco Ycaza Lengua" userId="54f5c2aebb832130" providerId="LiveId" clId="{315DB14A-C6B5-4EC2-9E4C-AA0F27E8A9D3}" dt="2022-02-14T22:03:59.744" v="1092" actId="20577"/>
          <ac:spMkLst>
            <pc:docMk/>
            <pc:sldMk cId="3063242858" sldId="281"/>
            <ac:spMk id="2" creationId="{0656CBAE-99E4-49BD-A464-97F48CEF2A45}"/>
          </ac:spMkLst>
        </pc:spChg>
        <pc:spChg chg="mod">
          <ac:chgData name="Marco Ycaza Lengua" userId="54f5c2aebb832130" providerId="LiveId" clId="{315DB14A-C6B5-4EC2-9E4C-AA0F27E8A9D3}" dt="2022-02-14T22:03:47.251" v="1072" actId="26606"/>
          <ac:spMkLst>
            <pc:docMk/>
            <pc:sldMk cId="3063242858" sldId="281"/>
            <ac:spMk id="3" creationId="{A85B1191-B605-465E-AE7F-424E6796D548}"/>
          </ac:spMkLst>
        </pc:spChg>
        <pc:spChg chg="add del">
          <ac:chgData name="Marco Ycaza Lengua" userId="54f5c2aebb832130" providerId="LiveId" clId="{315DB14A-C6B5-4EC2-9E4C-AA0F27E8A9D3}" dt="2022-02-14T22:03:47.251" v="1071" actId="26606"/>
          <ac:spMkLst>
            <pc:docMk/>
            <pc:sldMk cId="3063242858" sldId="281"/>
            <ac:spMk id="10" creationId="{EB270761-CC40-4F3F-A916-7E3BC3989348}"/>
          </ac:spMkLst>
        </pc:spChg>
        <pc:spChg chg="add del">
          <ac:chgData name="Marco Ycaza Lengua" userId="54f5c2aebb832130" providerId="LiveId" clId="{315DB14A-C6B5-4EC2-9E4C-AA0F27E8A9D3}" dt="2022-02-14T22:03:47.251" v="1071" actId="26606"/>
          <ac:spMkLst>
            <pc:docMk/>
            <pc:sldMk cId="3063242858" sldId="281"/>
            <ac:spMk id="12" creationId="{A2555B16-BE1D-4C33-A27C-FF0671B6C94C}"/>
          </ac:spMkLst>
        </pc:spChg>
        <pc:picChg chg="add mod">
          <ac:chgData name="Marco Ycaza Lengua" userId="54f5c2aebb832130" providerId="LiveId" clId="{315DB14A-C6B5-4EC2-9E4C-AA0F27E8A9D3}" dt="2022-02-14T22:03:47.251" v="1072" actId="26606"/>
          <ac:picMkLst>
            <pc:docMk/>
            <pc:sldMk cId="3063242858" sldId="281"/>
            <ac:picMk id="5" creationId="{59515277-6AE6-4ACE-811C-376107070E0D}"/>
          </ac:picMkLst>
        </pc:picChg>
      </pc:sldChg>
      <pc:sldChg chg="new del">
        <pc:chgData name="Marco Ycaza Lengua" userId="54f5c2aebb832130" providerId="LiveId" clId="{315DB14A-C6B5-4EC2-9E4C-AA0F27E8A9D3}" dt="2022-02-14T21:59:30.411" v="1049" actId="47"/>
        <pc:sldMkLst>
          <pc:docMk/>
          <pc:sldMk cId="4142605860" sldId="281"/>
        </pc:sldMkLst>
      </pc:sldChg>
      <pc:sldChg chg="delSp modSp new mod">
        <pc:chgData name="Marco Ycaza Lengua" userId="54f5c2aebb832130" providerId="LiveId" clId="{315DB14A-C6B5-4EC2-9E4C-AA0F27E8A9D3}" dt="2022-02-14T22:07:25.289" v="1127" actId="20577"/>
        <pc:sldMkLst>
          <pc:docMk/>
          <pc:sldMk cId="502782038" sldId="282"/>
        </pc:sldMkLst>
        <pc:spChg chg="del mod">
          <ac:chgData name="Marco Ycaza Lengua" userId="54f5c2aebb832130" providerId="LiveId" clId="{315DB14A-C6B5-4EC2-9E4C-AA0F27E8A9D3}" dt="2022-02-14T22:06:19.609" v="1099" actId="478"/>
          <ac:spMkLst>
            <pc:docMk/>
            <pc:sldMk cId="502782038" sldId="282"/>
            <ac:spMk id="2" creationId="{0C5B5C8A-3A52-435E-AFE5-EAD796FAD050}"/>
          </ac:spMkLst>
        </pc:spChg>
        <pc:spChg chg="mod">
          <ac:chgData name="Marco Ycaza Lengua" userId="54f5c2aebb832130" providerId="LiveId" clId="{315DB14A-C6B5-4EC2-9E4C-AA0F27E8A9D3}" dt="2022-02-14T22:07:25.289" v="1127" actId="20577"/>
          <ac:spMkLst>
            <pc:docMk/>
            <pc:sldMk cId="502782038" sldId="282"/>
            <ac:spMk id="3" creationId="{83928AA1-E22B-469E-A4A5-DA62197B4DD2}"/>
          </ac:spMkLst>
        </pc:spChg>
      </pc:sldChg>
    </pc:docChg>
  </pc:docChgLst>
  <pc:docChgLst>
    <pc:chgData name="Marco Ycaza Lengua" userId="54f5c2aebb832130" providerId="LiveId" clId="{68E3BCC3-8E5B-443E-9F59-FE13A5FC5CB7}"/>
    <pc:docChg chg="undo custSel modSld">
      <pc:chgData name="Marco Ycaza Lengua" userId="54f5c2aebb832130" providerId="LiveId" clId="{68E3BCC3-8E5B-443E-9F59-FE13A5FC5CB7}" dt="2022-02-22T03:18:56.732" v="92" actId="1076"/>
      <pc:docMkLst>
        <pc:docMk/>
      </pc:docMkLst>
      <pc:sldChg chg="addSp delSp modSp mod">
        <pc:chgData name="Marco Ycaza Lengua" userId="54f5c2aebb832130" providerId="LiveId" clId="{68E3BCC3-8E5B-443E-9F59-FE13A5FC5CB7}" dt="2022-02-22T03:18:56.732" v="92" actId="1076"/>
        <pc:sldMkLst>
          <pc:docMk/>
          <pc:sldMk cId="806783325" sldId="256"/>
        </pc:sldMkLst>
        <pc:spChg chg="mod">
          <ac:chgData name="Marco Ycaza Lengua" userId="54f5c2aebb832130" providerId="LiveId" clId="{68E3BCC3-8E5B-443E-9F59-FE13A5FC5CB7}" dt="2022-02-22T03:17:43.194" v="82" actId="5793"/>
          <ac:spMkLst>
            <pc:docMk/>
            <pc:sldMk cId="806783325" sldId="256"/>
            <ac:spMk id="3" creationId="{0F1A15AC-A897-4B79-B5A5-87FE59D0502A}"/>
          </ac:spMkLst>
        </pc:spChg>
        <pc:picChg chg="mod">
          <ac:chgData name="Marco Ycaza Lengua" userId="54f5c2aebb832130" providerId="LiveId" clId="{68E3BCC3-8E5B-443E-9F59-FE13A5FC5CB7}" dt="2022-02-22T03:18:55.709" v="91" actId="1076"/>
          <ac:picMkLst>
            <pc:docMk/>
            <pc:sldMk cId="806783325" sldId="256"/>
            <ac:picMk id="4" creationId="{E23D10E3-3D21-4DCD-A15C-85D5A941B5BB}"/>
          </ac:picMkLst>
        </pc:picChg>
        <pc:picChg chg="add del mod">
          <ac:chgData name="Marco Ycaza Lengua" userId="54f5c2aebb832130" providerId="LiveId" clId="{68E3BCC3-8E5B-443E-9F59-FE13A5FC5CB7}" dt="2022-02-22T03:17:44.945" v="83" actId="478"/>
          <ac:picMkLst>
            <pc:docMk/>
            <pc:sldMk cId="806783325" sldId="256"/>
            <ac:picMk id="5" creationId="{AB49FB81-0E1A-4307-848E-71C5E5BFAB69}"/>
          </ac:picMkLst>
        </pc:picChg>
        <pc:picChg chg="add mod modCrop">
          <ac:chgData name="Marco Ycaza Lengua" userId="54f5c2aebb832130" providerId="LiveId" clId="{68E3BCC3-8E5B-443E-9F59-FE13A5FC5CB7}" dt="2022-02-22T03:18:56.732" v="92" actId="1076"/>
          <ac:picMkLst>
            <pc:docMk/>
            <pc:sldMk cId="806783325" sldId="256"/>
            <ac:picMk id="6" creationId="{87BD7CA0-2A57-44E9-A7E7-D30A0AAB5AFA}"/>
          </ac:picMkLst>
        </pc:picChg>
        <pc:picChg chg="del">
          <ac:chgData name="Marco Ycaza Lengua" userId="54f5c2aebb832130" providerId="LiveId" clId="{68E3BCC3-8E5B-443E-9F59-FE13A5FC5CB7}" dt="2022-02-22T03:17:31.036" v="61" actId="478"/>
          <ac:picMkLst>
            <pc:docMk/>
            <pc:sldMk cId="806783325" sldId="256"/>
            <ac:picMk id="7" creationId="{B0B12810-3950-46F2-B975-14A296F9DB99}"/>
          </ac:picMkLst>
        </pc:picChg>
        <pc:picChg chg="add del">
          <ac:chgData name="Marco Ycaza Lengua" userId="54f5c2aebb832130" providerId="LiveId" clId="{68E3BCC3-8E5B-443E-9F59-FE13A5FC5CB7}" dt="2022-02-22T03:17:36.946" v="64" actId="478"/>
          <ac:picMkLst>
            <pc:docMk/>
            <pc:sldMk cId="806783325" sldId="256"/>
            <ac:picMk id="8" creationId="{06C302C1-AF6C-4F5C-B38D-D647D33F315B}"/>
          </ac:picMkLst>
        </pc:picChg>
        <pc:picChg chg="add del mod">
          <ac:chgData name="Marco Ycaza Lengua" userId="54f5c2aebb832130" providerId="LiveId" clId="{68E3BCC3-8E5B-443E-9F59-FE13A5FC5CB7}" dt="2022-02-22T03:17:45.874" v="84" actId="478"/>
          <ac:picMkLst>
            <pc:docMk/>
            <pc:sldMk cId="806783325" sldId="256"/>
            <ac:picMk id="10" creationId="{88C93D95-DD4E-4ED2-B852-AB59F7BE802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1CCA5-A69D-418A-8F66-ACD5914F3750}"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s-PE"/>
        </a:p>
      </dgm:t>
    </dgm:pt>
    <dgm:pt modelId="{29435A5A-ED38-45D2-9295-F0E71E3B2B62}">
      <dgm:prSet phldrT="[Texto]"/>
      <dgm:spPr/>
      <dgm:t>
        <a:bodyPr/>
        <a:lstStyle/>
        <a:p>
          <a:r>
            <a:rPr lang="es-ES" dirty="0" err="1"/>
            <a:t>Spark</a:t>
          </a:r>
          <a:endParaRPr lang="es-PE" dirty="0"/>
        </a:p>
      </dgm:t>
    </dgm:pt>
    <dgm:pt modelId="{6270AF30-15B5-4069-B214-04180A7B2ED3}" type="parTrans" cxnId="{14EEA8C1-09F5-4B53-A11E-9029B9A01CB3}">
      <dgm:prSet/>
      <dgm:spPr/>
      <dgm:t>
        <a:bodyPr/>
        <a:lstStyle/>
        <a:p>
          <a:endParaRPr lang="es-PE"/>
        </a:p>
      </dgm:t>
    </dgm:pt>
    <dgm:pt modelId="{B13CA18F-BD59-4BC8-A024-F4FAD673660D}" type="sibTrans" cxnId="{14EEA8C1-09F5-4B53-A11E-9029B9A01CB3}">
      <dgm:prSet/>
      <dgm:spPr/>
      <dgm:t>
        <a:bodyPr/>
        <a:lstStyle/>
        <a:p>
          <a:endParaRPr lang="es-PE"/>
        </a:p>
      </dgm:t>
    </dgm:pt>
    <dgm:pt modelId="{E61BA704-DB43-4E39-9D38-8FB76D3C01B2}">
      <dgm:prSet phldrT="[Texto]"/>
      <dgm:spPr/>
      <dgm:t>
        <a:bodyPr/>
        <a:lstStyle/>
        <a:p>
          <a:r>
            <a:rPr lang="es-ES" dirty="0"/>
            <a:t>Machine Learning</a:t>
          </a:r>
          <a:endParaRPr lang="es-PE" dirty="0"/>
        </a:p>
      </dgm:t>
    </dgm:pt>
    <dgm:pt modelId="{8DB342FC-BBBB-4294-B3F1-2C6DEBD86626}" type="parTrans" cxnId="{145F8850-F796-4456-A862-B1D74E64D581}">
      <dgm:prSet/>
      <dgm:spPr/>
      <dgm:t>
        <a:bodyPr/>
        <a:lstStyle/>
        <a:p>
          <a:endParaRPr lang="es-PE"/>
        </a:p>
      </dgm:t>
    </dgm:pt>
    <dgm:pt modelId="{BB66C31E-A5AA-4C23-94A1-0E77D8A754E0}" type="sibTrans" cxnId="{145F8850-F796-4456-A862-B1D74E64D581}">
      <dgm:prSet/>
      <dgm:spPr/>
      <dgm:t>
        <a:bodyPr/>
        <a:lstStyle/>
        <a:p>
          <a:endParaRPr lang="es-PE"/>
        </a:p>
      </dgm:t>
    </dgm:pt>
    <dgm:pt modelId="{AC4A0D9D-D054-4F08-BD84-4890131FA604}">
      <dgm:prSet phldrT="[Texto]"/>
      <dgm:spPr/>
      <dgm:t>
        <a:bodyPr/>
        <a:lstStyle/>
        <a:p>
          <a:r>
            <a:rPr lang="es-ES" dirty="0"/>
            <a:t>Data </a:t>
          </a:r>
          <a:r>
            <a:rPr lang="es-ES" dirty="0" err="1"/>
            <a:t>Science</a:t>
          </a:r>
          <a:endParaRPr lang="es-PE" dirty="0"/>
        </a:p>
      </dgm:t>
    </dgm:pt>
    <dgm:pt modelId="{4DC430C8-1401-4551-9B51-73BB00D8B033}" type="parTrans" cxnId="{DD5F3E68-C784-45C6-8CF0-D55982C2FB19}">
      <dgm:prSet/>
      <dgm:spPr/>
      <dgm:t>
        <a:bodyPr/>
        <a:lstStyle/>
        <a:p>
          <a:endParaRPr lang="es-PE"/>
        </a:p>
      </dgm:t>
    </dgm:pt>
    <dgm:pt modelId="{381D33F7-8919-4F60-B4ED-AE249DCCD3E9}" type="sibTrans" cxnId="{DD5F3E68-C784-45C6-8CF0-D55982C2FB19}">
      <dgm:prSet/>
      <dgm:spPr/>
      <dgm:t>
        <a:bodyPr/>
        <a:lstStyle/>
        <a:p>
          <a:endParaRPr lang="es-PE"/>
        </a:p>
      </dgm:t>
    </dgm:pt>
    <dgm:pt modelId="{011F9292-DC6F-464B-8CF7-ED8928BBBEC7}">
      <dgm:prSet phldrT="[Texto]"/>
      <dgm:spPr/>
      <dgm:t>
        <a:bodyPr/>
        <a:lstStyle/>
        <a:p>
          <a:r>
            <a:rPr lang="es-ES" dirty="0" err="1"/>
            <a:t>Batch</a:t>
          </a:r>
          <a:r>
            <a:rPr lang="es-ES" dirty="0"/>
            <a:t> / real time </a:t>
          </a:r>
          <a:r>
            <a:rPr lang="es-ES" dirty="0" err="1"/>
            <a:t>streaming</a:t>
          </a:r>
          <a:endParaRPr lang="es-PE" dirty="0"/>
        </a:p>
      </dgm:t>
    </dgm:pt>
    <dgm:pt modelId="{6BB936F1-8BA6-4609-ACAE-A724B8A4DB8F}" type="parTrans" cxnId="{43480C76-0DAD-45D5-AA69-1786916FEC0B}">
      <dgm:prSet/>
      <dgm:spPr/>
      <dgm:t>
        <a:bodyPr/>
        <a:lstStyle/>
        <a:p>
          <a:endParaRPr lang="es-PE"/>
        </a:p>
      </dgm:t>
    </dgm:pt>
    <dgm:pt modelId="{B9717080-0D56-4A24-844A-EE531A655281}" type="sibTrans" cxnId="{43480C76-0DAD-45D5-AA69-1786916FEC0B}">
      <dgm:prSet/>
      <dgm:spPr/>
      <dgm:t>
        <a:bodyPr/>
        <a:lstStyle/>
        <a:p>
          <a:endParaRPr lang="es-PE"/>
        </a:p>
      </dgm:t>
    </dgm:pt>
    <dgm:pt modelId="{4180537A-D5B4-4A3F-8189-B8833EB15F36}">
      <dgm:prSet phldrT="[Texto]"/>
      <dgm:spPr/>
      <dgm:t>
        <a:bodyPr/>
        <a:lstStyle/>
        <a:p>
          <a:r>
            <a:rPr lang="es-ES" dirty="0"/>
            <a:t>Análisis SQL</a:t>
          </a:r>
          <a:endParaRPr lang="es-PE" dirty="0"/>
        </a:p>
      </dgm:t>
    </dgm:pt>
    <dgm:pt modelId="{D4F10E77-6982-40D6-8CAD-DD1F8141BCD5}" type="parTrans" cxnId="{C9E6CA35-98B3-44B2-9262-EB16A886D9C5}">
      <dgm:prSet/>
      <dgm:spPr/>
      <dgm:t>
        <a:bodyPr/>
        <a:lstStyle/>
        <a:p>
          <a:endParaRPr lang="es-PE"/>
        </a:p>
      </dgm:t>
    </dgm:pt>
    <dgm:pt modelId="{DC0BF103-506F-476F-8AE2-8A5F3A8ADE12}" type="sibTrans" cxnId="{C9E6CA35-98B3-44B2-9262-EB16A886D9C5}">
      <dgm:prSet/>
      <dgm:spPr/>
      <dgm:t>
        <a:bodyPr/>
        <a:lstStyle/>
        <a:p>
          <a:endParaRPr lang="es-PE"/>
        </a:p>
      </dgm:t>
    </dgm:pt>
    <dgm:pt modelId="{BA56296B-6A0E-46A0-BD71-FF7FD9813953}" type="pres">
      <dgm:prSet presAssocID="{FCA1CCA5-A69D-418A-8F66-ACD5914F3750}" presName="Name0" presStyleCnt="0">
        <dgm:presLayoutVars>
          <dgm:chMax val="1"/>
          <dgm:chPref val="1"/>
          <dgm:dir/>
          <dgm:animOne val="branch"/>
          <dgm:animLvl val="lvl"/>
        </dgm:presLayoutVars>
      </dgm:prSet>
      <dgm:spPr/>
    </dgm:pt>
    <dgm:pt modelId="{F450D5F7-E7D6-4969-90F7-9D3959CFAF5E}" type="pres">
      <dgm:prSet presAssocID="{29435A5A-ED38-45D2-9295-F0E71E3B2B62}" presName="singleCycle" presStyleCnt="0"/>
      <dgm:spPr/>
    </dgm:pt>
    <dgm:pt modelId="{6DC0E4F6-5411-48B9-A527-5D13E6D1C6DB}" type="pres">
      <dgm:prSet presAssocID="{29435A5A-ED38-45D2-9295-F0E71E3B2B62}" presName="singleCenter" presStyleLbl="node1" presStyleIdx="0" presStyleCnt="5">
        <dgm:presLayoutVars>
          <dgm:chMax val="7"/>
          <dgm:chPref val="7"/>
        </dgm:presLayoutVars>
      </dgm:prSet>
      <dgm:spPr/>
    </dgm:pt>
    <dgm:pt modelId="{7ED90C57-02A1-4409-B3D0-505008FF84DF}" type="pres">
      <dgm:prSet presAssocID="{8DB342FC-BBBB-4294-B3F1-2C6DEBD86626}" presName="Name56" presStyleLbl="parChTrans1D2" presStyleIdx="0" presStyleCnt="4"/>
      <dgm:spPr/>
    </dgm:pt>
    <dgm:pt modelId="{E8484287-DF01-4C1E-ACA0-98DA7F594563}" type="pres">
      <dgm:prSet presAssocID="{E61BA704-DB43-4E39-9D38-8FB76D3C01B2}" presName="text0" presStyleLbl="node1" presStyleIdx="1" presStyleCnt="5">
        <dgm:presLayoutVars>
          <dgm:bulletEnabled val="1"/>
        </dgm:presLayoutVars>
      </dgm:prSet>
      <dgm:spPr/>
    </dgm:pt>
    <dgm:pt modelId="{CD99463B-70E3-4F44-92F9-32859A99ADBE}" type="pres">
      <dgm:prSet presAssocID="{4DC430C8-1401-4551-9B51-73BB00D8B033}" presName="Name56" presStyleLbl="parChTrans1D2" presStyleIdx="1" presStyleCnt="4"/>
      <dgm:spPr/>
    </dgm:pt>
    <dgm:pt modelId="{EE6E636F-2691-4D81-A521-5970DFE4B9CF}" type="pres">
      <dgm:prSet presAssocID="{AC4A0D9D-D054-4F08-BD84-4890131FA604}" presName="text0" presStyleLbl="node1" presStyleIdx="2" presStyleCnt="5">
        <dgm:presLayoutVars>
          <dgm:bulletEnabled val="1"/>
        </dgm:presLayoutVars>
      </dgm:prSet>
      <dgm:spPr/>
    </dgm:pt>
    <dgm:pt modelId="{D10F5C25-4319-4318-A52F-A171EA43CB7D}" type="pres">
      <dgm:prSet presAssocID="{6BB936F1-8BA6-4609-ACAE-A724B8A4DB8F}" presName="Name56" presStyleLbl="parChTrans1D2" presStyleIdx="2" presStyleCnt="4"/>
      <dgm:spPr/>
    </dgm:pt>
    <dgm:pt modelId="{11B60A6B-460B-463C-8233-F452AF1A59F7}" type="pres">
      <dgm:prSet presAssocID="{011F9292-DC6F-464B-8CF7-ED8928BBBEC7}" presName="text0" presStyleLbl="node1" presStyleIdx="3" presStyleCnt="5">
        <dgm:presLayoutVars>
          <dgm:bulletEnabled val="1"/>
        </dgm:presLayoutVars>
      </dgm:prSet>
      <dgm:spPr/>
    </dgm:pt>
    <dgm:pt modelId="{C447E95E-B93D-41F6-A79A-F33AC533C5B8}" type="pres">
      <dgm:prSet presAssocID="{D4F10E77-6982-40D6-8CAD-DD1F8141BCD5}" presName="Name56" presStyleLbl="parChTrans1D2" presStyleIdx="3" presStyleCnt="4"/>
      <dgm:spPr/>
    </dgm:pt>
    <dgm:pt modelId="{03B24248-C36D-446B-AA10-3E2745540D8B}" type="pres">
      <dgm:prSet presAssocID="{4180537A-D5B4-4A3F-8189-B8833EB15F36}" presName="text0" presStyleLbl="node1" presStyleIdx="4" presStyleCnt="5">
        <dgm:presLayoutVars>
          <dgm:bulletEnabled val="1"/>
        </dgm:presLayoutVars>
      </dgm:prSet>
      <dgm:spPr/>
    </dgm:pt>
  </dgm:ptLst>
  <dgm:cxnLst>
    <dgm:cxn modelId="{D89CD020-259B-4A4D-9644-AF960FBE94A6}" type="presOf" srcId="{8DB342FC-BBBB-4294-B3F1-2C6DEBD86626}" destId="{7ED90C57-02A1-4409-B3D0-505008FF84DF}" srcOrd="0" destOrd="0" presId="urn:microsoft.com/office/officeart/2008/layout/RadialCluster"/>
    <dgm:cxn modelId="{36A42829-AA5D-4142-8F6E-37C59CC1ABB8}" type="presOf" srcId="{E61BA704-DB43-4E39-9D38-8FB76D3C01B2}" destId="{E8484287-DF01-4C1E-ACA0-98DA7F594563}" srcOrd="0" destOrd="0" presId="urn:microsoft.com/office/officeart/2008/layout/RadialCluster"/>
    <dgm:cxn modelId="{C9E6CA35-98B3-44B2-9262-EB16A886D9C5}" srcId="{29435A5A-ED38-45D2-9295-F0E71E3B2B62}" destId="{4180537A-D5B4-4A3F-8189-B8833EB15F36}" srcOrd="3" destOrd="0" parTransId="{D4F10E77-6982-40D6-8CAD-DD1F8141BCD5}" sibTransId="{DC0BF103-506F-476F-8AE2-8A5F3A8ADE12}"/>
    <dgm:cxn modelId="{DD5F3E68-C784-45C6-8CF0-D55982C2FB19}" srcId="{29435A5A-ED38-45D2-9295-F0E71E3B2B62}" destId="{AC4A0D9D-D054-4F08-BD84-4890131FA604}" srcOrd="1" destOrd="0" parTransId="{4DC430C8-1401-4551-9B51-73BB00D8B033}" sibTransId="{381D33F7-8919-4F60-B4ED-AE249DCCD3E9}"/>
    <dgm:cxn modelId="{91777268-BFAB-4FC3-A782-6C1F627F0FB9}" type="presOf" srcId="{6BB936F1-8BA6-4609-ACAE-A724B8A4DB8F}" destId="{D10F5C25-4319-4318-A52F-A171EA43CB7D}" srcOrd="0" destOrd="0" presId="urn:microsoft.com/office/officeart/2008/layout/RadialCluster"/>
    <dgm:cxn modelId="{F19B194B-B411-48AF-A0DB-8E9F72052F94}" type="presOf" srcId="{D4F10E77-6982-40D6-8CAD-DD1F8141BCD5}" destId="{C447E95E-B93D-41F6-A79A-F33AC533C5B8}" srcOrd="0" destOrd="0" presId="urn:microsoft.com/office/officeart/2008/layout/RadialCluster"/>
    <dgm:cxn modelId="{145F8850-F796-4456-A862-B1D74E64D581}" srcId="{29435A5A-ED38-45D2-9295-F0E71E3B2B62}" destId="{E61BA704-DB43-4E39-9D38-8FB76D3C01B2}" srcOrd="0" destOrd="0" parTransId="{8DB342FC-BBBB-4294-B3F1-2C6DEBD86626}" sibTransId="{BB66C31E-A5AA-4C23-94A1-0E77D8A754E0}"/>
    <dgm:cxn modelId="{43480C76-0DAD-45D5-AA69-1786916FEC0B}" srcId="{29435A5A-ED38-45D2-9295-F0E71E3B2B62}" destId="{011F9292-DC6F-464B-8CF7-ED8928BBBEC7}" srcOrd="2" destOrd="0" parTransId="{6BB936F1-8BA6-4609-ACAE-A724B8A4DB8F}" sibTransId="{B9717080-0D56-4A24-844A-EE531A655281}"/>
    <dgm:cxn modelId="{03B0C388-F8D9-4D83-80F3-7027D89FD9DA}" type="presOf" srcId="{4180537A-D5B4-4A3F-8189-B8833EB15F36}" destId="{03B24248-C36D-446B-AA10-3E2745540D8B}" srcOrd="0" destOrd="0" presId="urn:microsoft.com/office/officeart/2008/layout/RadialCluster"/>
    <dgm:cxn modelId="{60F968A6-972F-4CAA-9B5A-80231A7EB74B}" type="presOf" srcId="{FCA1CCA5-A69D-418A-8F66-ACD5914F3750}" destId="{BA56296B-6A0E-46A0-BD71-FF7FD9813953}" srcOrd="0" destOrd="0" presId="urn:microsoft.com/office/officeart/2008/layout/RadialCluster"/>
    <dgm:cxn modelId="{613124AC-96CE-43A0-9411-6C739217238F}" type="presOf" srcId="{AC4A0D9D-D054-4F08-BD84-4890131FA604}" destId="{EE6E636F-2691-4D81-A521-5970DFE4B9CF}" srcOrd="0" destOrd="0" presId="urn:microsoft.com/office/officeart/2008/layout/RadialCluster"/>
    <dgm:cxn modelId="{F46553AD-7BED-42DC-84EA-3FD275D25AB6}" type="presOf" srcId="{011F9292-DC6F-464B-8CF7-ED8928BBBEC7}" destId="{11B60A6B-460B-463C-8233-F452AF1A59F7}" srcOrd="0" destOrd="0" presId="urn:microsoft.com/office/officeart/2008/layout/RadialCluster"/>
    <dgm:cxn modelId="{14EEA8C1-09F5-4B53-A11E-9029B9A01CB3}" srcId="{FCA1CCA5-A69D-418A-8F66-ACD5914F3750}" destId="{29435A5A-ED38-45D2-9295-F0E71E3B2B62}" srcOrd="0" destOrd="0" parTransId="{6270AF30-15B5-4069-B214-04180A7B2ED3}" sibTransId="{B13CA18F-BD59-4BC8-A024-F4FAD673660D}"/>
    <dgm:cxn modelId="{9F06EBD5-DF5E-4B90-A338-3B7C7C683A9C}" type="presOf" srcId="{29435A5A-ED38-45D2-9295-F0E71E3B2B62}" destId="{6DC0E4F6-5411-48B9-A527-5D13E6D1C6DB}" srcOrd="0" destOrd="0" presId="urn:microsoft.com/office/officeart/2008/layout/RadialCluster"/>
    <dgm:cxn modelId="{2221DDD6-D86C-448B-937D-EF82B1A4D364}" type="presOf" srcId="{4DC430C8-1401-4551-9B51-73BB00D8B033}" destId="{CD99463B-70E3-4F44-92F9-32859A99ADBE}" srcOrd="0" destOrd="0" presId="urn:microsoft.com/office/officeart/2008/layout/RadialCluster"/>
    <dgm:cxn modelId="{54C837A2-1B40-4073-9D53-7D317FF13F8B}" type="presParOf" srcId="{BA56296B-6A0E-46A0-BD71-FF7FD9813953}" destId="{F450D5F7-E7D6-4969-90F7-9D3959CFAF5E}" srcOrd="0" destOrd="0" presId="urn:microsoft.com/office/officeart/2008/layout/RadialCluster"/>
    <dgm:cxn modelId="{5F4ABC10-55D7-4B97-A3E3-99495339C8B6}" type="presParOf" srcId="{F450D5F7-E7D6-4969-90F7-9D3959CFAF5E}" destId="{6DC0E4F6-5411-48B9-A527-5D13E6D1C6DB}" srcOrd="0" destOrd="0" presId="urn:microsoft.com/office/officeart/2008/layout/RadialCluster"/>
    <dgm:cxn modelId="{414A9403-EC68-4788-A888-462FB249B8E2}" type="presParOf" srcId="{F450D5F7-E7D6-4969-90F7-9D3959CFAF5E}" destId="{7ED90C57-02A1-4409-B3D0-505008FF84DF}" srcOrd="1" destOrd="0" presId="urn:microsoft.com/office/officeart/2008/layout/RadialCluster"/>
    <dgm:cxn modelId="{16DB1DE4-B7A6-42AE-A2AF-8F8501F95747}" type="presParOf" srcId="{F450D5F7-E7D6-4969-90F7-9D3959CFAF5E}" destId="{E8484287-DF01-4C1E-ACA0-98DA7F594563}" srcOrd="2" destOrd="0" presId="urn:microsoft.com/office/officeart/2008/layout/RadialCluster"/>
    <dgm:cxn modelId="{23B13B4A-ED5F-423B-8F3F-8029BAC4F22F}" type="presParOf" srcId="{F450D5F7-E7D6-4969-90F7-9D3959CFAF5E}" destId="{CD99463B-70E3-4F44-92F9-32859A99ADBE}" srcOrd="3" destOrd="0" presId="urn:microsoft.com/office/officeart/2008/layout/RadialCluster"/>
    <dgm:cxn modelId="{F295936E-0102-4305-BCE7-E57E32AD3392}" type="presParOf" srcId="{F450D5F7-E7D6-4969-90F7-9D3959CFAF5E}" destId="{EE6E636F-2691-4D81-A521-5970DFE4B9CF}" srcOrd="4" destOrd="0" presId="urn:microsoft.com/office/officeart/2008/layout/RadialCluster"/>
    <dgm:cxn modelId="{019F8581-ED4D-4854-B341-03EFFF151C32}" type="presParOf" srcId="{F450D5F7-E7D6-4969-90F7-9D3959CFAF5E}" destId="{D10F5C25-4319-4318-A52F-A171EA43CB7D}" srcOrd="5" destOrd="0" presId="urn:microsoft.com/office/officeart/2008/layout/RadialCluster"/>
    <dgm:cxn modelId="{8FF8C91E-C88A-43FF-A86D-FA5D43940617}" type="presParOf" srcId="{F450D5F7-E7D6-4969-90F7-9D3959CFAF5E}" destId="{11B60A6B-460B-463C-8233-F452AF1A59F7}" srcOrd="6" destOrd="0" presId="urn:microsoft.com/office/officeart/2008/layout/RadialCluster"/>
    <dgm:cxn modelId="{51C1D3EE-50C6-4D7C-832F-264A4ADDFDC9}" type="presParOf" srcId="{F450D5F7-E7D6-4969-90F7-9D3959CFAF5E}" destId="{C447E95E-B93D-41F6-A79A-F33AC533C5B8}" srcOrd="7" destOrd="0" presId="urn:microsoft.com/office/officeart/2008/layout/RadialCluster"/>
    <dgm:cxn modelId="{B0F8794F-599C-4EAF-BFE6-06CC1D8CC8B5}" type="presParOf" srcId="{F450D5F7-E7D6-4969-90F7-9D3959CFAF5E}" destId="{03B24248-C36D-446B-AA10-3E2745540D8B}"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0E4F6-5411-48B9-A527-5D13E6D1C6DB}">
      <dsp:nvSpPr>
        <dsp:cNvPr id="0" name=""/>
        <dsp:cNvSpPr/>
      </dsp:nvSpPr>
      <dsp:spPr>
        <a:xfrm>
          <a:off x="3251199" y="1896533"/>
          <a:ext cx="1625600" cy="162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s-ES" sz="3600" kern="1200" dirty="0" err="1"/>
            <a:t>Spark</a:t>
          </a:r>
          <a:endParaRPr lang="es-PE" sz="3600" kern="1200" dirty="0"/>
        </a:p>
      </dsp:txBody>
      <dsp:txXfrm>
        <a:off x="3330554" y="1975888"/>
        <a:ext cx="1466890" cy="1466890"/>
      </dsp:txXfrm>
    </dsp:sp>
    <dsp:sp modelId="{7ED90C57-02A1-4409-B3D0-505008FF84DF}">
      <dsp:nvSpPr>
        <dsp:cNvPr id="0" name=""/>
        <dsp:cNvSpPr/>
      </dsp:nvSpPr>
      <dsp:spPr>
        <a:xfrm rot="16200000">
          <a:off x="3660542" y="1493075"/>
          <a:ext cx="806915" cy="0"/>
        </a:xfrm>
        <a:custGeom>
          <a:avLst/>
          <a:gdLst/>
          <a:ahLst/>
          <a:cxnLst/>
          <a:rect l="0" t="0" r="0" b="0"/>
          <a:pathLst>
            <a:path>
              <a:moveTo>
                <a:pt x="0" y="0"/>
              </a:moveTo>
              <a:lnTo>
                <a:pt x="80691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484287-DF01-4C1E-ACA0-98DA7F594563}">
      <dsp:nvSpPr>
        <dsp:cNvPr id="0" name=""/>
        <dsp:cNvSpPr/>
      </dsp:nvSpPr>
      <dsp:spPr>
        <a:xfrm>
          <a:off x="3519423" y="465"/>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s-ES" sz="1900" kern="1200" dirty="0"/>
            <a:t>Machine Learning</a:t>
          </a:r>
          <a:endParaRPr lang="es-PE" sz="1900" kern="1200" dirty="0"/>
        </a:p>
      </dsp:txBody>
      <dsp:txXfrm>
        <a:off x="3572591" y="53633"/>
        <a:ext cx="982816" cy="982816"/>
      </dsp:txXfrm>
    </dsp:sp>
    <dsp:sp modelId="{CD99463B-70E3-4F44-92F9-32859A99ADBE}">
      <dsp:nvSpPr>
        <dsp:cNvPr id="0" name=""/>
        <dsp:cNvSpPr/>
      </dsp:nvSpPr>
      <dsp:spPr>
        <a:xfrm>
          <a:off x="4876800" y="2709333"/>
          <a:ext cx="806915" cy="0"/>
        </a:xfrm>
        <a:custGeom>
          <a:avLst/>
          <a:gdLst/>
          <a:ahLst/>
          <a:cxnLst/>
          <a:rect l="0" t="0" r="0" b="0"/>
          <a:pathLst>
            <a:path>
              <a:moveTo>
                <a:pt x="0" y="0"/>
              </a:moveTo>
              <a:lnTo>
                <a:pt x="80691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E636F-2691-4D81-A521-5970DFE4B9CF}">
      <dsp:nvSpPr>
        <dsp:cNvPr id="0" name=""/>
        <dsp:cNvSpPr/>
      </dsp:nvSpPr>
      <dsp:spPr>
        <a:xfrm>
          <a:off x="5683715" y="216475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s-ES" sz="2200" kern="1200" dirty="0"/>
            <a:t>Data </a:t>
          </a:r>
          <a:r>
            <a:rPr lang="es-ES" sz="2200" kern="1200" dirty="0" err="1"/>
            <a:t>Science</a:t>
          </a:r>
          <a:endParaRPr lang="es-PE" sz="2200" kern="1200" dirty="0"/>
        </a:p>
      </dsp:txBody>
      <dsp:txXfrm>
        <a:off x="5736883" y="2217925"/>
        <a:ext cx="982816" cy="982816"/>
      </dsp:txXfrm>
    </dsp:sp>
    <dsp:sp modelId="{D10F5C25-4319-4318-A52F-A171EA43CB7D}">
      <dsp:nvSpPr>
        <dsp:cNvPr id="0" name=""/>
        <dsp:cNvSpPr/>
      </dsp:nvSpPr>
      <dsp:spPr>
        <a:xfrm rot="5400000">
          <a:off x="3660542" y="3925591"/>
          <a:ext cx="806915" cy="0"/>
        </a:xfrm>
        <a:custGeom>
          <a:avLst/>
          <a:gdLst/>
          <a:ahLst/>
          <a:cxnLst/>
          <a:rect l="0" t="0" r="0" b="0"/>
          <a:pathLst>
            <a:path>
              <a:moveTo>
                <a:pt x="0" y="0"/>
              </a:moveTo>
              <a:lnTo>
                <a:pt x="80691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B60A6B-460B-463C-8233-F452AF1A59F7}">
      <dsp:nvSpPr>
        <dsp:cNvPr id="0" name=""/>
        <dsp:cNvSpPr/>
      </dsp:nvSpPr>
      <dsp:spPr>
        <a:xfrm>
          <a:off x="3519423" y="4329049"/>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s-ES" sz="1700" kern="1200" dirty="0" err="1"/>
            <a:t>Batch</a:t>
          </a:r>
          <a:r>
            <a:rPr lang="es-ES" sz="1700" kern="1200" dirty="0"/>
            <a:t> / real time </a:t>
          </a:r>
          <a:r>
            <a:rPr lang="es-ES" sz="1700" kern="1200" dirty="0" err="1"/>
            <a:t>streaming</a:t>
          </a:r>
          <a:endParaRPr lang="es-PE" sz="1700" kern="1200" dirty="0"/>
        </a:p>
      </dsp:txBody>
      <dsp:txXfrm>
        <a:off x="3572591" y="4382217"/>
        <a:ext cx="982816" cy="982816"/>
      </dsp:txXfrm>
    </dsp:sp>
    <dsp:sp modelId="{C447E95E-B93D-41F6-A79A-F33AC533C5B8}">
      <dsp:nvSpPr>
        <dsp:cNvPr id="0" name=""/>
        <dsp:cNvSpPr/>
      </dsp:nvSpPr>
      <dsp:spPr>
        <a:xfrm rot="10800000">
          <a:off x="2444284" y="2709333"/>
          <a:ext cx="806915" cy="0"/>
        </a:xfrm>
        <a:custGeom>
          <a:avLst/>
          <a:gdLst/>
          <a:ahLst/>
          <a:cxnLst/>
          <a:rect l="0" t="0" r="0" b="0"/>
          <a:pathLst>
            <a:path>
              <a:moveTo>
                <a:pt x="0" y="0"/>
              </a:moveTo>
              <a:lnTo>
                <a:pt x="80691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B24248-C36D-446B-AA10-3E2745540D8B}">
      <dsp:nvSpPr>
        <dsp:cNvPr id="0" name=""/>
        <dsp:cNvSpPr/>
      </dsp:nvSpPr>
      <dsp:spPr>
        <a:xfrm>
          <a:off x="1355132" y="216475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s-ES" sz="2200" kern="1200" dirty="0"/>
            <a:t>Análisis SQL</a:t>
          </a:r>
          <a:endParaRPr lang="es-PE" sz="2200" kern="1200" dirty="0"/>
        </a:p>
      </dsp:txBody>
      <dsp:txXfrm>
        <a:off x="1408300" y="2217925"/>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F6A46-FFD7-417D-A2EB-C5C91E338454}" type="datetimeFigureOut">
              <a:rPr lang="es-PE" smtClean="0"/>
              <a:t>21/02/2022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D7A83-FC7B-463B-821A-675A281BF6BE}" type="slidenum">
              <a:rPr lang="es-PE" smtClean="0"/>
              <a:t>‹#›</a:t>
            </a:fld>
            <a:endParaRPr lang="es-PE"/>
          </a:p>
        </p:txBody>
      </p:sp>
    </p:spTree>
    <p:extLst>
      <p:ext uri="{BB962C8B-B14F-4D97-AF65-F5344CB8AC3E}">
        <p14:creationId xmlns:p14="http://schemas.microsoft.com/office/powerpoint/2010/main" val="82885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overflow.com/a/40602882/1125159"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blog.knoldus.com/spark-type-safety-in-dataset-vs-datafra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parkbyexamples.com/spark/sparksession-vs-sparkcontext/"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ankrin.org/sparksession-vs-sparkcontext-vs-sqlcontext-vs-hivecontex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tackoverflow.com/questions/32356143/what-does-setmaster-local-mean-in-spar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2</a:t>
            </a:fld>
            <a:endParaRPr lang="es-PE"/>
          </a:p>
        </p:txBody>
      </p:sp>
    </p:spTree>
    <p:extLst>
      <p:ext uri="{BB962C8B-B14F-4D97-AF65-F5344CB8AC3E}">
        <p14:creationId xmlns:p14="http://schemas.microsoft.com/office/powerpoint/2010/main" val="55004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232629"/>
                </a:solidFill>
                <a:effectLst/>
                <a:latin typeface="-apple-system"/>
              </a:rPr>
              <a:t>The spark driver is the program that declares the transformations and actions on RDDs of data and submits such requests to the master.</a:t>
            </a:r>
          </a:p>
          <a:p>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26</a:t>
            </a:fld>
            <a:endParaRPr lang="es-PE"/>
          </a:p>
        </p:txBody>
      </p:sp>
    </p:spTree>
    <p:extLst>
      <p:ext uri="{BB962C8B-B14F-4D97-AF65-F5344CB8AC3E}">
        <p14:creationId xmlns:p14="http://schemas.microsoft.com/office/powerpoint/2010/main" val="413705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ficheros se dividen en pequeños pares de elementos clave valor que son distribuidos de forma aleatoria en diferentes nodos , luego se llama a la transformación y se reduce a la salida nueva.4</a:t>
            </a:r>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4</a:t>
            </a:fld>
            <a:endParaRPr lang="es-PE"/>
          </a:p>
        </p:txBody>
      </p:sp>
    </p:spTree>
    <p:extLst>
      <p:ext uri="{BB962C8B-B14F-4D97-AF65-F5344CB8AC3E}">
        <p14:creationId xmlns:p14="http://schemas.microsoft.com/office/powerpoint/2010/main" val="1871003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fontAlgn="base">
              <a:buFont typeface="+mj-lt"/>
              <a:buAutoNum type="arabicPeriod"/>
            </a:pPr>
            <a:r>
              <a:rPr lang="en-US" b="0" i="0" dirty="0">
                <a:solidFill>
                  <a:srgbClr val="232629"/>
                </a:solidFill>
                <a:effectLst/>
                <a:latin typeface="inherit"/>
              </a:rPr>
              <a:t>Datasets </a:t>
            </a:r>
            <a:r>
              <a:rPr lang="en-US" b="0" i="0" u="sng" dirty="0">
                <a:solidFill>
                  <a:srgbClr val="232629"/>
                </a:solidFill>
                <a:effectLst/>
                <a:latin typeface="inherit"/>
                <a:hlinkClick r:id="rId3"/>
              </a:rPr>
              <a:t>used to be less performant</a:t>
            </a:r>
            <a:r>
              <a:rPr lang="en-US" b="0" i="0" dirty="0">
                <a:solidFill>
                  <a:srgbClr val="232629"/>
                </a:solidFill>
                <a:effectLst/>
                <a:latin typeface="inherit"/>
              </a:rPr>
              <a:t> (not sure if that's been fixed yet)</a:t>
            </a:r>
          </a:p>
          <a:p>
            <a:pPr algn="l" fontAlgn="base">
              <a:buFont typeface="+mj-lt"/>
              <a:buAutoNum type="arabicPeriod"/>
            </a:pPr>
            <a:r>
              <a:rPr lang="en-US" b="0" i="0" dirty="0">
                <a:solidFill>
                  <a:srgbClr val="232629"/>
                </a:solidFill>
                <a:effectLst/>
                <a:latin typeface="inherit"/>
              </a:rPr>
              <a:t>You need to define a new case class whenever you change the Dataset schema, which is cumbersome</a:t>
            </a:r>
          </a:p>
          <a:p>
            <a:endParaRPr lang="es-PE" dirty="0"/>
          </a:p>
          <a:p>
            <a:r>
              <a:rPr lang="en-US" b="0" i="0" dirty="0">
                <a:solidFill>
                  <a:srgbClr val="221D1F"/>
                </a:solidFill>
                <a:effectLst/>
                <a:latin typeface="Roboto" panose="02000000000000000000" pitchFamily="2" charset="0"/>
              </a:rPr>
              <a:t>With </a:t>
            </a:r>
            <a:r>
              <a:rPr lang="en-US" b="1" i="0" dirty="0">
                <a:solidFill>
                  <a:srgbClr val="221D1F"/>
                </a:solidFill>
                <a:effectLst/>
                <a:latin typeface="Roboto" panose="02000000000000000000" pitchFamily="2" charset="0"/>
              </a:rPr>
              <a:t>type safety</a:t>
            </a:r>
            <a:r>
              <a:rPr lang="en-US" b="0" i="0" dirty="0">
                <a:solidFill>
                  <a:srgbClr val="221D1F"/>
                </a:solidFill>
                <a:effectLst/>
                <a:latin typeface="Roboto" panose="02000000000000000000" pitchFamily="2" charset="0"/>
              </a:rPr>
              <a:t>, programming languages prevents type errors, or we can say that type safety means the compiler will validate type while compiling, and throw an error when we try to assign a wrong type to a variable.</a:t>
            </a:r>
          </a:p>
          <a:p>
            <a:endParaRPr lang="es-PE" dirty="0"/>
          </a:p>
          <a:p>
            <a:r>
              <a:rPr lang="es-PE" dirty="0" err="1">
                <a:hlinkClick r:id="rId4"/>
              </a:rPr>
              <a:t>Spark</a:t>
            </a:r>
            <a:r>
              <a:rPr lang="es-PE" dirty="0">
                <a:hlinkClick r:id="rId4"/>
              </a:rPr>
              <a:t>: </a:t>
            </a:r>
            <a:r>
              <a:rPr lang="es-PE" dirty="0" err="1">
                <a:hlinkClick r:id="rId4"/>
              </a:rPr>
              <a:t>Type</a:t>
            </a:r>
            <a:r>
              <a:rPr lang="es-PE" dirty="0">
                <a:hlinkClick r:id="rId4"/>
              </a:rPr>
              <a:t> Safety in </a:t>
            </a:r>
            <a:r>
              <a:rPr lang="es-PE" dirty="0" err="1">
                <a:hlinkClick r:id="rId4"/>
              </a:rPr>
              <a:t>Dataset</a:t>
            </a:r>
            <a:r>
              <a:rPr lang="es-PE" dirty="0">
                <a:hlinkClick r:id="rId4"/>
              </a:rPr>
              <a:t> vs </a:t>
            </a:r>
            <a:r>
              <a:rPr lang="es-PE" dirty="0" err="1">
                <a:hlinkClick r:id="rId4"/>
              </a:rPr>
              <a:t>DataFrame</a:t>
            </a:r>
            <a:r>
              <a:rPr lang="es-PE" dirty="0">
                <a:hlinkClick r:id="rId4"/>
              </a:rPr>
              <a:t> - </a:t>
            </a:r>
            <a:r>
              <a:rPr lang="es-PE" dirty="0" err="1">
                <a:hlinkClick r:id="rId4"/>
              </a:rPr>
              <a:t>Knoldus</a:t>
            </a:r>
            <a:r>
              <a:rPr lang="es-PE" dirty="0">
                <a:hlinkClick r:id="rId4"/>
              </a:rPr>
              <a:t> Blogs</a:t>
            </a:r>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12</a:t>
            </a:fld>
            <a:endParaRPr lang="es-PE"/>
          </a:p>
        </p:txBody>
      </p:sp>
    </p:spTree>
    <p:extLst>
      <p:ext uri="{BB962C8B-B14F-4D97-AF65-F5344CB8AC3E}">
        <p14:creationId xmlns:p14="http://schemas.microsoft.com/office/powerpoint/2010/main" val="30853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17</a:t>
            </a:fld>
            <a:endParaRPr lang="es-PE"/>
          </a:p>
        </p:txBody>
      </p:sp>
    </p:spTree>
    <p:extLst>
      <p:ext uri="{BB962C8B-B14F-4D97-AF65-F5344CB8AC3E}">
        <p14:creationId xmlns:p14="http://schemas.microsoft.com/office/powerpoint/2010/main" val="135686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18</a:t>
            </a:fld>
            <a:endParaRPr lang="es-PE"/>
          </a:p>
        </p:txBody>
      </p:sp>
    </p:spTree>
    <p:extLst>
      <p:ext uri="{BB962C8B-B14F-4D97-AF65-F5344CB8AC3E}">
        <p14:creationId xmlns:p14="http://schemas.microsoft.com/office/powerpoint/2010/main" val="2212631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19</a:t>
            </a:fld>
            <a:endParaRPr lang="es-PE"/>
          </a:p>
        </p:txBody>
      </p:sp>
    </p:spTree>
    <p:extLst>
      <p:ext uri="{BB962C8B-B14F-4D97-AF65-F5344CB8AC3E}">
        <p14:creationId xmlns:p14="http://schemas.microsoft.com/office/powerpoint/2010/main" val="1923797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err="1">
                <a:hlinkClick r:id="rId3"/>
              </a:rPr>
              <a:t>SparkSession</a:t>
            </a:r>
            <a:r>
              <a:rPr lang="es-PE" dirty="0">
                <a:hlinkClick r:id="rId3"/>
              </a:rPr>
              <a:t> vs </a:t>
            </a:r>
            <a:r>
              <a:rPr lang="es-PE" dirty="0" err="1">
                <a:hlinkClick r:id="rId3"/>
              </a:rPr>
              <a:t>SparkContext</a:t>
            </a:r>
            <a:r>
              <a:rPr lang="es-PE" dirty="0">
                <a:hlinkClick r:id="rId3"/>
              </a:rPr>
              <a:t> — </a:t>
            </a:r>
            <a:r>
              <a:rPr lang="es-PE" dirty="0" err="1">
                <a:hlinkClick r:id="rId3"/>
              </a:rPr>
              <a:t>SparkByExamples</a:t>
            </a:r>
            <a:endParaRPr lang="es-PE" dirty="0"/>
          </a:p>
          <a:p>
            <a:endParaRPr lang="es-PE" dirty="0"/>
          </a:p>
          <a:p>
            <a:r>
              <a:rPr lang="es-PE" dirty="0" err="1">
                <a:hlinkClick r:id="rId4"/>
              </a:rPr>
              <a:t>Difference</a:t>
            </a:r>
            <a:r>
              <a:rPr lang="es-PE" dirty="0">
                <a:hlinkClick r:id="rId4"/>
              </a:rPr>
              <a:t> Between </a:t>
            </a:r>
            <a:r>
              <a:rPr lang="es-PE" dirty="0" err="1">
                <a:hlinkClick r:id="rId4"/>
              </a:rPr>
              <a:t>SparkSession</a:t>
            </a:r>
            <a:r>
              <a:rPr lang="es-PE" dirty="0">
                <a:hlinkClick r:id="rId4"/>
              </a:rPr>
              <a:t> , </a:t>
            </a:r>
            <a:r>
              <a:rPr lang="es-PE" dirty="0" err="1">
                <a:hlinkClick r:id="rId4"/>
              </a:rPr>
              <a:t>SparkContext</a:t>
            </a:r>
            <a:r>
              <a:rPr lang="es-PE" dirty="0">
                <a:hlinkClick r:id="rId4"/>
              </a:rPr>
              <a:t> , </a:t>
            </a:r>
            <a:r>
              <a:rPr lang="es-PE" dirty="0" err="1">
                <a:hlinkClick r:id="rId4"/>
              </a:rPr>
              <a:t>SQLContext</a:t>
            </a:r>
            <a:r>
              <a:rPr lang="es-PE" dirty="0">
                <a:hlinkClick r:id="rId4"/>
              </a:rPr>
              <a:t> &amp; </a:t>
            </a:r>
            <a:r>
              <a:rPr lang="es-PE" dirty="0" err="1">
                <a:hlinkClick r:id="rId4"/>
              </a:rPr>
              <a:t>HiveContext</a:t>
            </a:r>
            <a:r>
              <a:rPr lang="es-PE" dirty="0">
                <a:hlinkClick r:id="rId4"/>
              </a:rPr>
              <a:t> - (gankrin.org)</a:t>
            </a:r>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20</a:t>
            </a:fld>
            <a:endParaRPr lang="es-PE"/>
          </a:p>
        </p:txBody>
      </p:sp>
    </p:spTree>
    <p:extLst>
      <p:ext uri="{BB962C8B-B14F-4D97-AF65-F5344CB8AC3E}">
        <p14:creationId xmlns:p14="http://schemas.microsoft.com/office/powerpoint/2010/main" val="179313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hlinkClick r:id="rId3"/>
              </a:rPr>
              <a:t>scala</a:t>
            </a:r>
            <a:r>
              <a:rPr lang="en-US" dirty="0">
                <a:hlinkClick r:id="rId3"/>
              </a:rPr>
              <a:t> - What does </a:t>
            </a:r>
            <a:r>
              <a:rPr lang="en-US" dirty="0" err="1">
                <a:hlinkClick r:id="rId3"/>
              </a:rPr>
              <a:t>setMaster</a:t>
            </a:r>
            <a:r>
              <a:rPr lang="en-US" dirty="0">
                <a:hlinkClick r:id="rId3"/>
              </a:rPr>
              <a:t> `local[*]` mean in spark? </a:t>
            </a:r>
            <a:r>
              <a:rPr lang="en-US">
                <a:hlinkClick r:id="rId3"/>
              </a:rPr>
              <a:t>- Stack Overflow</a:t>
            </a:r>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21</a:t>
            </a:fld>
            <a:endParaRPr lang="es-PE"/>
          </a:p>
        </p:txBody>
      </p:sp>
    </p:spTree>
    <p:extLst>
      <p:ext uri="{BB962C8B-B14F-4D97-AF65-F5344CB8AC3E}">
        <p14:creationId xmlns:p14="http://schemas.microsoft.com/office/powerpoint/2010/main" val="3395955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3CBD7A83-FC7B-463B-821A-675A281BF6BE}" type="slidenum">
              <a:rPr lang="es-PE" smtClean="0"/>
              <a:t>23</a:t>
            </a:fld>
            <a:endParaRPr lang="es-PE"/>
          </a:p>
        </p:txBody>
      </p:sp>
    </p:spTree>
    <p:extLst>
      <p:ext uri="{BB962C8B-B14F-4D97-AF65-F5344CB8AC3E}">
        <p14:creationId xmlns:p14="http://schemas.microsoft.com/office/powerpoint/2010/main" val="1892998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571FD-6A04-4619-B3DF-43A27CD18D6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C1619C2-9D8C-453F-85EB-76B5384C708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Tree>
    <p:extLst>
      <p:ext uri="{BB962C8B-B14F-4D97-AF65-F5344CB8AC3E}">
        <p14:creationId xmlns:p14="http://schemas.microsoft.com/office/powerpoint/2010/main" val="357913250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784372"/>
      </p:ext>
    </p:extLst>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log.bi-geek.com/apache-spark-introducc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F1A15AC-A897-4B79-B5A5-87FE59D0502A}"/>
              </a:ext>
            </a:extLst>
          </p:cNvPr>
          <p:cNvSpPr>
            <a:spLocks noGrp="1"/>
          </p:cNvSpPr>
          <p:nvPr>
            <p:ph type="subTitle" idx="1"/>
          </p:nvPr>
        </p:nvSpPr>
        <p:spPr>
          <a:xfrm>
            <a:off x="731195" y="4406630"/>
            <a:ext cx="10515599" cy="958682"/>
          </a:xfrm>
        </p:spPr>
        <p:txBody>
          <a:bodyPr>
            <a:normAutofit/>
          </a:bodyPr>
          <a:lstStyle/>
          <a:p>
            <a:r>
              <a:rPr lang="es-ES" sz="4400" dirty="0"/>
              <a:t>Introducción </a:t>
            </a:r>
            <a:endParaRPr lang="es-PE" sz="4400" dirty="0"/>
          </a:p>
        </p:txBody>
      </p:sp>
      <p:pic>
        <p:nvPicPr>
          <p:cNvPr id="4" name="Imagen 3">
            <a:extLst>
              <a:ext uri="{FF2B5EF4-FFF2-40B4-BE49-F238E27FC236}">
                <a16:creationId xmlns:a16="http://schemas.microsoft.com/office/drawing/2014/main" id="{E23D10E3-3D21-4DCD-A15C-85D5A941B5BB}"/>
              </a:ext>
            </a:extLst>
          </p:cNvPr>
          <p:cNvPicPr>
            <a:picLocks noChangeAspect="1"/>
          </p:cNvPicPr>
          <p:nvPr/>
        </p:nvPicPr>
        <p:blipFill>
          <a:blip r:embed="rId2"/>
          <a:stretch>
            <a:fillRect/>
          </a:stretch>
        </p:blipFill>
        <p:spPr>
          <a:xfrm>
            <a:off x="731195" y="641274"/>
            <a:ext cx="6386665" cy="2960452"/>
          </a:xfrm>
          <a:prstGeom prst="rect">
            <a:avLst/>
          </a:prstGeom>
        </p:spPr>
      </p:pic>
      <p:pic>
        <p:nvPicPr>
          <p:cNvPr id="6" name="Picture 5">
            <a:extLst>
              <a:ext uri="{FF2B5EF4-FFF2-40B4-BE49-F238E27FC236}">
                <a16:creationId xmlns:a16="http://schemas.microsoft.com/office/drawing/2014/main" id="{87BD7CA0-2A57-44E9-A7E7-D30A0AAB5AFA}"/>
              </a:ext>
            </a:extLst>
          </p:cNvPr>
          <p:cNvPicPr>
            <a:picLocks noChangeAspect="1"/>
          </p:cNvPicPr>
          <p:nvPr/>
        </p:nvPicPr>
        <p:blipFill rotWithShape="1">
          <a:blip r:embed="rId3"/>
          <a:srcRect l="35617" t="13411" r="10274" b="24988"/>
          <a:stretch/>
        </p:blipFill>
        <p:spPr>
          <a:xfrm>
            <a:off x="8067675" y="575410"/>
            <a:ext cx="3009900" cy="3092180"/>
          </a:xfrm>
          <a:prstGeom prst="rect">
            <a:avLst/>
          </a:prstGeom>
        </p:spPr>
      </p:pic>
    </p:spTree>
    <p:extLst>
      <p:ext uri="{BB962C8B-B14F-4D97-AF65-F5344CB8AC3E}">
        <p14:creationId xmlns:p14="http://schemas.microsoft.com/office/powerpoint/2010/main" val="80678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DD2C71-1D10-43DF-BE63-75B585E5328D}"/>
              </a:ext>
            </a:extLst>
          </p:cNvPr>
          <p:cNvPicPr>
            <a:picLocks noChangeAspect="1"/>
          </p:cNvPicPr>
          <p:nvPr/>
        </p:nvPicPr>
        <p:blipFill rotWithShape="1">
          <a:blip r:embed="rId2"/>
          <a:srcRect l="5772" t="16872" r="5442" b="17319"/>
          <a:stretch/>
        </p:blipFill>
        <p:spPr>
          <a:xfrm>
            <a:off x="474068" y="2570389"/>
            <a:ext cx="11243864" cy="1717222"/>
          </a:xfrm>
          <a:prstGeom prst="rect">
            <a:avLst/>
          </a:prstGeom>
        </p:spPr>
      </p:pic>
      <p:sp>
        <p:nvSpPr>
          <p:cNvPr id="8" name="CuadroTexto 7">
            <a:extLst>
              <a:ext uri="{FF2B5EF4-FFF2-40B4-BE49-F238E27FC236}">
                <a16:creationId xmlns:a16="http://schemas.microsoft.com/office/drawing/2014/main" id="{70735997-AD0A-4787-A97A-60D1741192C1}"/>
              </a:ext>
            </a:extLst>
          </p:cNvPr>
          <p:cNvSpPr txBox="1"/>
          <p:nvPr/>
        </p:nvSpPr>
        <p:spPr>
          <a:xfrm>
            <a:off x="1072099" y="630403"/>
            <a:ext cx="6094378" cy="523220"/>
          </a:xfrm>
          <a:prstGeom prst="rect">
            <a:avLst/>
          </a:prstGeom>
          <a:noFill/>
        </p:spPr>
        <p:txBody>
          <a:bodyPr wrap="square">
            <a:spAutoFit/>
          </a:bodyPr>
          <a:lstStyle/>
          <a:p>
            <a:r>
              <a:rPr lang="es-ES" sz="2800" b="1" dirty="0"/>
              <a:t>¿Qué estructuras de datos maneja?</a:t>
            </a:r>
          </a:p>
        </p:txBody>
      </p:sp>
      <p:sp>
        <p:nvSpPr>
          <p:cNvPr id="2" name="Rectángulo 1">
            <a:extLst>
              <a:ext uri="{FF2B5EF4-FFF2-40B4-BE49-F238E27FC236}">
                <a16:creationId xmlns:a16="http://schemas.microsoft.com/office/drawing/2014/main" id="{AE379BE8-9CA6-4DDF-898A-DD315832A120}"/>
              </a:ext>
            </a:extLst>
          </p:cNvPr>
          <p:cNvSpPr/>
          <p:nvPr/>
        </p:nvSpPr>
        <p:spPr>
          <a:xfrm>
            <a:off x="4348843" y="2286000"/>
            <a:ext cx="3494314" cy="2286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9076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2DEE9-3665-4883-BFB7-9D037E1539A1}"/>
              </a:ext>
            </a:extLst>
          </p:cNvPr>
          <p:cNvSpPr>
            <a:spLocks noGrp="1"/>
          </p:cNvSpPr>
          <p:nvPr>
            <p:ph type="ctrTitle"/>
          </p:nvPr>
        </p:nvSpPr>
        <p:spPr/>
        <p:txBody>
          <a:bodyPr/>
          <a:lstStyle/>
          <a:p>
            <a:endParaRPr lang="es-PE" dirty="0"/>
          </a:p>
        </p:txBody>
      </p:sp>
      <p:sp>
        <p:nvSpPr>
          <p:cNvPr id="3" name="Subtítulo 2">
            <a:extLst>
              <a:ext uri="{FF2B5EF4-FFF2-40B4-BE49-F238E27FC236}">
                <a16:creationId xmlns:a16="http://schemas.microsoft.com/office/drawing/2014/main" id="{92B191F0-E39B-4F4C-A97A-C1E456DAC0F3}"/>
              </a:ext>
            </a:extLst>
          </p:cNvPr>
          <p:cNvSpPr>
            <a:spLocks noGrp="1"/>
          </p:cNvSpPr>
          <p:nvPr>
            <p:ph type="subTitle" idx="1"/>
          </p:nvPr>
        </p:nvSpPr>
        <p:spPr/>
        <p:txBody>
          <a:bodyPr/>
          <a:lstStyle/>
          <a:p>
            <a:endParaRPr lang="es-PE"/>
          </a:p>
        </p:txBody>
      </p:sp>
      <p:pic>
        <p:nvPicPr>
          <p:cNvPr id="5" name="Imagen 4">
            <a:extLst>
              <a:ext uri="{FF2B5EF4-FFF2-40B4-BE49-F238E27FC236}">
                <a16:creationId xmlns:a16="http://schemas.microsoft.com/office/drawing/2014/main" id="{C2FB26CF-4B55-4377-8E80-EFEAECE1EDB9}"/>
              </a:ext>
            </a:extLst>
          </p:cNvPr>
          <p:cNvPicPr>
            <a:picLocks noChangeAspect="1"/>
          </p:cNvPicPr>
          <p:nvPr/>
        </p:nvPicPr>
        <p:blipFill>
          <a:blip r:embed="rId2"/>
          <a:stretch>
            <a:fillRect/>
          </a:stretch>
        </p:blipFill>
        <p:spPr>
          <a:xfrm>
            <a:off x="1524000" y="1122363"/>
            <a:ext cx="9144000" cy="4611619"/>
          </a:xfrm>
          <a:prstGeom prst="rect">
            <a:avLst/>
          </a:prstGeom>
        </p:spPr>
      </p:pic>
    </p:spTree>
    <p:extLst>
      <p:ext uri="{BB962C8B-B14F-4D97-AF65-F5344CB8AC3E}">
        <p14:creationId xmlns:p14="http://schemas.microsoft.com/office/powerpoint/2010/main" val="168760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DD2C71-1D10-43DF-BE63-75B585E5328D}"/>
              </a:ext>
            </a:extLst>
          </p:cNvPr>
          <p:cNvPicPr>
            <a:picLocks noChangeAspect="1"/>
          </p:cNvPicPr>
          <p:nvPr/>
        </p:nvPicPr>
        <p:blipFill rotWithShape="1">
          <a:blip r:embed="rId3"/>
          <a:srcRect l="5772" t="16872" r="5442" b="17319"/>
          <a:stretch/>
        </p:blipFill>
        <p:spPr>
          <a:xfrm>
            <a:off x="474068" y="2570389"/>
            <a:ext cx="11243864" cy="1717222"/>
          </a:xfrm>
          <a:prstGeom prst="rect">
            <a:avLst/>
          </a:prstGeom>
        </p:spPr>
      </p:pic>
      <p:sp>
        <p:nvSpPr>
          <p:cNvPr id="8" name="CuadroTexto 7">
            <a:extLst>
              <a:ext uri="{FF2B5EF4-FFF2-40B4-BE49-F238E27FC236}">
                <a16:creationId xmlns:a16="http://schemas.microsoft.com/office/drawing/2014/main" id="{70735997-AD0A-4787-A97A-60D1741192C1}"/>
              </a:ext>
            </a:extLst>
          </p:cNvPr>
          <p:cNvSpPr txBox="1"/>
          <p:nvPr/>
        </p:nvSpPr>
        <p:spPr>
          <a:xfrm>
            <a:off x="1072099" y="630403"/>
            <a:ext cx="6094378" cy="523220"/>
          </a:xfrm>
          <a:prstGeom prst="rect">
            <a:avLst/>
          </a:prstGeom>
          <a:noFill/>
        </p:spPr>
        <p:txBody>
          <a:bodyPr wrap="square">
            <a:spAutoFit/>
          </a:bodyPr>
          <a:lstStyle/>
          <a:p>
            <a:r>
              <a:rPr lang="es-ES" sz="2800" b="1" dirty="0"/>
              <a:t>¿Qué estructuras de datos maneja?</a:t>
            </a:r>
          </a:p>
        </p:txBody>
      </p:sp>
      <p:sp>
        <p:nvSpPr>
          <p:cNvPr id="2" name="Rectángulo 1">
            <a:extLst>
              <a:ext uri="{FF2B5EF4-FFF2-40B4-BE49-F238E27FC236}">
                <a16:creationId xmlns:a16="http://schemas.microsoft.com/office/drawing/2014/main" id="{AE379BE8-9CA6-4DDF-898A-DD315832A120}"/>
              </a:ext>
            </a:extLst>
          </p:cNvPr>
          <p:cNvSpPr/>
          <p:nvPr/>
        </p:nvSpPr>
        <p:spPr>
          <a:xfrm>
            <a:off x="8507186" y="2286000"/>
            <a:ext cx="3494314" cy="2286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9988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C339C-E7C4-424B-8F8B-317F57B54DA5}"/>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5E3AC529-E837-463A-9E4D-49245AAE86C3}"/>
              </a:ext>
            </a:extLst>
          </p:cNvPr>
          <p:cNvSpPr>
            <a:spLocks noGrp="1"/>
          </p:cNvSpPr>
          <p:nvPr>
            <p:ph type="subTitle" idx="1"/>
          </p:nvPr>
        </p:nvSpPr>
        <p:spPr/>
        <p:txBody>
          <a:bodyPr/>
          <a:lstStyle/>
          <a:p>
            <a:endParaRPr lang="es-PE"/>
          </a:p>
        </p:txBody>
      </p:sp>
      <p:pic>
        <p:nvPicPr>
          <p:cNvPr id="5" name="Imagen 4">
            <a:extLst>
              <a:ext uri="{FF2B5EF4-FFF2-40B4-BE49-F238E27FC236}">
                <a16:creationId xmlns:a16="http://schemas.microsoft.com/office/drawing/2014/main" id="{51B04DF8-F0D6-434E-9464-EBE56A532AAD}"/>
              </a:ext>
            </a:extLst>
          </p:cNvPr>
          <p:cNvPicPr>
            <a:picLocks noChangeAspect="1"/>
          </p:cNvPicPr>
          <p:nvPr/>
        </p:nvPicPr>
        <p:blipFill>
          <a:blip r:embed="rId2"/>
          <a:stretch>
            <a:fillRect/>
          </a:stretch>
        </p:blipFill>
        <p:spPr>
          <a:xfrm>
            <a:off x="836752" y="0"/>
            <a:ext cx="10894283" cy="6858000"/>
          </a:xfrm>
          <a:prstGeom prst="rect">
            <a:avLst/>
          </a:prstGeom>
        </p:spPr>
      </p:pic>
    </p:spTree>
    <p:extLst>
      <p:ext uri="{BB962C8B-B14F-4D97-AF65-F5344CB8AC3E}">
        <p14:creationId xmlns:p14="http://schemas.microsoft.com/office/powerpoint/2010/main" val="412835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DD2C71-1D10-43DF-BE63-75B585E5328D}"/>
              </a:ext>
            </a:extLst>
          </p:cNvPr>
          <p:cNvPicPr>
            <a:picLocks noChangeAspect="1"/>
          </p:cNvPicPr>
          <p:nvPr/>
        </p:nvPicPr>
        <p:blipFill>
          <a:blip r:embed="rId2"/>
          <a:stretch>
            <a:fillRect/>
          </a:stretch>
        </p:blipFill>
        <p:spPr>
          <a:xfrm>
            <a:off x="469446" y="1352550"/>
            <a:ext cx="10077450" cy="2076450"/>
          </a:xfrm>
          <a:prstGeom prst="rect">
            <a:avLst/>
          </a:prstGeom>
        </p:spPr>
      </p:pic>
      <p:sp>
        <p:nvSpPr>
          <p:cNvPr id="8" name="CuadroTexto 7">
            <a:extLst>
              <a:ext uri="{FF2B5EF4-FFF2-40B4-BE49-F238E27FC236}">
                <a16:creationId xmlns:a16="http://schemas.microsoft.com/office/drawing/2014/main" id="{70735997-AD0A-4787-A97A-60D1741192C1}"/>
              </a:ext>
            </a:extLst>
          </p:cNvPr>
          <p:cNvSpPr txBox="1"/>
          <p:nvPr/>
        </p:nvSpPr>
        <p:spPr>
          <a:xfrm>
            <a:off x="1072099" y="630403"/>
            <a:ext cx="6094378" cy="523220"/>
          </a:xfrm>
          <a:prstGeom prst="rect">
            <a:avLst/>
          </a:prstGeom>
          <a:noFill/>
        </p:spPr>
        <p:txBody>
          <a:bodyPr wrap="square">
            <a:spAutoFit/>
          </a:bodyPr>
          <a:lstStyle/>
          <a:p>
            <a:r>
              <a:rPr lang="es-ES" sz="2800" b="1" dirty="0"/>
              <a:t>¿Qué estructuras de datos maneja?</a:t>
            </a:r>
          </a:p>
        </p:txBody>
      </p:sp>
      <p:sp>
        <p:nvSpPr>
          <p:cNvPr id="9" name="CuadroTexto 8">
            <a:extLst>
              <a:ext uri="{FF2B5EF4-FFF2-40B4-BE49-F238E27FC236}">
                <a16:creationId xmlns:a16="http://schemas.microsoft.com/office/drawing/2014/main" id="{9DC64DC1-0192-4533-BA28-C52CCC87B4B8}"/>
              </a:ext>
            </a:extLst>
          </p:cNvPr>
          <p:cNvSpPr txBox="1"/>
          <p:nvPr/>
        </p:nvSpPr>
        <p:spPr>
          <a:xfrm>
            <a:off x="1072099" y="3547775"/>
            <a:ext cx="6094378" cy="523220"/>
          </a:xfrm>
          <a:prstGeom prst="rect">
            <a:avLst/>
          </a:prstGeom>
          <a:noFill/>
        </p:spPr>
        <p:txBody>
          <a:bodyPr wrap="square">
            <a:spAutoFit/>
          </a:bodyPr>
          <a:lstStyle/>
          <a:p>
            <a:r>
              <a:rPr lang="es-ES" sz="2800" b="1" dirty="0"/>
              <a:t>¿Cuándo utilizar cuál?</a:t>
            </a:r>
          </a:p>
        </p:txBody>
      </p:sp>
      <p:sp>
        <p:nvSpPr>
          <p:cNvPr id="11" name="CuadroTexto 10">
            <a:extLst>
              <a:ext uri="{FF2B5EF4-FFF2-40B4-BE49-F238E27FC236}">
                <a16:creationId xmlns:a16="http://schemas.microsoft.com/office/drawing/2014/main" id="{3FEE2134-5221-4C4E-8DC5-C43ECB67BBEB}"/>
              </a:ext>
            </a:extLst>
          </p:cNvPr>
          <p:cNvSpPr txBox="1"/>
          <p:nvPr/>
        </p:nvSpPr>
        <p:spPr>
          <a:xfrm>
            <a:off x="1235528" y="4524353"/>
            <a:ext cx="9720943" cy="1015663"/>
          </a:xfrm>
          <a:prstGeom prst="rect">
            <a:avLst/>
          </a:prstGeom>
          <a:noFill/>
        </p:spPr>
        <p:txBody>
          <a:bodyPr wrap="square">
            <a:spAutoFit/>
          </a:bodyPr>
          <a:lstStyle/>
          <a:p>
            <a:r>
              <a:rPr lang="es-PE" sz="2000" dirty="0"/>
              <a:t>Si quieres una semántica rica, abstracciones de alto nivel, segura, entonces ve a por los </a:t>
            </a:r>
            <a:r>
              <a:rPr lang="es-PE" sz="2000" dirty="0" err="1"/>
              <a:t>Dataframes</a:t>
            </a:r>
            <a:r>
              <a:rPr lang="es-PE" sz="2000" dirty="0"/>
              <a:t> o </a:t>
            </a:r>
            <a:r>
              <a:rPr lang="es-PE" sz="2000" dirty="0" err="1"/>
              <a:t>Datasets</a:t>
            </a:r>
            <a:r>
              <a:rPr lang="es-PE" sz="2000" dirty="0"/>
              <a:t>. Si necesitas más control sobre la parte de preprocesamiento usa los </a:t>
            </a:r>
            <a:r>
              <a:rPr lang="es-PE" sz="2000" dirty="0" err="1"/>
              <a:t>RDDs</a:t>
            </a:r>
            <a:r>
              <a:rPr lang="es-PE" sz="2000" dirty="0"/>
              <a:t>.</a:t>
            </a:r>
          </a:p>
        </p:txBody>
      </p:sp>
    </p:spTree>
    <p:extLst>
      <p:ext uri="{BB962C8B-B14F-4D97-AF65-F5344CB8AC3E}">
        <p14:creationId xmlns:p14="http://schemas.microsoft.com/office/powerpoint/2010/main" val="3738837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AC37C2BF-5CD1-4CE5-A3DC-3F8CC8D0BFA7}"/>
              </a:ext>
            </a:extLst>
          </p:cNvPr>
          <p:cNvPicPr>
            <a:picLocks noChangeAspect="1"/>
          </p:cNvPicPr>
          <p:nvPr/>
        </p:nvPicPr>
        <p:blipFill>
          <a:blip r:embed="rId2"/>
          <a:stretch>
            <a:fillRect/>
          </a:stretch>
        </p:blipFill>
        <p:spPr>
          <a:xfrm>
            <a:off x="643467" y="743628"/>
            <a:ext cx="10905066" cy="5370744"/>
          </a:xfrm>
          <a:prstGeom prst="rect">
            <a:avLst/>
          </a:prstGeom>
        </p:spPr>
      </p:pic>
    </p:spTree>
    <p:extLst>
      <p:ext uri="{BB962C8B-B14F-4D97-AF65-F5344CB8AC3E}">
        <p14:creationId xmlns:p14="http://schemas.microsoft.com/office/powerpoint/2010/main" val="418392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B8021-1421-401C-8E12-9853ADEA6A77}"/>
              </a:ext>
            </a:extLst>
          </p:cNvPr>
          <p:cNvSpPr>
            <a:spLocks noGrp="1"/>
          </p:cNvSpPr>
          <p:nvPr>
            <p:ph type="ctrTitle"/>
          </p:nvPr>
        </p:nvSpPr>
        <p:spPr/>
        <p:txBody>
          <a:bodyPr/>
          <a:lstStyle/>
          <a:p>
            <a:r>
              <a:rPr lang="es-ES" dirty="0"/>
              <a:t>Arquitectura </a:t>
            </a:r>
            <a:r>
              <a:rPr lang="es-ES" dirty="0" err="1"/>
              <a:t>Spark</a:t>
            </a:r>
            <a:endParaRPr lang="es-PE" dirty="0"/>
          </a:p>
        </p:txBody>
      </p:sp>
      <p:sp>
        <p:nvSpPr>
          <p:cNvPr id="3" name="Subtítulo 2">
            <a:extLst>
              <a:ext uri="{FF2B5EF4-FFF2-40B4-BE49-F238E27FC236}">
                <a16:creationId xmlns:a16="http://schemas.microsoft.com/office/drawing/2014/main" id="{329A93E3-BF17-4CCF-9D5E-545AF1FEB55C}"/>
              </a:ext>
            </a:extLst>
          </p:cNvPr>
          <p:cNvSpPr>
            <a:spLocks noGrp="1"/>
          </p:cNvSpPr>
          <p:nvPr>
            <p:ph type="subTitle" idx="1"/>
          </p:nvPr>
        </p:nvSpPr>
        <p:spPr/>
        <p:txBody>
          <a:bodyPr/>
          <a:lstStyle/>
          <a:p>
            <a:r>
              <a:rPr lang="es-ES" dirty="0"/>
              <a:t>Componentes</a:t>
            </a:r>
          </a:p>
          <a:p>
            <a:endParaRPr lang="es-PE" dirty="0"/>
          </a:p>
        </p:txBody>
      </p:sp>
    </p:spTree>
    <p:extLst>
      <p:ext uri="{BB962C8B-B14F-4D97-AF65-F5344CB8AC3E}">
        <p14:creationId xmlns:p14="http://schemas.microsoft.com/office/powerpoint/2010/main" val="3642683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120A2-BA3F-44BA-BBC3-79A9392E81B3}"/>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88DA80EC-B71F-4FA4-BA4E-59A410F5B93B}"/>
              </a:ext>
            </a:extLst>
          </p:cNvPr>
          <p:cNvSpPr>
            <a:spLocks noGrp="1"/>
          </p:cNvSpPr>
          <p:nvPr>
            <p:ph type="subTitle" idx="1"/>
          </p:nvPr>
        </p:nvSpPr>
        <p:spPr/>
        <p:txBody>
          <a:bodyPr/>
          <a:lstStyle/>
          <a:p>
            <a:endParaRPr lang="es-PE"/>
          </a:p>
        </p:txBody>
      </p:sp>
      <p:pic>
        <p:nvPicPr>
          <p:cNvPr id="2050" name="Picture 2" descr="Spark cluster components">
            <a:extLst>
              <a:ext uri="{FF2B5EF4-FFF2-40B4-BE49-F238E27FC236}">
                <a16:creationId xmlns:a16="http://schemas.microsoft.com/office/drawing/2014/main" id="{D00BACD6-9D86-41A1-9F23-4B918B226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5" y="537038"/>
            <a:ext cx="12053210" cy="5783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81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120A2-BA3F-44BA-BBC3-79A9392E81B3}"/>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88DA80EC-B71F-4FA4-BA4E-59A410F5B93B}"/>
              </a:ext>
            </a:extLst>
          </p:cNvPr>
          <p:cNvSpPr>
            <a:spLocks noGrp="1"/>
          </p:cNvSpPr>
          <p:nvPr>
            <p:ph type="subTitle" idx="1"/>
          </p:nvPr>
        </p:nvSpPr>
        <p:spPr/>
        <p:txBody>
          <a:bodyPr/>
          <a:lstStyle/>
          <a:p>
            <a:endParaRPr lang="es-PE"/>
          </a:p>
        </p:txBody>
      </p:sp>
      <p:pic>
        <p:nvPicPr>
          <p:cNvPr id="2050" name="Picture 2" descr="Spark cluster components">
            <a:extLst>
              <a:ext uri="{FF2B5EF4-FFF2-40B4-BE49-F238E27FC236}">
                <a16:creationId xmlns:a16="http://schemas.microsoft.com/office/drawing/2014/main" id="{D00BACD6-9D86-41A1-9F23-4B918B226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5" y="537038"/>
            <a:ext cx="12053210" cy="5783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395DF2F-109B-47F9-BA1A-BE7EE48A9B8D}"/>
              </a:ext>
            </a:extLst>
          </p:cNvPr>
          <p:cNvSpPr/>
          <p:nvPr/>
        </p:nvSpPr>
        <p:spPr>
          <a:xfrm>
            <a:off x="256854" y="2239766"/>
            <a:ext cx="3051425" cy="20548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8458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120A2-BA3F-44BA-BBC3-79A9392E81B3}"/>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88DA80EC-B71F-4FA4-BA4E-59A410F5B93B}"/>
              </a:ext>
            </a:extLst>
          </p:cNvPr>
          <p:cNvSpPr>
            <a:spLocks noGrp="1"/>
          </p:cNvSpPr>
          <p:nvPr>
            <p:ph type="subTitle" idx="1"/>
          </p:nvPr>
        </p:nvSpPr>
        <p:spPr/>
        <p:txBody>
          <a:bodyPr/>
          <a:lstStyle/>
          <a:p>
            <a:endParaRPr lang="es-PE"/>
          </a:p>
        </p:txBody>
      </p:sp>
      <p:pic>
        <p:nvPicPr>
          <p:cNvPr id="2050" name="Picture 2" descr="Spark cluster components">
            <a:extLst>
              <a:ext uri="{FF2B5EF4-FFF2-40B4-BE49-F238E27FC236}">
                <a16:creationId xmlns:a16="http://schemas.microsoft.com/office/drawing/2014/main" id="{D00BACD6-9D86-41A1-9F23-4B918B226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5" y="537038"/>
            <a:ext cx="12053210" cy="5783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395DF2F-109B-47F9-BA1A-BE7EE48A9B8D}"/>
              </a:ext>
            </a:extLst>
          </p:cNvPr>
          <p:cNvSpPr/>
          <p:nvPr/>
        </p:nvSpPr>
        <p:spPr>
          <a:xfrm>
            <a:off x="256854" y="2239766"/>
            <a:ext cx="3051425" cy="20548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E74A7353-D3F4-44F4-BB1B-E591743FC311}"/>
              </a:ext>
            </a:extLst>
          </p:cNvPr>
          <p:cNvSpPr txBox="1"/>
          <p:nvPr/>
        </p:nvSpPr>
        <p:spPr>
          <a:xfrm>
            <a:off x="821933" y="1520575"/>
            <a:ext cx="1797977" cy="369332"/>
          </a:xfrm>
          <a:prstGeom prst="rect">
            <a:avLst/>
          </a:prstGeom>
          <a:noFill/>
        </p:spPr>
        <p:txBody>
          <a:bodyPr wrap="square" rtlCol="0">
            <a:spAutoFit/>
          </a:bodyPr>
          <a:lstStyle/>
          <a:p>
            <a:pPr algn="ctr"/>
            <a:r>
              <a:rPr lang="es-ES" b="1" dirty="0">
                <a:highlight>
                  <a:srgbClr val="FFFF00"/>
                </a:highlight>
              </a:rPr>
              <a:t>main()</a:t>
            </a:r>
            <a:endParaRPr lang="es-PE" b="1" dirty="0">
              <a:highlight>
                <a:srgbClr val="FFFF00"/>
              </a:highlight>
            </a:endParaRPr>
          </a:p>
        </p:txBody>
      </p:sp>
    </p:spTree>
    <p:extLst>
      <p:ext uri="{BB962C8B-B14F-4D97-AF65-F5344CB8AC3E}">
        <p14:creationId xmlns:p14="http://schemas.microsoft.com/office/powerpoint/2010/main" val="179583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3DE0BFE-79C2-4E4C-BDE5-D5489EB44E32}"/>
              </a:ext>
            </a:extLst>
          </p:cNvPr>
          <p:cNvSpPr txBox="1"/>
          <p:nvPr/>
        </p:nvSpPr>
        <p:spPr>
          <a:xfrm>
            <a:off x="1227055" y="1751617"/>
            <a:ext cx="9737889" cy="2492990"/>
          </a:xfrm>
          <a:prstGeom prst="rect">
            <a:avLst/>
          </a:prstGeom>
          <a:noFill/>
        </p:spPr>
        <p:txBody>
          <a:bodyPr wrap="square" rtlCol="0">
            <a:spAutoFit/>
          </a:bodyPr>
          <a:lstStyle/>
          <a:p>
            <a:r>
              <a:rPr lang="es-ES" sz="2800" b="1" dirty="0"/>
              <a:t>¿ Qué es ? </a:t>
            </a:r>
          </a:p>
          <a:p>
            <a:endParaRPr lang="es-ES" sz="2800" dirty="0"/>
          </a:p>
          <a:p>
            <a:r>
              <a:rPr lang="es-ES" sz="2800" dirty="0"/>
              <a:t>Apache </a:t>
            </a:r>
            <a:r>
              <a:rPr lang="es-ES" sz="2800" dirty="0" err="1"/>
              <a:t>Spark</a:t>
            </a:r>
            <a:r>
              <a:rPr lang="es-ES" sz="2800" dirty="0"/>
              <a:t> es un </a:t>
            </a:r>
            <a:r>
              <a:rPr lang="es-ES" sz="2800" b="1" dirty="0" err="1">
                <a:highlight>
                  <a:srgbClr val="C0C0C0"/>
                </a:highlight>
              </a:rPr>
              <a:t>framework</a:t>
            </a:r>
            <a:r>
              <a:rPr lang="es-ES" sz="2800" dirty="0">
                <a:highlight>
                  <a:srgbClr val="C0C0C0"/>
                </a:highlight>
              </a:rPr>
              <a:t> </a:t>
            </a:r>
            <a:r>
              <a:rPr lang="es-ES" sz="2800" dirty="0"/>
              <a:t>de </a:t>
            </a:r>
            <a:r>
              <a:rPr lang="es-ES" sz="2800" b="1" dirty="0">
                <a:highlight>
                  <a:srgbClr val="FFFF00"/>
                </a:highlight>
              </a:rPr>
              <a:t>procesamiento distribuido.</a:t>
            </a:r>
          </a:p>
          <a:p>
            <a:endParaRPr lang="es-ES" sz="1600" dirty="0"/>
          </a:p>
          <a:p>
            <a:r>
              <a:rPr lang="es-ES" sz="2800" dirty="0"/>
              <a:t>Provee </a:t>
            </a:r>
            <a:r>
              <a:rPr lang="es-ES" sz="2800" dirty="0" err="1"/>
              <a:t>APIs</a:t>
            </a:r>
            <a:r>
              <a:rPr lang="es-ES" sz="2800" dirty="0"/>
              <a:t> en de alto nivel para Java Scala , Python y R.</a:t>
            </a:r>
          </a:p>
          <a:p>
            <a:endParaRPr lang="es-ES" sz="2800" dirty="0"/>
          </a:p>
        </p:txBody>
      </p:sp>
      <p:sp>
        <p:nvSpPr>
          <p:cNvPr id="2" name="CuadroTexto 1">
            <a:extLst>
              <a:ext uri="{FF2B5EF4-FFF2-40B4-BE49-F238E27FC236}">
                <a16:creationId xmlns:a16="http://schemas.microsoft.com/office/drawing/2014/main" id="{14FAA1F6-572E-4769-B26B-BA62D52EFFE5}"/>
              </a:ext>
            </a:extLst>
          </p:cNvPr>
          <p:cNvSpPr txBox="1"/>
          <p:nvPr/>
        </p:nvSpPr>
        <p:spPr>
          <a:xfrm>
            <a:off x="961534" y="5665509"/>
            <a:ext cx="10268932" cy="307777"/>
          </a:xfrm>
          <a:prstGeom prst="rect">
            <a:avLst/>
          </a:prstGeom>
          <a:noFill/>
        </p:spPr>
        <p:txBody>
          <a:bodyPr wrap="square" rtlCol="0">
            <a:spAutoFit/>
          </a:bodyPr>
          <a:lstStyle/>
          <a:p>
            <a:pPr algn="r"/>
            <a:r>
              <a:rPr lang="es-PE" sz="1400" dirty="0">
                <a:hlinkClick r:id="rId3"/>
              </a:rPr>
              <a:t>(1) Apache </a:t>
            </a:r>
            <a:r>
              <a:rPr lang="es-PE" sz="1400" dirty="0" err="1">
                <a:hlinkClick r:id="rId3"/>
              </a:rPr>
              <a:t>Spark</a:t>
            </a:r>
            <a:r>
              <a:rPr lang="es-PE" sz="1400" dirty="0">
                <a:hlinkClick r:id="rId3"/>
              </a:rPr>
              <a:t> para principiantes - BI </a:t>
            </a:r>
            <a:r>
              <a:rPr lang="es-PE" sz="1400" dirty="0" err="1">
                <a:hlinkClick r:id="rId3"/>
              </a:rPr>
              <a:t>Geek</a:t>
            </a:r>
            <a:r>
              <a:rPr lang="es-PE" sz="1400" dirty="0">
                <a:hlinkClick r:id="rId3"/>
              </a:rPr>
              <a:t> Blog (</a:t>
            </a:r>
            <a:r>
              <a:rPr lang="es-PE" sz="1400" dirty="0" err="1">
                <a:hlinkClick r:id="rId3"/>
              </a:rPr>
              <a:t>bi-geek.com</a:t>
            </a:r>
            <a:r>
              <a:rPr lang="es-PE" sz="1400" dirty="0">
                <a:hlinkClick r:id="rId3"/>
              </a:rPr>
              <a:t>)</a:t>
            </a:r>
            <a:endParaRPr lang="es-PE" sz="1400" dirty="0"/>
          </a:p>
        </p:txBody>
      </p:sp>
    </p:spTree>
    <p:extLst>
      <p:ext uri="{BB962C8B-B14F-4D97-AF65-F5344CB8AC3E}">
        <p14:creationId xmlns:p14="http://schemas.microsoft.com/office/powerpoint/2010/main" val="234707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9FE1F-AE55-4A5E-9059-93C6548A9CE8}"/>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66B02ADC-2A99-40D9-BBE1-1272C1B0E28D}"/>
              </a:ext>
            </a:extLst>
          </p:cNvPr>
          <p:cNvSpPr>
            <a:spLocks noGrp="1"/>
          </p:cNvSpPr>
          <p:nvPr>
            <p:ph type="subTitle" idx="1"/>
          </p:nvPr>
        </p:nvSpPr>
        <p:spPr/>
        <p:txBody>
          <a:bodyPr/>
          <a:lstStyle/>
          <a:p>
            <a:endParaRPr lang="es-PE"/>
          </a:p>
        </p:txBody>
      </p:sp>
      <p:pic>
        <p:nvPicPr>
          <p:cNvPr id="6" name="Imagen 5">
            <a:extLst>
              <a:ext uri="{FF2B5EF4-FFF2-40B4-BE49-F238E27FC236}">
                <a16:creationId xmlns:a16="http://schemas.microsoft.com/office/drawing/2014/main" id="{13F81A59-63B2-47AB-AAE0-835E6AAE7117}"/>
              </a:ext>
            </a:extLst>
          </p:cNvPr>
          <p:cNvPicPr>
            <a:picLocks noChangeAspect="1"/>
          </p:cNvPicPr>
          <p:nvPr/>
        </p:nvPicPr>
        <p:blipFill>
          <a:blip r:embed="rId3"/>
          <a:stretch>
            <a:fillRect/>
          </a:stretch>
        </p:blipFill>
        <p:spPr>
          <a:xfrm>
            <a:off x="775068" y="801385"/>
            <a:ext cx="10641864" cy="4934252"/>
          </a:xfrm>
          <a:prstGeom prst="rect">
            <a:avLst/>
          </a:prstGeom>
        </p:spPr>
      </p:pic>
    </p:spTree>
    <p:extLst>
      <p:ext uri="{BB962C8B-B14F-4D97-AF65-F5344CB8AC3E}">
        <p14:creationId xmlns:p14="http://schemas.microsoft.com/office/powerpoint/2010/main" val="187860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120A2-BA3F-44BA-BBC3-79A9392E81B3}"/>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88DA80EC-B71F-4FA4-BA4E-59A410F5B93B}"/>
              </a:ext>
            </a:extLst>
          </p:cNvPr>
          <p:cNvSpPr>
            <a:spLocks noGrp="1"/>
          </p:cNvSpPr>
          <p:nvPr>
            <p:ph type="subTitle" idx="1"/>
          </p:nvPr>
        </p:nvSpPr>
        <p:spPr/>
        <p:txBody>
          <a:bodyPr/>
          <a:lstStyle/>
          <a:p>
            <a:endParaRPr lang="es-PE"/>
          </a:p>
        </p:txBody>
      </p:sp>
      <p:pic>
        <p:nvPicPr>
          <p:cNvPr id="2050" name="Picture 2" descr="Spark cluster components">
            <a:extLst>
              <a:ext uri="{FF2B5EF4-FFF2-40B4-BE49-F238E27FC236}">
                <a16:creationId xmlns:a16="http://schemas.microsoft.com/office/drawing/2014/main" id="{D00BACD6-9D86-41A1-9F23-4B918B226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5" y="537038"/>
            <a:ext cx="12053210" cy="5783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395DF2F-109B-47F9-BA1A-BE7EE48A9B8D}"/>
              </a:ext>
            </a:extLst>
          </p:cNvPr>
          <p:cNvSpPr/>
          <p:nvPr/>
        </p:nvSpPr>
        <p:spPr>
          <a:xfrm>
            <a:off x="4376791" y="2401583"/>
            <a:ext cx="3051425" cy="20548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266570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D65718E-9AE0-46E4-A3B8-251D928469FB}"/>
              </a:ext>
            </a:extLst>
          </p:cNvPr>
          <p:cNvSpPr txBox="1"/>
          <p:nvPr/>
        </p:nvSpPr>
        <p:spPr>
          <a:xfrm>
            <a:off x="4076270" y="892009"/>
            <a:ext cx="7461607" cy="4801314"/>
          </a:xfrm>
          <a:prstGeom prst="rect">
            <a:avLst/>
          </a:prstGeom>
          <a:noFill/>
        </p:spPr>
        <p:txBody>
          <a:bodyPr wrap="square">
            <a:spAutoFit/>
          </a:bodyPr>
          <a:lstStyle/>
          <a:p>
            <a:pPr marL="285750" indent="-285750">
              <a:buFontTx/>
              <a:buChar char="-"/>
            </a:pPr>
            <a:r>
              <a:rPr lang="es-PE" b="1" dirty="0" err="1"/>
              <a:t>Standalone</a:t>
            </a:r>
            <a:r>
              <a:rPr lang="es-PE" dirty="0"/>
              <a:t>: Gestor de clústeres simple, de características limitadas, incorporado con </a:t>
            </a:r>
            <a:r>
              <a:rPr lang="es-PE" dirty="0" err="1"/>
              <a:t>Spark</a:t>
            </a:r>
            <a:r>
              <a:rPr lang="es-PE" dirty="0"/>
              <a:t>.</a:t>
            </a:r>
          </a:p>
          <a:p>
            <a:endParaRPr lang="es-PE" dirty="0"/>
          </a:p>
          <a:p>
            <a:pPr marL="285750" indent="-285750">
              <a:buFontTx/>
              <a:buChar char="-"/>
            </a:pPr>
            <a:r>
              <a:rPr lang="es-PE" dirty="0"/>
              <a:t> </a:t>
            </a:r>
            <a:r>
              <a:rPr lang="es-PE" b="1" dirty="0"/>
              <a:t>Apache </a:t>
            </a:r>
            <a:r>
              <a:rPr lang="es-PE" b="1" dirty="0" err="1"/>
              <a:t>Mesos</a:t>
            </a:r>
            <a:r>
              <a:rPr lang="es-PE" dirty="0"/>
              <a:t>: Un </a:t>
            </a:r>
            <a:r>
              <a:rPr lang="es-PE" dirty="0" err="1"/>
              <a:t>cluster</a:t>
            </a:r>
            <a:r>
              <a:rPr lang="es-PE" dirty="0"/>
              <a:t>-manager de código abierto que en su día fue muy popular para cargas de trabajo de </a:t>
            </a:r>
            <a:r>
              <a:rPr lang="es-PE" dirty="0" err="1"/>
              <a:t>big</a:t>
            </a:r>
            <a:r>
              <a:rPr lang="es-PE" dirty="0"/>
              <a:t> data (no sólo </a:t>
            </a:r>
            <a:r>
              <a:rPr lang="es-PE" dirty="0" err="1"/>
              <a:t>Spark</a:t>
            </a:r>
            <a:r>
              <a:rPr lang="es-PE" dirty="0"/>
              <a:t>) pero que está en declive en los últimos años.</a:t>
            </a:r>
          </a:p>
          <a:p>
            <a:endParaRPr lang="es-PE" dirty="0"/>
          </a:p>
          <a:p>
            <a:pPr marL="285750" indent="-285750">
              <a:buFontTx/>
              <a:buChar char="-"/>
            </a:pPr>
            <a:r>
              <a:rPr lang="es-PE" dirty="0"/>
              <a:t> </a:t>
            </a:r>
            <a:r>
              <a:rPr lang="es-PE" b="1" dirty="0"/>
              <a:t>Hadoop YARN</a:t>
            </a:r>
            <a:r>
              <a:rPr lang="es-PE" dirty="0"/>
              <a:t>: El </a:t>
            </a:r>
            <a:r>
              <a:rPr lang="es-PE" dirty="0" err="1"/>
              <a:t>cluster</a:t>
            </a:r>
            <a:r>
              <a:rPr lang="es-PE" dirty="0"/>
              <a:t>-manager basado en JVM de </a:t>
            </a:r>
            <a:r>
              <a:rPr lang="es-PE" dirty="0" err="1"/>
              <a:t>hadoop</a:t>
            </a:r>
            <a:r>
              <a:rPr lang="es-PE" dirty="0"/>
              <a:t> lanzado en 2012 y más utilizado hasta la fecha, tanto para despliegues </a:t>
            </a:r>
            <a:r>
              <a:rPr lang="es-PE" dirty="0" err="1"/>
              <a:t>on</a:t>
            </a:r>
            <a:r>
              <a:rPr lang="es-PE" dirty="0"/>
              <a:t>-premise (por ejemplo, Cloudera, </a:t>
            </a:r>
            <a:r>
              <a:rPr lang="es-PE" dirty="0" err="1"/>
              <a:t>MapR</a:t>
            </a:r>
            <a:r>
              <a:rPr lang="es-PE" dirty="0"/>
              <a:t>) como en la nube (por ejemplo, EMR, </a:t>
            </a:r>
            <a:r>
              <a:rPr lang="es-PE" dirty="0" err="1"/>
              <a:t>Dataproc</a:t>
            </a:r>
            <a:r>
              <a:rPr lang="es-PE" dirty="0"/>
              <a:t>, HDInsight).</a:t>
            </a:r>
          </a:p>
          <a:p>
            <a:endParaRPr lang="es-PE" dirty="0"/>
          </a:p>
          <a:p>
            <a:pPr marL="285750" indent="-285750">
              <a:buFontTx/>
              <a:buChar char="-"/>
            </a:pPr>
            <a:r>
              <a:rPr lang="es-PE" b="1" dirty="0" err="1"/>
              <a:t>Kubernetes</a:t>
            </a:r>
            <a:r>
              <a:rPr lang="es-PE" dirty="0"/>
              <a:t>: </a:t>
            </a:r>
            <a:r>
              <a:rPr lang="es-PE" dirty="0" err="1"/>
              <a:t>Spark</a:t>
            </a:r>
            <a:r>
              <a:rPr lang="es-PE" dirty="0"/>
              <a:t> se ejecuta de forma nativa en </a:t>
            </a:r>
            <a:r>
              <a:rPr lang="es-PE" dirty="0" err="1"/>
              <a:t>Kubernetes</a:t>
            </a:r>
            <a:r>
              <a:rPr lang="es-PE" dirty="0"/>
              <a:t> desde la versión </a:t>
            </a:r>
            <a:r>
              <a:rPr lang="es-PE" dirty="0" err="1"/>
              <a:t>Spark</a:t>
            </a:r>
            <a:r>
              <a:rPr lang="es-PE" dirty="0"/>
              <a:t> 2.3 (2018). Este modo de despliegue está ganando tracción rápidamente, así como respaldo empresarial (Google, </a:t>
            </a:r>
            <a:r>
              <a:rPr lang="es-PE" dirty="0" err="1"/>
              <a:t>Palantir</a:t>
            </a:r>
            <a:r>
              <a:rPr lang="es-PE" dirty="0"/>
              <a:t>, Red </a:t>
            </a:r>
            <a:r>
              <a:rPr lang="es-PE" dirty="0" err="1"/>
              <a:t>Hat</a:t>
            </a:r>
            <a:r>
              <a:rPr lang="es-PE" dirty="0"/>
              <a:t>, Bloomberg, Lyft). Sin embargo, a partir de junio de 2020 su soporte sigue marcado como experimental.</a:t>
            </a:r>
          </a:p>
        </p:txBody>
      </p:sp>
      <p:sp>
        <p:nvSpPr>
          <p:cNvPr id="8" name="CuadroTexto 7">
            <a:extLst>
              <a:ext uri="{FF2B5EF4-FFF2-40B4-BE49-F238E27FC236}">
                <a16:creationId xmlns:a16="http://schemas.microsoft.com/office/drawing/2014/main" id="{2CA2082F-6124-4FE8-8CC9-C92267F478F7}"/>
              </a:ext>
            </a:extLst>
          </p:cNvPr>
          <p:cNvSpPr txBox="1"/>
          <p:nvPr/>
        </p:nvSpPr>
        <p:spPr>
          <a:xfrm>
            <a:off x="780408" y="2897716"/>
            <a:ext cx="1900719" cy="369332"/>
          </a:xfrm>
          <a:prstGeom prst="rect">
            <a:avLst/>
          </a:prstGeom>
          <a:noFill/>
        </p:spPr>
        <p:txBody>
          <a:bodyPr wrap="square" rtlCol="0">
            <a:spAutoFit/>
          </a:bodyPr>
          <a:lstStyle/>
          <a:p>
            <a:r>
              <a:rPr lang="es-ES" dirty="0" err="1"/>
              <a:t>Cluster</a:t>
            </a:r>
            <a:r>
              <a:rPr lang="es-ES" dirty="0"/>
              <a:t> Manager</a:t>
            </a:r>
            <a:endParaRPr lang="es-PE" dirty="0"/>
          </a:p>
        </p:txBody>
      </p:sp>
      <p:cxnSp>
        <p:nvCxnSpPr>
          <p:cNvPr id="10" name="Conector recto de flecha 9">
            <a:extLst>
              <a:ext uri="{FF2B5EF4-FFF2-40B4-BE49-F238E27FC236}">
                <a16:creationId xmlns:a16="http://schemas.microsoft.com/office/drawing/2014/main" id="{35CE7A2B-0EA0-4D6C-8C34-4FB535AA50BF}"/>
              </a:ext>
            </a:extLst>
          </p:cNvPr>
          <p:cNvCxnSpPr/>
          <p:nvPr/>
        </p:nvCxnSpPr>
        <p:spPr>
          <a:xfrm flipV="1">
            <a:off x="2681555" y="1119883"/>
            <a:ext cx="1394715" cy="19881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Conector recto de flecha 10">
            <a:extLst>
              <a:ext uri="{FF2B5EF4-FFF2-40B4-BE49-F238E27FC236}">
                <a16:creationId xmlns:a16="http://schemas.microsoft.com/office/drawing/2014/main" id="{B81B69C8-0F4B-4CCC-BFB8-82151781AA55}"/>
              </a:ext>
            </a:extLst>
          </p:cNvPr>
          <p:cNvCxnSpPr>
            <a:cxnSpLocks/>
          </p:cNvCxnSpPr>
          <p:nvPr/>
        </p:nvCxnSpPr>
        <p:spPr>
          <a:xfrm flipV="1">
            <a:off x="2680700" y="2113941"/>
            <a:ext cx="1549681" cy="994059"/>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Conector recto de flecha 14">
            <a:extLst>
              <a:ext uri="{FF2B5EF4-FFF2-40B4-BE49-F238E27FC236}">
                <a16:creationId xmlns:a16="http://schemas.microsoft.com/office/drawing/2014/main" id="{93228495-05E5-41D5-89A9-A7115C7D6C76}"/>
              </a:ext>
            </a:extLst>
          </p:cNvPr>
          <p:cNvCxnSpPr>
            <a:cxnSpLocks/>
          </p:cNvCxnSpPr>
          <p:nvPr/>
        </p:nvCxnSpPr>
        <p:spPr>
          <a:xfrm>
            <a:off x="2680700" y="3108000"/>
            <a:ext cx="1395570" cy="477681"/>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Conector recto de flecha 18">
            <a:extLst>
              <a:ext uri="{FF2B5EF4-FFF2-40B4-BE49-F238E27FC236}">
                <a16:creationId xmlns:a16="http://schemas.microsoft.com/office/drawing/2014/main" id="{7E998F3C-F3A4-4D0A-9C87-CBC1A4A1BCD4}"/>
              </a:ext>
            </a:extLst>
          </p:cNvPr>
          <p:cNvCxnSpPr>
            <a:cxnSpLocks/>
          </p:cNvCxnSpPr>
          <p:nvPr/>
        </p:nvCxnSpPr>
        <p:spPr>
          <a:xfrm>
            <a:off x="2680700" y="3108000"/>
            <a:ext cx="1395570" cy="198811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0778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120A2-BA3F-44BA-BBC3-79A9392E81B3}"/>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88DA80EC-B71F-4FA4-BA4E-59A410F5B93B}"/>
              </a:ext>
            </a:extLst>
          </p:cNvPr>
          <p:cNvSpPr>
            <a:spLocks noGrp="1"/>
          </p:cNvSpPr>
          <p:nvPr>
            <p:ph type="subTitle" idx="1"/>
          </p:nvPr>
        </p:nvSpPr>
        <p:spPr/>
        <p:txBody>
          <a:bodyPr/>
          <a:lstStyle/>
          <a:p>
            <a:endParaRPr lang="es-PE"/>
          </a:p>
        </p:txBody>
      </p:sp>
      <p:pic>
        <p:nvPicPr>
          <p:cNvPr id="2050" name="Picture 2" descr="Spark cluster components">
            <a:extLst>
              <a:ext uri="{FF2B5EF4-FFF2-40B4-BE49-F238E27FC236}">
                <a16:creationId xmlns:a16="http://schemas.microsoft.com/office/drawing/2014/main" id="{D00BACD6-9D86-41A1-9F23-4B918B226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5" y="537038"/>
            <a:ext cx="12053210" cy="5783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395DF2F-109B-47F9-BA1A-BE7EE48A9B8D}"/>
              </a:ext>
            </a:extLst>
          </p:cNvPr>
          <p:cNvSpPr/>
          <p:nvPr/>
        </p:nvSpPr>
        <p:spPr>
          <a:xfrm>
            <a:off x="8667437" y="4095288"/>
            <a:ext cx="2961855" cy="183658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4153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83928AA1-E22B-469E-A4A5-DA62197B4DD2}"/>
              </a:ext>
            </a:extLst>
          </p:cNvPr>
          <p:cNvSpPr>
            <a:spLocks noGrp="1"/>
          </p:cNvSpPr>
          <p:nvPr>
            <p:ph type="subTitle" idx="1"/>
          </p:nvPr>
        </p:nvSpPr>
        <p:spPr>
          <a:xfrm>
            <a:off x="1524000" y="949124"/>
            <a:ext cx="9240456" cy="4907666"/>
          </a:xfrm>
        </p:spPr>
        <p:txBody>
          <a:bodyPr/>
          <a:lstStyle/>
          <a:p>
            <a:pPr algn="l"/>
            <a:r>
              <a:rPr lang="es-ES" b="1" dirty="0"/>
              <a:t>Job</a:t>
            </a:r>
            <a:r>
              <a:rPr lang="es-ES" dirty="0"/>
              <a:t> - Un cálculo paralelo que consiste en múltiples tareas que se generan en respuesta a una acción de </a:t>
            </a:r>
            <a:r>
              <a:rPr lang="es-ES" dirty="0" err="1"/>
              <a:t>Spark</a:t>
            </a:r>
            <a:r>
              <a:rPr lang="es-ES" dirty="0"/>
              <a:t> (por ejemplo, </a:t>
            </a:r>
            <a:r>
              <a:rPr lang="es-ES" dirty="0" err="1"/>
              <a:t>save</a:t>
            </a:r>
            <a:r>
              <a:rPr lang="es-ES" dirty="0"/>
              <a:t>(), </a:t>
            </a:r>
            <a:r>
              <a:rPr lang="es-ES" dirty="0" err="1"/>
              <a:t>collect</a:t>
            </a:r>
            <a:r>
              <a:rPr lang="es-ES" dirty="0"/>
              <a:t>()).</a:t>
            </a:r>
          </a:p>
          <a:p>
            <a:pPr algn="l"/>
            <a:endParaRPr lang="es-ES" dirty="0"/>
          </a:p>
          <a:p>
            <a:pPr algn="l"/>
            <a:r>
              <a:rPr lang="es-ES" b="1" dirty="0" err="1"/>
              <a:t>Stage</a:t>
            </a:r>
            <a:r>
              <a:rPr lang="es-ES" dirty="0"/>
              <a:t> - Cada trabajo se divide en conjuntos más pequeños de tareas llamadas etapas que dependen unas de otras. Como parte de los nodos DAG, las etapas se crean en función de las operaciones que pueden realizarse en serie o en paralelo. </a:t>
            </a:r>
          </a:p>
          <a:p>
            <a:pPr algn="l"/>
            <a:endParaRPr lang="es-ES" dirty="0"/>
          </a:p>
          <a:p>
            <a:pPr algn="l"/>
            <a:r>
              <a:rPr lang="es-ES" b="1" dirty="0" err="1"/>
              <a:t>Task</a:t>
            </a:r>
            <a:r>
              <a:rPr lang="es-ES" dirty="0"/>
              <a:t> - Una sola unidad de trabajo o ejecución que se enviará a un ejecutor de </a:t>
            </a:r>
            <a:r>
              <a:rPr lang="es-ES" dirty="0" err="1"/>
              <a:t>Spark</a:t>
            </a:r>
            <a:r>
              <a:rPr lang="es-ES" dirty="0"/>
              <a:t>. </a:t>
            </a:r>
          </a:p>
          <a:p>
            <a:endParaRPr lang="es-ES" dirty="0"/>
          </a:p>
          <a:p>
            <a:endParaRPr lang="es-PE" dirty="0"/>
          </a:p>
        </p:txBody>
      </p:sp>
    </p:spTree>
    <p:extLst>
      <p:ext uri="{BB962C8B-B14F-4D97-AF65-F5344CB8AC3E}">
        <p14:creationId xmlns:p14="http://schemas.microsoft.com/office/powerpoint/2010/main" val="50278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6CBAE-99E4-49BD-A464-97F48CEF2A45}"/>
              </a:ext>
            </a:extLst>
          </p:cNvPr>
          <p:cNvSpPr>
            <a:spLocks noGrp="1"/>
          </p:cNvSpPr>
          <p:nvPr>
            <p:ph type="ctrTitle"/>
          </p:nvPr>
        </p:nvSpPr>
        <p:spPr>
          <a:xfrm>
            <a:off x="838199" y="291090"/>
            <a:ext cx="10515599" cy="932688"/>
          </a:xfrm>
        </p:spPr>
        <p:txBody>
          <a:bodyPr>
            <a:normAutofit/>
          </a:bodyPr>
          <a:lstStyle/>
          <a:p>
            <a:pPr algn="l"/>
            <a:r>
              <a:rPr lang="es-ES" sz="5400" dirty="0"/>
              <a:t>Job -&gt; </a:t>
            </a:r>
            <a:r>
              <a:rPr lang="es-ES" sz="5400" dirty="0" err="1"/>
              <a:t>Stage</a:t>
            </a:r>
            <a:r>
              <a:rPr lang="es-ES" sz="5400" dirty="0"/>
              <a:t> -&gt; </a:t>
            </a:r>
            <a:r>
              <a:rPr lang="es-ES" sz="5400" dirty="0" err="1"/>
              <a:t>Task</a:t>
            </a:r>
            <a:endParaRPr lang="es-PE" sz="5400" dirty="0"/>
          </a:p>
        </p:txBody>
      </p:sp>
      <p:sp>
        <p:nvSpPr>
          <p:cNvPr id="3" name="Subtítulo 2">
            <a:extLst>
              <a:ext uri="{FF2B5EF4-FFF2-40B4-BE49-F238E27FC236}">
                <a16:creationId xmlns:a16="http://schemas.microsoft.com/office/drawing/2014/main" id="{A85B1191-B605-465E-AE7F-424E6796D548}"/>
              </a:ext>
            </a:extLst>
          </p:cNvPr>
          <p:cNvSpPr>
            <a:spLocks noGrp="1"/>
          </p:cNvSpPr>
          <p:nvPr>
            <p:ph type="subTitle" idx="1"/>
          </p:nvPr>
        </p:nvSpPr>
        <p:spPr>
          <a:xfrm>
            <a:off x="838199" y="1335726"/>
            <a:ext cx="10515599" cy="420624"/>
          </a:xfrm>
        </p:spPr>
        <p:txBody>
          <a:bodyPr>
            <a:normAutofit/>
          </a:bodyPr>
          <a:lstStyle/>
          <a:p>
            <a:pPr algn="l"/>
            <a:endParaRPr lang="es-PE"/>
          </a:p>
        </p:txBody>
      </p:sp>
      <p:pic>
        <p:nvPicPr>
          <p:cNvPr id="5" name="Imagen 4">
            <a:extLst>
              <a:ext uri="{FF2B5EF4-FFF2-40B4-BE49-F238E27FC236}">
                <a16:creationId xmlns:a16="http://schemas.microsoft.com/office/drawing/2014/main" id="{59515277-6AE6-4ACE-811C-376107070E0D}"/>
              </a:ext>
            </a:extLst>
          </p:cNvPr>
          <p:cNvPicPr>
            <a:picLocks noChangeAspect="1"/>
          </p:cNvPicPr>
          <p:nvPr/>
        </p:nvPicPr>
        <p:blipFill>
          <a:blip r:embed="rId2"/>
          <a:stretch>
            <a:fillRect/>
          </a:stretch>
        </p:blipFill>
        <p:spPr>
          <a:xfrm>
            <a:off x="838200" y="2572557"/>
            <a:ext cx="10515599" cy="3023234"/>
          </a:xfrm>
          <a:prstGeom prst="rect">
            <a:avLst/>
          </a:prstGeom>
        </p:spPr>
      </p:pic>
    </p:spTree>
    <p:extLst>
      <p:ext uri="{BB962C8B-B14F-4D97-AF65-F5344CB8AC3E}">
        <p14:creationId xmlns:p14="http://schemas.microsoft.com/office/powerpoint/2010/main" val="3063242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22D0F6-97C8-4784-B9F3-2C09805C8498}"/>
              </a:ext>
            </a:extLst>
          </p:cNvPr>
          <p:cNvSpPr>
            <a:spLocks noGrp="1"/>
          </p:cNvSpPr>
          <p:nvPr>
            <p:ph type="ctrTitle"/>
          </p:nvPr>
        </p:nvSpPr>
        <p:spPr>
          <a:xfrm>
            <a:off x="699713" y="248038"/>
            <a:ext cx="7063721" cy="1159200"/>
          </a:xfrm>
        </p:spPr>
        <p:txBody>
          <a:bodyPr anchor="ctr">
            <a:normAutofit/>
          </a:bodyPr>
          <a:lstStyle/>
          <a:p>
            <a:pPr algn="l"/>
            <a:r>
              <a:rPr lang="es-ES" sz="4000" dirty="0">
                <a:solidFill>
                  <a:srgbClr val="FFFFFF"/>
                </a:solidFill>
              </a:rPr>
              <a:t>Términos de la arquitectura </a:t>
            </a:r>
            <a:r>
              <a:rPr lang="es-ES" sz="4000" dirty="0" err="1">
                <a:solidFill>
                  <a:srgbClr val="FFFFFF"/>
                </a:solidFill>
              </a:rPr>
              <a:t>Spark</a:t>
            </a:r>
            <a:endParaRPr lang="es-PE" sz="4000" dirty="0">
              <a:solidFill>
                <a:srgbClr val="FFFFFF"/>
              </a:solidFill>
            </a:endParaRPr>
          </a:p>
        </p:txBody>
      </p:sp>
      <p:graphicFrame>
        <p:nvGraphicFramePr>
          <p:cNvPr id="4" name="Tabla 3">
            <a:extLst>
              <a:ext uri="{FF2B5EF4-FFF2-40B4-BE49-F238E27FC236}">
                <a16:creationId xmlns:a16="http://schemas.microsoft.com/office/drawing/2014/main" id="{265CA7BF-800D-40B3-A3CA-021C6DEDA61C}"/>
              </a:ext>
            </a:extLst>
          </p:cNvPr>
          <p:cNvGraphicFramePr>
            <a:graphicFrameLocks noGrp="1"/>
          </p:cNvGraphicFramePr>
          <p:nvPr>
            <p:extLst>
              <p:ext uri="{D42A27DB-BD31-4B8C-83A1-F6EECF244321}">
                <p14:modId xmlns:p14="http://schemas.microsoft.com/office/powerpoint/2010/main" val="2245522379"/>
              </p:ext>
            </p:extLst>
          </p:nvPr>
        </p:nvGraphicFramePr>
        <p:xfrm>
          <a:off x="612599" y="1966293"/>
          <a:ext cx="10966801" cy="4452164"/>
        </p:xfrm>
        <a:graphic>
          <a:graphicData uri="http://schemas.openxmlformats.org/drawingml/2006/table">
            <a:tbl>
              <a:tblPr firstRow="1" bandRow="1">
                <a:tableStyleId>{5C22544A-7EE6-4342-B048-85BDC9FD1C3A}</a:tableStyleId>
              </a:tblPr>
              <a:tblGrid>
                <a:gridCol w="1421131">
                  <a:extLst>
                    <a:ext uri="{9D8B030D-6E8A-4147-A177-3AD203B41FA5}">
                      <a16:colId xmlns:a16="http://schemas.microsoft.com/office/drawing/2014/main" val="2495656541"/>
                    </a:ext>
                  </a:extLst>
                </a:gridCol>
                <a:gridCol w="9545670">
                  <a:extLst>
                    <a:ext uri="{9D8B030D-6E8A-4147-A177-3AD203B41FA5}">
                      <a16:colId xmlns:a16="http://schemas.microsoft.com/office/drawing/2014/main" val="161623704"/>
                    </a:ext>
                  </a:extLst>
                </a:gridCol>
              </a:tblGrid>
              <a:tr h="288608">
                <a:tc>
                  <a:txBody>
                    <a:bodyPr/>
                    <a:lstStyle/>
                    <a:p>
                      <a:pPr algn="l" fontAlgn="b"/>
                      <a:r>
                        <a:rPr lang="es-PE" sz="1500" u="none" strike="noStrike">
                          <a:effectLst/>
                        </a:rPr>
                        <a:t>Term</a:t>
                      </a:r>
                      <a:endParaRPr lang="es-PE" sz="1500" b="1" i="0" u="none" strike="noStrike">
                        <a:solidFill>
                          <a:srgbClr val="212529"/>
                        </a:solidFill>
                        <a:effectLst/>
                        <a:latin typeface="Segoe UI" panose="020B0502040204020203" pitchFamily="34" charset="0"/>
                      </a:endParaRPr>
                    </a:p>
                  </a:txBody>
                  <a:tcPr marL="11186" marR="11186" marT="11186" marB="0" anchor="b"/>
                </a:tc>
                <a:tc>
                  <a:txBody>
                    <a:bodyPr/>
                    <a:lstStyle/>
                    <a:p>
                      <a:pPr algn="l" fontAlgn="b"/>
                      <a:r>
                        <a:rPr lang="es-PE" sz="1500" u="none" strike="noStrike">
                          <a:effectLst/>
                        </a:rPr>
                        <a:t>Significado</a:t>
                      </a:r>
                      <a:endParaRPr lang="es-PE" sz="1500" b="1" i="0" u="none" strike="noStrike">
                        <a:solidFill>
                          <a:srgbClr val="212529"/>
                        </a:solidFill>
                        <a:effectLst/>
                        <a:latin typeface="Segoe UI" panose="020B0502040204020203" pitchFamily="34" charset="0"/>
                      </a:endParaRPr>
                    </a:p>
                  </a:txBody>
                  <a:tcPr marL="11186" marR="11186" marT="11186" marB="0" anchor="b"/>
                </a:tc>
                <a:extLst>
                  <a:ext uri="{0D108BD9-81ED-4DB2-BD59-A6C34878D82A}">
                    <a16:rowId xmlns:a16="http://schemas.microsoft.com/office/drawing/2014/main" val="1962876740"/>
                  </a:ext>
                </a:extLst>
              </a:tr>
              <a:tr h="288608">
                <a:tc>
                  <a:txBody>
                    <a:bodyPr/>
                    <a:lstStyle/>
                    <a:p>
                      <a:pPr algn="l" fontAlgn="t"/>
                      <a:r>
                        <a:rPr lang="es-PE" sz="1500" u="none" strike="noStrike">
                          <a:effectLst/>
                        </a:rPr>
                        <a:t>Application</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a:effectLst/>
                        </a:rPr>
                        <a:t>Programa de usuario construido sobre Spark. Consiste en un programa controlador y ejecutores en el clúster.</a:t>
                      </a:r>
                      <a:endParaRPr lang="es-ES" sz="1500" b="0" i="0" u="none" strike="noStrike">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3016629917"/>
                  </a:ext>
                </a:extLst>
              </a:tr>
              <a:tr h="288608">
                <a:tc>
                  <a:txBody>
                    <a:bodyPr/>
                    <a:lstStyle/>
                    <a:p>
                      <a:pPr algn="l" fontAlgn="t"/>
                      <a:r>
                        <a:rPr lang="es-PE" sz="1500" u="none" strike="noStrike">
                          <a:effectLst/>
                        </a:rPr>
                        <a:t>Driver program</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dirty="0">
                          <a:effectLst/>
                        </a:rPr>
                        <a:t>El proceso que ejecuta la función main() de la aplicación y crea el </a:t>
                      </a:r>
                      <a:r>
                        <a:rPr lang="es-ES" sz="1500" u="none" strike="noStrike" dirty="0" err="1">
                          <a:effectLst/>
                        </a:rPr>
                        <a:t>SparkContext</a:t>
                      </a:r>
                      <a:endParaRPr lang="es-ES" sz="1500" b="0" i="0" u="none" strike="noStrike" dirty="0">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2989848813"/>
                  </a:ext>
                </a:extLst>
              </a:tr>
              <a:tr h="512334">
                <a:tc>
                  <a:txBody>
                    <a:bodyPr/>
                    <a:lstStyle/>
                    <a:p>
                      <a:pPr algn="l" fontAlgn="t"/>
                      <a:r>
                        <a:rPr lang="es-PE" sz="1500" u="none" strike="noStrike">
                          <a:effectLst/>
                        </a:rPr>
                        <a:t>Cluster manager</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a:effectLst/>
                        </a:rPr>
                        <a:t>Un servicio externo para adquirir recursos en el clúster (por ejemplo, un gestor independiente, Mesos, YARN, Kubernetes)</a:t>
                      </a:r>
                      <a:endParaRPr lang="es-ES" sz="1500" b="0" i="0" u="none" strike="noStrike">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1795135090"/>
                  </a:ext>
                </a:extLst>
              </a:tr>
              <a:tr h="736061">
                <a:tc>
                  <a:txBody>
                    <a:bodyPr/>
                    <a:lstStyle/>
                    <a:p>
                      <a:pPr algn="l" fontAlgn="t"/>
                      <a:r>
                        <a:rPr lang="es-PE" sz="1500" u="none" strike="noStrike">
                          <a:effectLst/>
                        </a:rPr>
                        <a:t>Deploy mode</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dirty="0">
                          <a:effectLst/>
                        </a:rPr>
                        <a:t>Distingue dónde se ejecuta el proceso del controlador. En el modo "</a:t>
                      </a:r>
                      <a:r>
                        <a:rPr lang="es-ES" sz="1500" u="none" strike="noStrike" dirty="0" err="1">
                          <a:effectLst/>
                        </a:rPr>
                        <a:t>cluster</a:t>
                      </a:r>
                      <a:r>
                        <a:rPr lang="es-ES" sz="1500" u="none" strike="noStrike" dirty="0">
                          <a:effectLst/>
                        </a:rPr>
                        <a:t>", el </a:t>
                      </a:r>
                      <a:r>
                        <a:rPr lang="es-ES" sz="1500" u="none" strike="noStrike" dirty="0" err="1">
                          <a:effectLst/>
                        </a:rPr>
                        <a:t>framework</a:t>
                      </a:r>
                      <a:r>
                        <a:rPr lang="es-ES" sz="1500" u="none" strike="noStrike" dirty="0">
                          <a:effectLst/>
                        </a:rPr>
                        <a:t> lanza el driver dentro del </a:t>
                      </a:r>
                      <a:r>
                        <a:rPr lang="es-ES" sz="1500" u="none" strike="noStrike" dirty="0" err="1">
                          <a:effectLst/>
                        </a:rPr>
                        <a:t>cluster</a:t>
                      </a:r>
                      <a:r>
                        <a:rPr lang="es-ES" sz="1500" u="none" strike="noStrike" dirty="0">
                          <a:effectLst/>
                        </a:rPr>
                        <a:t>. </a:t>
                      </a:r>
                      <a:br>
                        <a:rPr lang="es-ES" sz="1500" u="none" strike="noStrike" dirty="0">
                          <a:effectLst/>
                        </a:rPr>
                      </a:br>
                      <a:r>
                        <a:rPr lang="es-ES" sz="1500" u="none" strike="noStrike" dirty="0">
                          <a:effectLst/>
                        </a:rPr>
                        <a:t>En el modo "cliente", el remitente lanza el controlador fuera del clúster.</a:t>
                      </a:r>
                      <a:endParaRPr lang="es-ES" sz="1500" b="0" i="0" u="none" strike="noStrike" dirty="0">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59558665"/>
                  </a:ext>
                </a:extLst>
              </a:tr>
              <a:tr h="288608">
                <a:tc>
                  <a:txBody>
                    <a:bodyPr/>
                    <a:lstStyle/>
                    <a:p>
                      <a:pPr algn="l" fontAlgn="t"/>
                      <a:r>
                        <a:rPr lang="es-PE" sz="1500" u="none" strike="noStrike">
                          <a:effectLst/>
                        </a:rPr>
                        <a:t>Worker node</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a:effectLst/>
                        </a:rPr>
                        <a:t>Cualquier nodo que pueda ejecutar código de aplicación en el clúster</a:t>
                      </a:r>
                      <a:endParaRPr lang="es-ES" sz="1500" b="0" i="0" u="none" strike="noStrike">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3086839963"/>
                  </a:ext>
                </a:extLst>
              </a:tr>
              <a:tr h="512334">
                <a:tc>
                  <a:txBody>
                    <a:bodyPr/>
                    <a:lstStyle/>
                    <a:p>
                      <a:pPr algn="l" fontAlgn="t"/>
                      <a:r>
                        <a:rPr lang="es-PE" sz="1500" u="none" strike="noStrike">
                          <a:effectLst/>
                        </a:rPr>
                        <a:t>Executor</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a:effectLst/>
                        </a:rPr>
                        <a:t>Un proceso lanzado para una aplicación en un nodo trabajador, que ejecuta tareas y mantiene datos en memoria o</a:t>
                      </a:r>
                      <a:br>
                        <a:rPr lang="es-ES" sz="1500" u="none" strike="noStrike">
                          <a:effectLst/>
                        </a:rPr>
                      </a:br>
                      <a:r>
                        <a:rPr lang="es-ES" sz="1500" u="none" strike="noStrike">
                          <a:effectLst/>
                        </a:rPr>
                        <a:t> almacenamiento en disco a través de ellas. Cada aplicación tiene sus propios ejecutores.</a:t>
                      </a:r>
                      <a:endParaRPr lang="es-ES" sz="1500" b="0" i="0" u="none" strike="noStrike">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1570585014"/>
                  </a:ext>
                </a:extLst>
              </a:tr>
              <a:tr h="288608">
                <a:tc>
                  <a:txBody>
                    <a:bodyPr/>
                    <a:lstStyle/>
                    <a:p>
                      <a:pPr algn="l" fontAlgn="t"/>
                      <a:r>
                        <a:rPr lang="es-PE" sz="1500" u="none" strike="noStrike">
                          <a:effectLst/>
                        </a:rPr>
                        <a:t>Task</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a:effectLst/>
                        </a:rPr>
                        <a:t>Una unidad de trabajo que se enviará a un ejecutor</a:t>
                      </a:r>
                      <a:endParaRPr lang="es-ES" sz="1500" b="0" i="0" u="none" strike="noStrike">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504198422"/>
                  </a:ext>
                </a:extLst>
              </a:tr>
              <a:tr h="512334">
                <a:tc>
                  <a:txBody>
                    <a:bodyPr/>
                    <a:lstStyle/>
                    <a:p>
                      <a:pPr algn="l" fontAlgn="t"/>
                      <a:r>
                        <a:rPr lang="es-PE" sz="1500" u="none" strike="noStrike">
                          <a:effectLst/>
                        </a:rPr>
                        <a:t>Job</a:t>
                      </a:r>
                      <a:endParaRPr lang="es-PE" sz="1500" b="0" i="0" u="none" strike="noStrike">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a:effectLst/>
                        </a:rPr>
                        <a:t>Una computación paralela que consiste en múltiples tareas que se generan en respuesta a una acción de</a:t>
                      </a:r>
                      <a:br>
                        <a:rPr lang="es-ES" sz="1500" u="none" strike="noStrike">
                          <a:effectLst/>
                        </a:rPr>
                      </a:br>
                      <a:r>
                        <a:rPr lang="es-ES" sz="1500" u="none" strike="noStrike">
                          <a:effectLst/>
                        </a:rPr>
                        <a:t> Spark (por ejemplo, save, collect); verás este término utilizado en los registros del controlador.</a:t>
                      </a:r>
                      <a:endParaRPr lang="es-ES" sz="1500" b="0" i="0" u="none" strike="noStrike">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2846314092"/>
                  </a:ext>
                </a:extLst>
              </a:tr>
              <a:tr h="736061">
                <a:tc>
                  <a:txBody>
                    <a:bodyPr/>
                    <a:lstStyle/>
                    <a:p>
                      <a:pPr algn="l" fontAlgn="t"/>
                      <a:r>
                        <a:rPr lang="es-PE" sz="1500" u="none" strike="noStrike" dirty="0" err="1">
                          <a:effectLst/>
                        </a:rPr>
                        <a:t>Stage</a:t>
                      </a:r>
                      <a:endParaRPr lang="es-PE" sz="1500" b="0" i="0" u="none" strike="noStrike" dirty="0">
                        <a:solidFill>
                          <a:srgbClr val="212529"/>
                        </a:solidFill>
                        <a:effectLst/>
                        <a:latin typeface="Segoe UI" panose="020B0502040204020203" pitchFamily="34" charset="0"/>
                      </a:endParaRPr>
                    </a:p>
                  </a:txBody>
                  <a:tcPr marL="11186" marR="11186" marT="11186" marB="0"/>
                </a:tc>
                <a:tc>
                  <a:txBody>
                    <a:bodyPr/>
                    <a:lstStyle/>
                    <a:p>
                      <a:pPr algn="l" fontAlgn="t"/>
                      <a:r>
                        <a:rPr lang="es-ES" sz="1500" u="none" strike="noStrike" dirty="0">
                          <a:effectLst/>
                        </a:rPr>
                        <a:t>Cada trabajo se divide en conjuntos más pequeños de tareas denominadas etapas que dependen unas de </a:t>
                      </a:r>
                      <a:br>
                        <a:rPr lang="es-ES" sz="1500" u="none" strike="noStrike" dirty="0">
                          <a:effectLst/>
                        </a:rPr>
                      </a:br>
                      <a:r>
                        <a:rPr lang="es-ES" sz="1500" u="none" strike="noStrike" dirty="0">
                          <a:effectLst/>
                        </a:rPr>
                        <a:t>otras (similar a las etapas </a:t>
                      </a:r>
                      <a:r>
                        <a:rPr lang="es-ES" sz="1500" u="none" strike="noStrike" dirty="0" err="1">
                          <a:effectLst/>
                        </a:rPr>
                        <a:t>map</a:t>
                      </a:r>
                      <a:r>
                        <a:rPr lang="es-ES" sz="1500" u="none" strike="noStrike" dirty="0">
                          <a:effectLst/>
                        </a:rPr>
                        <a:t> y reduce en MapReduce); verás este término utilizado en los registros del controlador.</a:t>
                      </a:r>
                      <a:endParaRPr lang="es-ES" sz="1500" b="0" i="0" u="none" strike="noStrike" dirty="0">
                        <a:solidFill>
                          <a:srgbClr val="212529"/>
                        </a:solidFill>
                        <a:effectLst/>
                        <a:latin typeface="Segoe UI" panose="020B0502040204020203" pitchFamily="34" charset="0"/>
                      </a:endParaRPr>
                    </a:p>
                  </a:txBody>
                  <a:tcPr marL="11186" marR="11186" marT="11186" marB="0"/>
                </a:tc>
                <a:extLst>
                  <a:ext uri="{0D108BD9-81ED-4DB2-BD59-A6C34878D82A}">
                    <a16:rowId xmlns:a16="http://schemas.microsoft.com/office/drawing/2014/main" val="1714298702"/>
                  </a:ext>
                </a:extLst>
              </a:tr>
            </a:tbl>
          </a:graphicData>
        </a:graphic>
      </p:graphicFrame>
    </p:spTree>
    <p:extLst>
      <p:ext uri="{BB962C8B-B14F-4D97-AF65-F5344CB8AC3E}">
        <p14:creationId xmlns:p14="http://schemas.microsoft.com/office/powerpoint/2010/main" val="326851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3DE0BFE-79C2-4E4C-BDE5-D5489EB44E32}"/>
              </a:ext>
            </a:extLst>
          </p:cNvPr>
          <p:cNvSpPr txBox="1"/>
          <p:nvPr/>
        </p:nvSpPr>
        <p:spPr>
          <a:xfrm>
            <a:off x="623347" y="1126385"/>
            <a:ext cx="4994636" cy="4154984"/>
          </a:xfrm>
          <a:prstGeom prst="rect">
            <a:avLst/>
          </a:prstGeom>
          <a:noFill/>
        </p:spPr>
        <p:txBody>
          <a:bodyPr wrap="square" rtlCol="0">
            <a:spAutoFit/>
          </a:bodyPr>
          <a:lstStyle/>
          <a:p>
            <a:r>
              <a:rPr lang="es-ES" sz="2800" b="1" dirty="0"/>
              <a:t>¿ Qué es ? </a:t>
            </a:r>
          </a:p>
          <a:p>
            <a:endParaRPr lang="es-ES" sz="4800" dirty="0"/>
          </a:p>
          <a:p>
            <a:pPr marL="285750" indent="-285750">
              <a:buFont typeface="Arial" panose="020B0604020202020204" pitchFamily="34" charset="0"/>
              <a:buChar char="•"/>
            </a:pPr>
            <a:r>
              <a:rPr lang="es-ES" sz="3200" b="1" dirty="0">
                <a:highlight>
                  <a:srgbClr val="C0C0C0"/>
                </a:highlight>
              </a:rPr>
              <a:t>Framework    </a:t>
            </a:r>
          </a:p>
          <a:p>
            <a:pPr marL="285750" indent="-285750">
              <a:buFont typeface="Arial" panose="020B0604020202020204" pitchFamily="34" charset="0"/>
              <a:buChar char="•"/>
            </a:pPr>
            <a:endParaRPr lang="es-ES" sz="3200" b="1" dirty="0">
              <a:highlight>
                <a:srgbClr val="C0C0C0"/>
              </a:highlight>
            </a:endParaRPr>
          </a:p>
          <a:p>
            <a:pPr marL="285750" indent="-285750">
              <a:buFont typeface="Arial" panose="020B0604020202020204" pitchFamily="34" charset="0"/>
              <a:buChar char="•"/>
            </a:pPr>
            <a:r>
              <a:rPr lang="es-ES" sz="3200" b="1" dirty="0">
                <a:highlight>
                  <a:srgbClr val="FFFF00"/>
                </a:highlight>
              </a:rPr>
              <a:t>Procesamiento distribuido</a:t>
            </a:r>
            <a:endParaRPr lang="es-ES" sz="3200" dirty="0">
              <a:highlight>
                <a:srgbClr val="00FF00"/>
              </a:highlight>
            </a:endParaRPr>
          </a:p>
          <a:p>
            <a:pPr marL="285750" indent="-285750">
              <a:buFont typeface="Arial" panose="020B0604020202020204" pitchFamily="34" charset="0"/>
              <a:buChar char="•"/>
            </a:pPr>
            <a:endParaRPr lang="es-ES" sz="3200" dirty="0">
              <a:highlight>
                <a:srgbClr val="00FF00"/>
              </a:highlight>
            </a:endParaRPr>
          </a:p>
          <a:p>
            <a:pPr marL="285750" indent="-285750">
              <a:buFont typeface="Arial" panose="020B0604020202020204" pitchFamily="34" charset="0"/>
              <a:buChar char="•"/>
            </a:pPr>
            <a:r>
              <a:rPr lang="es-ES" sz="3200" dirty="0">
                <a:highlight>
                  <a:srgbClr val="00FFFF"/>
                </a:highlight>
              </a:rPr>
              <a:t>Varios nodos</a:t>
            </a:r>
            <a:endParaRPr lang="es-ES" sz="3200" dirty="0"/>
          </a:p>
          <a:p>
            <a:endParaRPr lang="es-ES" sz="2800" dirty="0"/>
          </a:p>
        </p:txBody>
      </p:sp>
      <p:pic>
        <p:nvPicPr>
          <p:cNvPr id="4" name="Gráfico 3" descr="Herramientas de minería con relleno sólido">
            <a:extLst>
              <a:ext uri="{FF2B5EF4-FFF2-40B4-BE49-F238E27FC236}">
                <a16:creationId xmlns:a16="http://schemas.microsoft.com/office/drawing/2014/main" id="{7EC73568-9744-43A5-845A-D59522BDD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7175" y="1832277"/>
            <a:ext cx="914400" cy="914400"/>
          </a:xfrm>
          <a:prstGeom prst="rect">
            <a:avLst/>
          </a:prstGeom>
        </p:spPr>
      </p:pic>
      <p:pic>
        <p:nvPicPr>
          <p:cNvPr id="7" name="Gráfico 6" descr="Procesador contorno">
            <a:extLst>
              <a:ext uri="{FF2B5EF4-FFF2-40B4-BE49-F238E27FC236}">
                <a16:creationId xmlns:a16="http://schemas.microsoft.com/office/drawing/2014/main" id="{8095FC61-0DFD-4284-B699-2ED1D05DFB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7475" y="3042050"/>
            <a:ext cx="914400" cy="914400"/>
          </a:xfrm>
          <a:prstGeom prst="rect">
            <a:avLst/>
          </a:prstGeom>
        </p:spPr>
      </p:pic>
      <p:pic>
        <p:nvPicPr>
          <p:cNvPr id="8" name="Gráfico 7" descr="Procesador contorno">
            <a:extLst>
              <a:ext uri="{FF2B5EF4-FFF2-40B4-BE49-F238E27FC236}">
                <a16:creationId xmlns:a16="http://schemas.microsoft.com/office/drawing/2014/main" id="{D84FDE04-1AB2-4126-968C-D5C6FE615A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4531" y="3042050"/>
            <a:ext cx="914400" cy="914400"/>
          </a:xfrm>
          <a:prstGeom prst="rect">
            <a:avLst/>
          </a:prstGeom>
        </p:spPr>
      </p:pic>
      <p:pic>
        <p:nvPicPr>
          <p:cNvPr id="9" name="Gráfico 8" descr="Procesador contorno">
            <a:extLst>
              <a:ext uri="{FF2B5EF4-FFF2-40B4-BE49-F238E27FC236}">
                <a16:creationId xmlns:a16="http://schemas.microsoft.com/office/drawing/2014/main" id="{A2027B45-FFB1-4D4A-9DA6-9B3FB91393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1003" y="2289477"/>
            <a:ext cx="914400" cy="914400"/>
          </a:xfrm>
          <a:prstGeom prst="rect">
            <a:avLst/>
          </a:prstGeom>
        </p:spPr>
      </p:pic>
      <p:sp>
        <p:nvSpPr>
          <p:cNvPr id="10" name="Flecha: a la derecha 9">
            <a:extLst>
              <a:ext uri="{FF2B5EF4-FFF2-40B4-BE49-F238E27FC236}">
                <a16:creationId xmlns:a16="http://schemas.microsoft.com/office/drawing/2014/main" id="{32AC7D53-EA09-4916-A32B-049B895102FC}"/>
              </a:ext>
            </a:extLst>
          </p:cNvPr>
          <p:cNvSpPr/>
          <p:nvPr/>
        </p:nvSpPr>
        <p:spPr>
          <a:xfrm>
            <a:off x="8444452" y="3133962"/>
            <a:ext cx="914400" cy="32993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s-PE"/>
          </a:p>
        </p:txBody>
      </p:sp>
      <p:pic>
        <p:nvPicPr>
          <p:cNvPr id="12" name="Gráfico 11" descr="Portapapeles parcialmente comprobado con relleno sólido">
            <a:extLst>
              <a:ext uri="{FF2B5EF4-FFF2-40B4-BE49-F238E27FC236}">
                <a16:creationId xmlns:a16="http://schemas.microsoft.com/office/drawing/2014/main" id="{5BD72738-421D-4EF3-A7A2-29C27B917A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45265" y="2767888"/>
            <a:ext cx="914400" cy="914400"/>
          </a:xfrm>
          <a:prstGeom prst="rect">
            <a:avLst/>
          </a:prstGeom>
        </p:spPr>
      </p:pic>
      <p:pic>
        <p:nvPicPr>
          <p:cNvPr id="14" name="Gráfico 13" descr="Red contorno">
            <a:extLst>
              <a:ext uri="{FF2B5EF4-FFF2-40B4-BE49-F238E27FC236}">
                <a16:creationId xmlns:a16="http://schemas.microsoft.com/office/drawing/2014/main" id="{CE59004D-CCAC-4201-9211-639F096FF05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9203" y="4111324"/>
            <a:ext cx="914400" cy="914400"/>
          </a:xfrm>
          <a:prstGeom prst="rect">
            <a:avLst/>
          </a:prstGeom>
        </p:spPr>
      </p:pic>
    </p:spTree>
    <p:extLst>
      <p:ext uri="{BB962C8B-B14F-4D97-AF65-F5344CB8AC3E}">
        <p14:creationId xmlns:p14="http://schemas.microsoft.com/office/powerpoint/2010/main" val="46780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é es MapReduce? – Big Data Dummy">
            <a:extLst>
              <a:ext uri="{FF2B5EF4-FFF2-40B4-BE49-F238E27FC236}">
                <a16:creationId xmlns:a16="http://schemas.microsoft.com/office/drawing/2014/main" id="{71BF46F9-6AD1-4853-AE16-57FA52EC0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1185862"/>
            <a:ext cx="6038850" cy="448627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1B901A2-38AF-4D2E-94F3-4BD56FB982F6}"/>
              </a:ext>
            </a:extLst>
          </p:cNvPr>
          <p:cNvSpPr txBox="1"/>
          <p:nvPr/>
        </p:nvSpPr>
        <p:spPr>
          <a:xfrm>
            <a:off x="1050328" y="891660"/>
            <a:ext cx="6094378" cy="369332"/>
          </a:xfrm>
          <a:prstGeom prst="rect">
            <a:avLst/>
          </a:prstGeom>
          <a:noFill/>
        </p:spPr>
        <p:txBody>
          <a:bodyPr wrap="square">
            <a:spAutoFit/>
          </a:bodyPr>
          <a:lstStyle/>
          <a:p>
            <a:pPr marL="285750" indent="-285750">
              <a:buFont typeface="Arial" panose="020B0604020202020204" pitchFamily="34" charset="0"/>
              <a:buChar char="•"/>
            </a:pPr>
            <a:r>
              <a:rPr lang="es-ES" sz="1800" dirty="0">
                <a:highlight>
                  <a:srgbClr val="00FF00"/>
                </a:highlight>
              </a:rPr>
              <a:t>MapReduce</a:t>
            </a:r>
          </a:p>
        </p:txBody>
      </p:sp>
    </p:spTree>
    <p:extLst>
      <p:ext uri="{BB962C8B-B14F-4D97-AF65-F5344CB8AC3E}">
        <p14:creationId xmlns:p14="http://schemas.microsoft.com/office/powerpoint/2010/main" val="427679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4517616B-F30B-4721-8834-F04943F6FAD2}"/>
              </a:ext>
            </a:extLst>
          </p:cNvPr>
          <p:cNvGraphicFramePr/>
          <p:nvPr>
            <p:extLst>
              <p:ext uri="{D42A27DB-BD31-4B8C-83A1-F6EECF244321}">
                <p14:modId xmlns:p14="http://schemas.microsoft.com/office/powerpoint/2010/main" val="428246059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a:extLst>
              <a:ext uri="{FF2B5EF4-FFF2-40B4-BE49-F238E27FC236}">
                <a16:creationId xmlns:a16="http://schemas.microsoft.com/office/drawing/2014/main" id="{237BB01F-ECDF-46FC-B247-8987726E32AE}"/>
              </a:ext>
            </a:extLst>
          </p:cNvPr>
          <p:cNvSpPr txBox="1"/>
          <p:nvPr/>
        </p:nvSpPr>
        <p:spPr>
          <a:xfrm>
            <a:off x="1050328" y="891660"/>
            <a:ext cx="6094378" cy="523220"/>
          </a:xfrm>
          <a:prstGeom prst="rect">
            <a:avLst/>
          </a:prstGeom>
          <a:noFill/>
        </p:spPr>
        <p:txBody>
          <a:bodyPr wrap="square">
            <a:spAutoFit/>
          </a:bodyPr>
          <a:lstStyle/>
          <a:p>
            <a:r>
              <a:rPr lang="es-ES" sz="2800" b="1" dirty="0"/>
              <a:t>¿Para qué sirve?</a:t>
            </a:r>
          </a:p>
        </p:txBody>
      </p:sp>
    </p:spTree>
    <p:extLst>
      <p:ext uri="{BB962C8B-B14F-4D97-AF65-F5344CB8AC3E}">
        <p14:creationId xmlns:p14="http://schemas.microsoft.com/office/powerpoint/2010/main" val="130354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DD2C71-1D10-43DF-BE63-75B585E5328D}"/>
              </a:ext>
            </a:extLst>
          </p:cNvPr>
          <p:cNvPicPr>
            <a:picLocks noChangeAspect="1"/>
          </p:cNvPicPr>
          <p:nvPr/>
        </p:nvPicPr>
        <p:blipFill rotWithShape="1">
          <a:blip r:embed="rId2"/>
          <a:srcRect l="5772" t="16872" r="5442" b="17319"/>
          <a:stretch/>
        </p:blipFill>
        <p:spPr>
          <a:xfrm>
            <a:off x="474068" y="2570389"/>
            <a:ext cx="11243864" cy="1717222"/>
          </a:xfrm>
          <a:prstGeom prst="rect">
            <a:avLst/>
          </a:prstGeom>
        </p:spPr>
      </p:pic>
      <p:sp>
        <p:nvSpPr>
          <p:cNvPr id="8" name="CuadroTexto 7">
            <a:extLst>
              <a:ext uri="{FF2B5EF4-FFF2-40B4-BE49-F238E27FC236}">
                <a16:creationId xmlns:a16="http://schemas.microsoft.com/office/drawing/2014/main" id="{70735997-AD0A-4787-A97A-60D1741192C1}"/>
              </a:ext>
            </a:extLst>
          </p:cNvPr>
          <p:cNvSpPr txBox="1"/>
          <p:nvPr/>
        </p:nvSpPr>
        <p:spPr>
          <a:xfrm>
            <a:off x="1072099" y="630403"/>
            <a:ext cx="6094378" cy="523220"/>
          </a:xfrm>
          <a:prstGeom prst="rect">
            <a:avLst/>
          </a:prstGeom>
          <a:noFill/>
        </p:spPr>
        <p:txBody>
          <a:bodyPr wrap="square">
            <a:spAutoFit/>
          </a:bodyPr>
          <a:lstStyle/>
          <a:p>
            <a:r>
              <a:rPr lang="es-ES" sz="2800" b="1" dirty="0"/>
              <a:t>¿Qué estructuras de datos maneja?</a:t>
            </a:r>
          </a:p>
        </p:txBody>
      </p:sp>
    </p:spTree>
    <p:extLst>
      <p:ext uri="{BB962C8B-B14F-4D97-AF65-F5344CB8AC3E}">
        <p14:creationId xmlns:p14="http://schemas.microsoft.com/office/powerpoint/2010/main" val="288911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DD2C71-1D10-43DF-BE63-75B585E5328D}"/>
              </a:ext>
            </a:extLst>
          </p:cNvPr>
          <p:cNvPicPr>
            <a:picLocks noChangeAspect="1"/>
          </p:cNvPicPr>
          <p:nvPr/>
        </p:nvPicPr>
        <p:blipFill rotWithShape="1">
          <a:blip r:embed="rId2"/>
          <a:srcRect l="5772" t="16872" r="5442" b="17319"/>
          <a:stretch/>
        </p:blipFill>
        <p:spPr>
          <a:xfrm>
            <a:off x="474068" y="2570389"/>
            <a:ext cx="11243864" cy="1717222"/>
          </a:xfrm>
          <a:prstGeom prst="rect">
            <a:avLst/>
          </a:prstGeom>
        </p:spPr>
      </p:pic>
      <p:sp>
        <p:nvSpPr>
          <p:cNvPr id="8" name="CuadroTexto 7">
            <a:extLst>
              <a:ext uri="{FF2B5EF4-FFF2-40B4-BE49-F238E27FC236}">
                <a16:creationId xmlns:a16="http://schemas.microsoft.com/office/drawing/2014/main" id="{70735997-AD0A-4787-A97A-60D1741192C1}"/>
              </a:ext>
            </a:extLst>
          </p:cNvPr>
          <p:cNvSpPr txBox="1"/>
          <p:nvPr/>
        </p:nvSpPr>
        <p:spPr>
          <a:xfrm>
            <a:off x="1072099" y="630403"/>
            <a:ext cx="6094378" cy="523220"/>
          </a:xfrm>
          <a:prstGeom prst="rect">
            <a:avLst/>
          </a:prstGeom>
          <a:noFill/>
        </p:spPr>
        <p:txBody>
          <a:bodyPr wrap="square">
            <a:spAutoFit/>
          </a:bodyPr>
          <a:lstStyle/>
          <a:p>
            <a:r>
              <a:rPr lang="es-ES" sz="2800" b="1" dirty="0"/>
              <a:t>¿Qué estructuras de datos maneja?</a:t>
            </a:r>
          </a:p>
        </p:txBody>
      </p:sp>
      <p:sp>
        <p:nvSpPr>
          <p:cNvPr id="2" name="Rectángulo 1">
            <a:extLst>
              <a:ext uri="{FF2B5EF4-FFF2-40B4-BE49-F238E27FC236}">
                <a16:creationId xmlns:a16="http://schemas.microsoft.com/office/drawing/2014/main" id="{AE379BE8-9CA6-4DDF-898A-DD315832A120}"/>
              </a:ext>
            </a:extLst>
          </p:cNvPr>
          <p:cNvSpPr/>
          <p:nvPr/>
        </p:nvSpPr>
        <p:spPr>
          <a:xfrm>
            <a:off x="267240" y="2394858"/>
            <a:ext cx="3494314" cy="2286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0215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5A4A0-A5E5-4776-913E-2C59AF51220B}"/>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2FABFAE5-E2BD-465C-8D52-8EE618326310}"/>
              </a:ext>
            </a:extLst>
          </p:cNvPr>
          <p:cNvSpPr>
            <a:spLocks noGrp="1"/>
          </p:cNvSpPr>
          <p:nvPr>
            <p:ph type="subTitle" idx="1"/>
          </p:nvPr>
        </p:nvSpPr>
        <p:spPr/>
        <p:txBody>
          <a:bodyPr/>
          <a:lstStyle/>
          <a:p>
            <a:endParaRPr lang="es-PE"/>
          </a:p>
        </p:txBody>
      </p:sp>
      <p:pic>
        <p:nvPicPr>
          <p:cNvPr id="5" name="Imagen 4">
            <a:extLst>
              <a:ext uri="{FF2B5EF4-FFF2-40B4-BE49-F238E27FC236}">
                <a16:creationId xmlns:a16="http://schemas.microsoft.com/office/drawing/2014/main" id="{0F34F6C3-C23D-4BEE-AAF7-1D3BD6BC8EB9}"/>
              </a:ext>
            </a:extLst>
          </p:cNvPr>
          <p:cNvPicPr>
            <a:picLocks noChangeAspect="1"/>
          </p:cNvPicPr>
          <p:nvPr/>
        </p:nvPicPr>
        <p:blipFill>
          <a:blip r:embed="rId2"/>
          <a:stretch>
            <a:fillRect/>
          </a:stretch>
        </p:blipFill>
        <p:spPr>
          <a:xfrm>
            <a:off x="1524000" y="1122362"/>
            <a:ext cx="9144000" cy="4357511"/>
          </a:xfrm>
          <a:prstGeom prst="rect">
            <a:avLst/>
          </a:prstGeom>
        </p:spPr>
      </p:pic>
    </p:spTree>
    <p:extLst>
      <p:ext uri="{BB962C8B-B14F-4D97-AF65-F5344CB8AC3E}">
        <p14:creationId xmlns:p14="http://schemas.microsoft.com/office/powerpoint/2010/main" val="215051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80F9D-EC20-466E-BB8F-78D7A9ADAF78}"/>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3E3EB56-D625-48F4-ADA1-986E06DC11C5}"/>
              </a:ext>
            </a:extLst>
          </p:cNvPr>
          <p:cNvSpPr>
            <a:spLocks noGrp="1"/>
          </p:cNvSpPr>
          <p:nvPr>
            <p:ph type="subTitle" idx="1"/>
          </p:nvPr>
        </p:nvSpPr>
        <p:spPr/>
        <p:txBody>
          <a:bodyPr/>
          <a:lstStyle/>
          <a:p>
            <a:endParaRPr lang="es-PE"/>
          </a:p>
        </p:txBody>
      </p:sp>
      <p:pic>
        <p:nvPicPr>
          <p:cNvPr id="5" name="Imagen 4">
            <a:extLst>
              <a:ext uri="{FF2B5EF4-FFF2-40B4-BE49-F238E27FC236}">
                <a16:creationId xmlns:a16="http://schemas.microsoft.com/office/drawing/2014/main" id="{0CF63DCD-1A9F-4DBF-ADF4-95682FC72485}"/>
              </a:ext>
            </a:extLst>
          </p:cNvPr>
          <p:cNvPicPr>
            <a:picLocks noChangeAspect="1"/>
          </p:cNvPicPr>
          <p:nvPr/>
        </p:nvPicPr>
        <p:blipFill>
          <a:blip r:embed="rId2"/>
          <a:stretch>
            <a:fillRect/>
          </a:stretch>
        </p:blipFill>
        <p:spPr>
          <a:xfrm>
            <a:off x="1524000" y="393550"/>
            <a:ext cx="9144000" cy="5922970"/>
          </a:xfrm>
          <a:prstGeom prst="rect">
            <a:avLst/>
          </a:prstGeom>
        </p:spPr>
      </p:pic>
    </p:spTree>
    <p:extLst>
      <p:ext uri="{BB962C8B-B14F-4D97-AF65-F5344CB8AC3E}">
        <p14:creationId xmlns:p14="http://schemas.microsoft.com/office/powerpoint/2010/main" val="7693788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850</Words>
  <Application>Microsoft Office PowerPoint</Application>
  <PresentationFormat>Widescreen</PresentationFormat>
  <Paragraphs>88</Paragraphs>
  <Slides>26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-apple-system</vt:lpstr>
      <vt:lpstr>Arial</vt:lpstr>
      <vt:lpstr>Calibri</vt:lpstr>
      <vt:lpstr>Calibri Light</vt:lpstr>
      <vt:lpstr>inherit</vt:lpstr>
      <vt:lpstr>Roboto</vt:lpstr>
      <vt:lpstr>Segoe UI</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Arquitectura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Job -&gt; Stage -&gt; Task</vt:lpstr>
      <vt:lpstr>Términos de la arquitectura 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 Ycaza Lengua</dc:creator>
  <cp:lastModifiedBy>Marco Ycaza Lengua</cp:lastModifiedBy>
  <cp:revision>1</cp:revision>
  <dcterms:created xsi:type="dcterms:W3CDTF">2022-01-26T06:33:42Z</dcterms:created>
  <dcterms:modified xsi:type="dcterms:W3CDTF">2022-02-22T03:19:00Z</dcterms:modified>
</cp:coreProperties>
</file>