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C6860-0C64-43B9-B9B7-991AC56DD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14B3F4-9AB2-4F75-8371-7916091DC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42B0B3-1630-4B4D-A8C5-96223704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A199-1B15-46E6-8881-9CC8CA564F75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437EC5-D8F0-4B56-A9EF-40A40966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C7A83B-FC81-4AB0-A3CC-D8BD8D8A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A16E-4F2C-4246-8D90-3B389558A1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539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9E3CB-BBDF-4DA2-971A-403634DF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B3DCA7-41B6-4D5A-9313-F72EC9390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4E1C9B-E78C-45FA-B6B2-260B57520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A199-1B15-46E6-8881-9CC8CA564F75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969A1C-D5E7-4B48-BB48-B3ABEB03A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85BC66-FD0D-4E58-BDBB-36870B9E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A16E-4F2C-4246-8D90-3B389558A1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162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99DDDF-F897-4209-A1B2-160C775CB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E24FBA-D8BB-4A6F-92E5-54CC73109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DFD3FB-0956-4F86-A745-452E449F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A199-1B15-46E6-8881-9CC8CA564F75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61A23A-0FEA-4496-8BA5-6274CCA4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4B7997-95A2-441F-8DB7-90C9DADB3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A16E-4F2C-4246-8D90-3B389558A1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55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EBA5A-CE27-42FA-BFC7-C459AAF4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75A818-8F75-406A-A221-8090D2D61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7581A4-4410-4E93-96DB-1BD17C17C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A199-1B15-46E6-8881-9CC8CA564F75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4F2671-115E-423C-93CA-62EE1914A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6A4342-BD4F-468F-8D9D-66DB1D78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A16E-4F2C-4246-8D90-3B389558A1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358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30F42-3C8B-43AA-A28B-AC2B64B5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B42C50-CEC8-4693-B223-FD19785F4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E13E50-7CA8-4904-8302-51D356C7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A199-1B15-46E6-8881-9CC8CA564F75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CC3B36-F26E-4DC0-A1FE-DA7FAB7D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FB0FF0-AF58-4195-AD51-C0AE5825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A16E-4F2C-4246-8D90-3B389558A1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497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23815-A7AA-48CF-BC3C-9DE0A155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A5C570-68E2-49EC-AF97-4F82EF7A7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974868-44D1-45EE-A4C2-42F9C359E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3F0E53-31C4-4F11-AA06-A412BB01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A199-1B15-46E6-8881-9CC8CA564F75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572A54-AB71-4A00-8FB5-857701F6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8CAE98-17B4-4D5B-8E81-22ECC482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A16E-4F2C-4246-8D90-3B389558A1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279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35EDE-3CE5-4E0B-A681-B805AAE8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52BDC0-7970-436D-9682-2171EF24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4A6525-CF81-434F-A67D-2AAE73280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93C8E53-9945-410E-B774-0F0F18054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41CA74-4F21-4D80-86A1-F312ED73A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F646B8-FE33-469A-AC45-80EE09E95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A199-1B15-46E6-8881-9CC8CA564F75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645599D-03A7-4D64-9086-87D34E6B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9EB2F90-62DA-4599-B696-D847E8A5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A16E-4F2C-4246-8D90-3B389558A1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934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F7C90-304C-49B6-AFEE-42B520DB9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9C1180-3A12-44A0-ABE7-DC2CF3E60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A199-1B15-46E6-8881-9CC8CA564F75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5E0042-1E2E-4181-938E-C49B44CF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1ECBA8-37E0-41FB-B44D-41EA5E4A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A16E-4F2C-4246-8D90-3B389558A1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053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3D7BF4F-A087-446E-8C79-8E603B6B5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A199-1B15-46E6-8881-9CC8CA564F75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CFCA28-4A83-4BC9-A7A4-E8901E5B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95200D-8246-46FA-A721-8C5A484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A16E-4F2C-4246-8D90-3B389558A1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051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8B36A-BE09-45E8-BC69-C69C983E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422999-37E2-49B2-A052-6BD8DD966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F8449C-0D36-4A59-845C-610A391D6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4121CF-F5E3-4D3B-8172-01C6D50E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A199-1B15-46E6-8881-9CC8CA564F75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B98128-8CBF-45AC-949A-7C282D83E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C25FE4-3F17-4AD6-86FF-BFC54588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A16E-4F2C-4246-8D90-3B389558A1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60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D98C5-1C5A-499C-A582-AFFF9A157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AAE2DD9-14CB-494A-8B5D-75CDC5E0F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AFD03F-03AD-4C0B-9A47-9FF2327CA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E570DD-75B2-4F77-AE79-2A1EC5B0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A199-1B15-46E6-8881-9CC8CA564F75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78BD33-69C1-40DE-BBFE-4CAF91FA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8758EE-14D3-4DF4-9B41-1DE788D9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A16E-4F2C-4246-8D90-3B389558A1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320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F9DF651-91D4-4B9A-86E1-2B319E63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40EF9F-ACAE-4331-B8DC-3A94E3890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5A1557-999A-4E4E-AFE9-71F308E34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1A199-1B15-46E6-8881-9CC8CA564F75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637368-24B6-48A2-8520-46D9E18AD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7874A9-BBA8-46DF-BABE-852900EE3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7A16E-4F2C-4246-8D90-3B389558A1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91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FC118-A82C-4C07-AF18-D377D92AC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24" y="1331513"/>
            <a:ext cx="6405026" cy="1816050"/>
          </a:xfrm>
        </p:spPr>
        <p:txBody>
          <a:bodyPr/>
          <a:lstStyle/>
          <a:p>
            <a:r>
              <a:rPr lang="es-CO" dirty="0">
                <a:latin typeface="Arial Rounded MT Bold" panose="020F0704030504030204" pitchFamily="34" charset="0"/>
              </a:rPr>
              <a:t>BIENVENIDO A TU TIENDA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5D04352-6F89-475F-9451-7E9F179FD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3250"/>
            <a:ext cx="12268200" cy="64015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B9B4DE5C-901B-4D61-A417-2C26C46BD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988" y="3341082"/>
            <a:ext cx="4922947" cy="3208298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34AE996-CD83-4383-B246-D47E2F1EA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5877" y="735046"/>
            <a:ext cx="868755" cy="396274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B7E3488E-385F-4FC1-8345-C5E9AE0301D7}"/>
              </a:ext>
            </a:extLst>
          </p:cNvPr>
          <p:cNvSpPr/>
          <p:nvPr/>
        </p:nvSpPr>
        <p:spPr>
          <a:xfrm>
            <a:off x="10661488" y="754958"/>
            <a:ext cx="1303690" cy="33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REGISTRATE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FC3A69E9-5AA1-478F-B27B-2588F2B380AC}"/>
              </a:ext>
            </a:extLst>
          </p:cNvPr>
          <p:cNvSpPr/>
          <p:nvPr/>
        </p:nvSpPr>
        <p:spPr>
          <a:xfrm>
            <a:off x="155294" y="737834"/>
            <a:ext cx="1840567" cy="396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INISIAR SESION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ED93FBE-A7D8-4628-9C23-344A43534535}"/>
              </a:ext>
            </a:extLst>
          </p:cNvPr>
          <p:cNvSpPr/>
          <p:nvPr/>
        </p:nvSpPr>
        <p:spPr>
          <a:xfrm>
            <a:off x="2301682" y="759499"/>
            <a:ext cx="1140755" cy="3473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USUARIO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2312D09B-A9D5-4274-BA0D-AD109594B8F9}"/>
              </a:ext>
            </a:extLst>
          </p:cNvPr>
          <p:cNvSpPr/>
          <p:nvPr/>
        </p:nvSpPr>
        <p:spPr>
          <a:xfrm>
            <a:off x="3565152" y="759499"/>
            <a:ext cx="1909305" cy="3473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ADMINISTRADOR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7B82113-80DA-43C0-8113-6CEFF3F0E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03250"/>
          </a:xfrm>
          <a:prstGeom prst="rect">
            <a:avLst/>
          </a:prstGeom>
        </p:spPr>
      </p:pic>
      <p:pic>
        <p:nvPicPr>
          <p:cNvPr id="8" name="Picture 4" descr="Cliente - Concepto, origen y acepciones">
            <a:extLst>
              <a:ext uri="{FF2B5EF4-FFF2-40B4-BE49-F238E27FC236}">
                <a16:creationId xmlns:a16="http://schemas.microsoft.com/office/drawing/2014/main" id="{73DF22D4-C01C-417A-9067-E25D8F29F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717" y="1434354"/>
            <a:ext cx="4269488" cy="213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D1F2C34-9DB9-4D29-AE78-6927325ED0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065" y="2632172"/>
            <a:ext cx="5358087" cy="442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0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3877D524-A7D3-4DD9-9227-4C3FAD893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725" y="541020"/>
            <a:ext cx="12363450" cy="891308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0A987DB0-AD6A-460B-BE14-630CDFCAE072}"/>
              </a:ext>
            </a:extLst>
          </p:cNvPr>
          <p:cNvSpPr txBox="1"/>
          <p:nvPr/>
        </p:nvSpPr>
        <p:spPr>
          <a:xfrm>
            <a:off x="8020050" y="199072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9034AA5-99FE-4AB0-AD54-1C65B613E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032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FE45EA3-0A62-4633-AB35-1D15AD6600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059" t="23660" r="32427" b="41960"/>
          <a:stretch/>
        </p:blipFill>
        <p:spPr>
          <a:xfrm>
            <a:off x="2178422" y="1584728"/>
            <a:ext cx="7611037" cy="4144310"/>
          </a:xfrm>
          <a:prstGeom prst="rect">
            <a:avLst/>
          </a:prstGeom>
        </p:spPr>
      </p:pic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0754EAE9-AFFE-40F0-8B64-38745A375B1B}"/>
              </a:ext>
            </a:extLst>
          </p:cNvPr>
          <p:cNvSpPr/>
          <p:nvPr/>
        </p:nvSpPr>
        <p:spPr>
          <a:xfrm>
            <a:off x="146329" y="788537"/>
            <a:ext cx="1840567" cy="396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INISIAR SESION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6211B44-2937-4986-8A1F-8E7DD18B80A9}"/>
              </a:ext>
            </a:extLst>
          </p:cNvPr>
          <p:cNvSpPr/>
          <p:nvPr/>
        </p:nvSpPr>
        <p:spPr>
          <a:xfrm>
            <a:off x="2292717" y="806109"/>
            <a:ext cx="1140755" cy="3473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USUARIO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44AB372-4112-4882-B53D-D69F0BF7017C}"/>
              </a:ext>
            </a:extLst>
          </p:cNvPr>
          <p:cNvSpPr/>
          <p:nvPr/>
        </p:nvSpPr>
        <p:spPr>
          <a:xfrm>
            <a:off x="3663764" y="805510"/>
            <a:ext cx="1909305" cy="3473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ADMINISTRADOR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1589812-55F1-4B40-A042-29A5E39ADBE4}"/>
              </a:ext>
            </a:extLst>
          </p:cNvPr>
          <p:cNvSpPr/>
          <p:nvPr/>
        </p:nvSpPr>
        <p:spPr>
          <a:xfrm>
            <a:off x="10661488" y="824747"/>
            <a:ext cx="1303690" cy="33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REGISTRATE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6FAD95BA-DB2E-40FE-9E08-98C1E5608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8300" y="819652"/>
            <a:ext cx="868755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2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FC118-A82C-4C07-AF18-D377D92AC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24" y="1331513"/>
            <a:ext cx="6405026" cy="1816050"/>
          </a:xfrm>
        </p:spPr>
        <p:txBody>
          <a:bodyPr/>
          <a:lstStyle/>
          <a:p>
            <a:r>
              <a:rPr lang="es-CO" dirty="0">
                <a:latin typeface="Arial Rounded MT Bold" panose="020F0704030504030204" pitchFamily="34" charset="0"/>
              </a:rPr>
              <a:t>BIENVENIDO A TU TIENDA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5D04352-6F89-475F-9451-7E9F179FD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3250"/>
            <a:ext cx="12268200" cy="64015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B9B4DE5C-901B-4D61-A417-2C26C46BD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988" y="3341082"/>
            <a:ext cx="4922947" cy="3208298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34AE996-CD83-4383-B246-D47E2F1EA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5877" y="735046"/>
            <a:ext cx="868755" cy="396274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B7E3488E-385F-4FC1-8345-C5E9AE0301D7}"/>
              </a:ext>
            </a:extLst>
          </p:cNvPr>
          <p:cNvSpPr/>
          <p:nvPr/>
        </p:nvSpPr>
        <p:spPr>
          <a:xfrm>
            <a:off x="10661488" y="754958"/>
            <a:ext cx="1303690" cy="33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REGISTRATE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FC3A69E9-5AA1-478F-B27B-2588F2B380AC}"/>
              </a:ext>
            </a:extLst>
          </p:cNvPr>
          <p:cNvSpPr/>
          <p:nvPr/>
        </p:nvSpPr>
        <p:spPr>
          <a:xfrm>
            <a:off x="155294" y="737834"/>
            <a:ext cx="1840567" cy="396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INISIAR SESION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ED93FBE-A7D8-4628-9C23-344A43534535}"/>
              </a:ext>
            </a:extLst>
          </p:cNvPr>
          <p:cNvSpPr/>
          <p:nvPr/>
        </p:nvSpPr>
        <p:spPr>
          <a:xfrm>
            <a:off x="2301682" y="759499"/>
            <a:ext cx="1140755" cy="3473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USUARIO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2312D09B-A9D5-4274-BA0D-AD109594B8F9}"/>
              </a:ext>
            </a:extLst>
          </p:cNvPr>
          <p:cNvSpPr/>
          <p:nvPr/>
        </p:nvSpPr>
        <p:spPr>
          <a:xfrm>
            <a:off x="3565152" y="759499"/>
            <a:ext cx="1909305" cy="3473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ADMINISTRADOR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7B82113-80DA-43C0-8113-6CEFF3F0E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03250"/>
          </a:xfrm>
          <a:prstGeom prst="rect">
            <a:avLst/>
          </a:prstGeom>
        </p:spPr>
      </p:pic>
      <p:pic>
        <p:nvPicPr>
          <p:cNvPr id="8" name="Picture 4" descr="Cliente - Concepto, origen y acepciones">
            <a:extLst>
              <a:ext uri="{FF2B5EF4-FFF2-40B4-BE49-F238E27FC236}">
                <a16:creationId xmlns:a16="http://schemas.microsoft.com/office/drawing/2014/main" id="{73DF22D4-C01C-417A-9067-E25D8F29F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717" y="1434354"/>
            <a:ext cx="4269488" cy="213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D1F2C34-9DB9-4D29-AE78-6927325ED0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065" y="2632172"/>
            <a:ext cx="5358087" cy="442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4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3877D524-A7D3-4DD9-9227-4C3FAD893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725" y="541020"/>
            <a:ext cx="12363450" cy="891308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E4A7084-3C86-4F8A-8CFE-13162BE48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768" y="1432328"/>
            <a:ext cx="4892464" cy="5166808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0A987DB0-AD6A-460B-BE14-630CDFCAE072}"/>
              </a:ext>
            </a:extLst>
          </p:cNvPr>
          <p:cNvSpPr txBox="1"/>
          <p:nvPr/>
        </p:nvSpPr>
        <p:spPr>
          <a:xfrm>
            <a:off x="8020050" y="199072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420F4DD-336F-417C-91A7-147AE4EA39BC}"/>
              </a:ext>
            </a:extLst>
          </p:cNvPr>
          <p:cNvSpPr txBox="1"/>
          <p:nvPr/>
        </p:nvSpPr>
        <p:spPr>
          <a:xfrm>
            <a:off x="400049" y="811882"/>
            <a:ext cx="143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REGISTRO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F5A1BDD4-E8F5-4BE1-9AC0-2394268D2450}"/>
              </a:ext>
            </a:extLst>
          </p:cNvPr>
          <p:cNvSpPr/>
          <p:nvPr/>
        </p:nvSpPr>
        <p:spPr>
          <a:xfrm>
            <a:off x="323849" y="791397"/>
            <a:ext cx="1847851" cy="428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REGISTRO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9034AA5-99FE-4AB0-AD54-1C65B613E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0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82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3CD83A5-3E20-4667-82B7-F28955C94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3" y="541020"/>
            <a:ext cx="12192001" cy="89130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F9F56C4-B2F4-46C8-B5DF-C6B40C7CF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1333" y="774816"/>
            <a:ext cx="567742" cy="50346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54644C0-5DA5-4815-8A21-942753DE6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0015" y="857680"/>
            <a:ext cx="198137" cy="28958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9155037-92F6-417D-8D7E-F2E928D3A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515" y="1450258"/>
            <a:ext cx="8416167" cy="517983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F1653AD-08FF-4B99-8A6A-D6A5A794E2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0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0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6ECADB2E-1E6F-4CC9-8B6B-36B249B591F0}"/>
              </a:ext>
            </a:extLst>
          </p:cNvPr>
          <p:cNvSpPr txBox="1"/>
          <p:nvPr/>
        </p:nvSpPr>
        <p:spPr>
          <a:xfrm flipH="1">
            <a:off x="512444" y="1604015"/>
            <a:ext cx="190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8BEBE89-366A-4717-92F0-AB1C2A9F2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325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148CF951-9825-438B-A89A-C2563C616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3" y="541020"/>
            <a:ext cx="12192001" cy="891308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7172F929-65EF-4123-9910-4B7D4D1D9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44" y="1630274"/>
            <a:ext cx="7155800" cy="4686706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F5EE65A7-7222-419D-B4C5-6FF884E26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1360" y="1843652"/>
            <a:ext cx="4221846" cy="44733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FA726CF-D648-4A1D-95EB-424CCEBD3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91333" y="783781"/>
            <a:ext cx="567742" cy="50346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884F4A1-3F69-402D-BB17-86C70EACF4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80015" y="857680"/>
            <a:ext cx="198137" cy="2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6ECADB2E-1E6F-4CC9-8B6B-36B249B591F0}"/>
              </a:ext>
            </a:extLst>
          </p:cNvPr>
          <p:cNvSpPr txBox="1"/>
          <p:nvPr/>
        </p:nvSpPr>
        <p:spPr>
          <a:xfrm flipH="1">
            <a:off x="512444" y="1604015"/>
            <a:ext cx="190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8BEBE89-366A-4717-92F0-AB1C2A9F2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325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148CF951-9825-438B-A89A-C2563C616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3" y="541020"/>
            <a:ext cx="12192001" cy="891308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1979F276-DB56-4510-BC5C-917E3D7BAC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96"/>
          <a:stretch/>
        </p:blipFill>
        <p:spPr>
          <a:xfrm>
            <a:off x="291422" y="1432328"/>
            <a:ext cx="7866460" cy="537568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1440201-688D-4E65-91DF-FEE5F14304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1333" y="774816"/>
            <a:ext cx="567742" cy="50346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C875902-276D-4F4B-8A63-37D09DB8C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80015" y="857680"/>
            <a:ext cx="198137" cy="2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0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6ECADB2E-1E6F-4CC9-8B6B-36B249B591F0}"/>
              </a:ext>
            </a:extLst>
          </p:cNvPr>
          <p:cNvSpPr txBox="1"/>
          <p:nvPr/>
        </p:nvSpPr>
        <p:spPr>
          <a:xfrm flipH="1">
            <a:off x="512444" y="1604015"/>
            <a:ext cx="190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8BEBE89-366A-4717-92F0-AB1C2A9F2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325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148CF951-9825-438B-A89A-C2563C616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3" y="541020"/>
            <a:ext cx="12192001" cy="89130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A49EC4A-C5F2-446C-B6A0-23FFF23AF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924" y="1604015"/>
            <a:ext cx="10163675" cy="506002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DECB322-A259-417E-B8BD-2DC191FB52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432328"/>
            <a:ext cx="1495634" cy="540142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EEFD75F-7416-4D9F-B2FB-13D76F5D0C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91333" y="774816"/>
            <a:ext cx="567742" cy="50346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E0A734F-AF50-451B-8E57-EC514A262F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80015" y="857680"/>
            <a:ext cx="198137" cy="2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80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25</Words>
  <Application>Microsoft Office PowerPoint</Application>
  <PresentationFormat>Panorámica</PresentationFormat>
  <Paragraphs>16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Tema de Office</vt:lpstr>
      <vt:lpstr>BIENVENIDO A TU TIENDA</vt:lpstr>
      <vt:lpstr>Presentación de PowerPoint</vt:lpstr>
      <vt:lpstr>BIENVENIDO A TU TIENDA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BIENVENIDO A TU BIBLIOTECA AGIL</dc:title>
  <dc:creator>ledes</dc:creator>
  <cp:lastModifiedBy>ledes</cp:lastModifiedBy>
  <cp:revision>31</cp:revision>
  <dcterms:created xsi:type="dcterms:W3CDTF">2024-08-23T23:56:43Z</dcterms:created>
  <dcterms:modified xsi:type="dcterms:W3CDTF">2024-08-28T03:45:19Z</dcterms:modified>
</cp:coreProperties>
</file>