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3d76f3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3d76f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3d76f3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3d76f3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09550f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09550f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cured.cu/Aluminio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826325" y="649000"/>
            <a:ext cx="4974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80"/>
              <a:t>Aspas </a:t>
            </a:r>
            <a:endParaRPr sz="488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5405" l="4636" r="4089" t="9335"/>
          <a:stretch/>
        </p:blipFill>
        <p:spPr>
          <a:xfrm>
            <a:off x="3247375" y="135650"/>
            <a:ext cx="5674825" cy="45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35350" y="1754475"/>
            <a:ext cx="321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Independientemente del material las dimensiones serían: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Ancho: 3 mm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Largo: 100 mm</a:t>
            </a:r>
            <a:b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Alto: 80 mm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Eje Diametro 3 mm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35350" y="3729925"/>
            <a:ext cx="26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Cambiar el diseño de la cabina donde entrarán las pelotas</a:t>
            </a:r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5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y Dimensión - Aspas y Eje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04375" y="1148450"/>
            <a:ext cx="2799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Impresión 3D: Ender 3</a:t>
            </a:r>
            <a:br>
              <a:rPr lang="en" sz="1700"/>
            </a:br>
            <a:endParaRPr sz="1700"/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1802350"/>
            <a:ext cx="4605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Detalles: Filamento </a:t>
            </a:r>
            <a:r>
              <a:rPr b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Ácido poliláctico</a:t>
            </a:r>
            <a:endParaRPr b="1"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Precio - 430 $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Dimensiones 1.75 mm diametro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926" y="160875"/>
            <a:ext cx="2439375" cy="28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1875" y="3146350"/>
            <a:ext cx="1871150" cy="17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38150" y="3110650"/>
            <a:ext cx="435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★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Diseños más complejos y elaborados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★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Podemos elegir el grosor que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más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nos convenga.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★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 un aspecto profesional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96825" y="4061925"/>
            <a:ext cx="36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Más caro que las demás propuestas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No muchos poseen una impresora 3D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Material y Dimensión - Aspas y Eje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71600"/>
            <a:ext cx="11412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MDF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27325" y="1643200"/>
            <a:ext cx="28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Detalles: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Precio: 20 a 40 $  (depende del grosor)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Dimensiones: 40 X 30 [cm]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275" y="739613"/>
            <a:ext cx="2853876" cy="28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11700" y="2689900"/>
            <a:ext cx="562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★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Económico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★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Manejo fácil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★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Podemos usar barnices o pinturas para una mejor presentación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27325" y="3731500"/>
            <a:ext cx="44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Baja resistencia al agua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El uso de tornillos puede romper o dañar la pieza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Es pesado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01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Material y Dimensión - Aspas y Eje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515300"/>
            <a:ext cx="51321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★"/>
            </a:pPr>
            <a:r>
              <a:rPr lang="en" sz="1400">
                <a:solidFill>
                  <a:srgbClr val="000000"/>
                </a:solidFill>
              </a:rPr>
              <a:t>De alta dureza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000000"/>
                </a:solidFill>
              </a:rPr>
              <a:t>Resistente al agua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★"/>
            </a:pPr>
            <a:r>
              <a:rPr lang="en" sz="1400"/>
              <a:t>Su densidad volumétrica es de 1.1, su densidad equivale a un 43% la densidad del</a:t>
            </a:r>
            <a:r>
              <a:rPr lang="en" sz="1400">
                <a:uFill>
                  <a:noFill/>
                </a:uFill>
                <a:hlinkClick r:id="rId3"/>
              </a:rPr>
              <a:t> aluminio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900" y="1804075"/>
            <a:ext cx="2414250" cy="24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67625" y="959113"/>
            <a:ext cx="18501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725"/>
              <a:t>Cristal Acrílico</a:t>
            </a:r>
            <a:endParaRPr sz="1725"/>
          </a:p>
        </p:txBody>
      </p:sp>
      <p:sp>
        <p:nvSpPr>
          <p:cNvPr id="92" name="Google Shape;92;p16"/>
          <p:cNvSpPr txBox="1"/>
          <p:nvPr/>
        </p:nvSpPr>
        <p:spPr>
          <a:xfrm>
            <a:off x="366775" y="1391550"/>
            <a:ext cx="28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Detalles: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Precio: 95 a 110 $  (depende del grosor)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Dimensiones: 40 X 30 [cm]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66775" y="3412100"/>
            <a:ext cx="457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Los cambios de temperatura afectan las dimensiones del material.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Impacto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constante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podría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deformar la pieza.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