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3297-0376-4543-8541-1B224ED44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C851B-2519-4A74-AA1C-2A13CF5DF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A7EB-3485-40AE-979A-AC79EAA6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8E13C-D3A3-4BA3-AE9D-CC96FC54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EAACF-81B2-41DB-A58E-000BA66D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1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2CAAF-40D0-4984-9850-5087823D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D4C8D-8DBC-4EA2-86EA-53C0BBB1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5B811-C1DC-4E44-A619-59CFD977E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9F1EC-D627-4328-A98B-9BAA1D0A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9E187-03BF-4C34-A4F5-B891B9A1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82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31215F-7E68-43F9-BB82-9536C0885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BEBC8-8E50-4CE9-A471-79B51C530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4691A-A342-44FC-BDB3-DF8C474B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7A59C-CB4C-452A-9DE9-10565346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BE9D-EB55-4186-9657-1E6C0B36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1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ABA4-873F-4BC3-B30A-71CB4FDB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CB9D-CA1F-491B-A88C-796603EE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E383A-CD7C-47A6-B656-F7F66122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67D9A-C673-41D0-BAAE-7D1364C62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FD66-08A3-4F7D-A069-29CC22A47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835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086B7-8285-4C71-A15B-FA0ED6311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8B753-EE70-41E6-8C1F-16517C4B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06344-F763-40B9-8758-55791F35C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68DF2-3A0A-4006-9A16-13F4B5D3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D9A7-FEB1-4859-AC95-15A92065C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22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142A-2192-42DA-B9AF-D9B3768A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823E3-E5B8-410A-851F-C25FEA355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FCA96-A9DB-4026-8548-BB0BD8414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3465C-6F79-49E7-BF24-0CDC5BE2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D41EB-D08C-4DC3-9EA2-56EBADB2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8BA23-7730-4E83-9592-B0F29C12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91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1E24-16CE-44DB-AE0F-CB45D130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51C1-FD72-4EF6-9DD3-B24BC889A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8DB0D-561A-4D3A-ABCE-55C3DB867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816A3B-8C03-492C-B5BE-029182FE6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2F8B8-E97D-4BE0-BA48-3BFEAA776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6E16C-4806-4C6F-B2B0-B53A6D60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561648-2D4F-4685-A39F-44BF1EB21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8CFF9-A906-4B5D-BA7D-CFFD82A97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0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3393-8392-4CBE-AB76-5766C4CF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5FD90-A911-4221-9403-41DF3787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3C979-86DE-462E-877E-BAF0474B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50AFCE-9E25-421D-B6E4-5D45C316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13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516ACD-786D-42D0-B498-047CBB01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8A95A-A590-4DC3-A0C2-F93DE6D1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F190E-C8EA-401C-8A25-699E8210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276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CEC3-A5DA-497E-B90D-F3AE37EA6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122B5-3406-40CD-A74F-49732CB39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D3E7-E0FD-4D70-A0EA-65192ABFA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BC94F-297F-4D38-B1BC-177FBC06B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6E0AC-6434-4E19-B66D-2469EF8D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DF99D-1539-45E5-B7F0-2AFCB9957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90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BD00-03D1-4318-90F4-F49A3C62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52BA0-05EB-48E0-965D-961FE423F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77BAB-3F16-4D3E-8EF9-6C1B72482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D433F-811E-4817-81FC-481AA1D4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1F3B1-72ED-4E1E-8120-3B498C41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34F75-5DEE-4B97-99EA-5CCF3F02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58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E1C26-BF47-4573-BAA4-8EE9451B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04B3-BB6F-4A39-B485-3041F4851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09C0-E1FB-47EF-BD65-9C2B075E9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B30DF-60D1-48C7-897D-3F31B841F21A}" type="datetimeFigureOut">
              <a:rPr lang="en-GB" smtClean="0"/>
              <a:t>22/04/2022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C6CF7-BF7D-4368-AAB9-12AFC2910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1EC1-3C63-4E01-8169-B544EB83C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1A39D-C986-458D-B427-692E497CC3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99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80227C-8F15-4C39-84E0-979866060B64}"/>
              </a:ext>
            </a:extLst>
          </p:cNvPr>
          <p:cNvSpPr txBox="1"/>
          <p:nvPr/>
        </p:nvSpPr>
        <p:spPr>
          <a:xfrm>
            <a:off x="3433010" y="2666545"/>
            <a:ext cx="609600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75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Assignment</a:t>
            </a:r>
            <a:endParaRPr lang="en-GB" sz="7500" b="1" dirty="0">
              <a:effectLst/>
            </a:endParaRPr>
          </a:p>
          <a:p>
            <a:br>
              <a:rPr lang="en-GB" sz="7500" b="1" dirty="0"/>
            </a:br>
            <a:endParaRPr lang="en-GB" sz="7500" b="1" dirty="0"/>
          </a:p>
        </p:txBody>
      </p:sp>
    </p:spTree>
    <p:extLst>
      <p:ext uri="{BB962C8B-B14F-4D97-AF65-F5344CB8AC3E}">
        <p14:creationId xmlns:p14="http://schemas.microsoft.com/office/powerpoint/2010/main" val="134741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AEF633B-A656-41DC-AD71-84093A6E4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925" y="2299286"/>
            <a:ext cx="101250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10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22DBB4AA-076D-4900-BDD6-85CA8E9DD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578" y="898609"/>
            <a:ext cx="78390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2003DBC-FBEF-48BD-9A15-991D021D8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3116" y="2382504"/>
            <a:ext cx="4572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8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B10F45-8417-4AC3-B066-D90E73208E91}"/>
              </a:ext>
            </a:extLst>
          </p:cNvPr>
          <p:cNvSpPr txBox="1"/>
          <p:nvPr/>
        </p:nvSpPr>
        <p:spPr>
          <a:xfrm>
            <a:off x="1171074" y="1074509"/>
            <a:ext cx="946484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GB" sz="3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Program to calculate the sum of all natural numbers till a specific numbers.</a:t>
            </a:r>
            <a:endParaRPr lang="en-GB" sz="3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3000" b="0" dirty="0">
                <a:effectLst/>
              </a:rPr>
            </a:br>
            <a:r>
              <a:rPr lang="en-GB" sz="3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example: End = 4 </a:t>
            </a:r>
            <a:endParaRPr lang="en-GB" sz="3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3000" b="0" dirty="0">
                <a:effectLst/>
              </a:rPr>
            </a:br>
            <a:r>
              <a:rPr lang="en-GB" sz="3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should compute : 1+2+3+4</a:t>
            </a:r>
            <a:endParaRPr lang="en-GB" sz="3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GB" sz="3000" b="0" dirty="0">
                <a:effectLst/>
              </a:rPr>
            </a:br>
            <a:r>
              <a:rPr lang="en-GB" sz="3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 print  10</a:t>
            </a:r>
            <a:endParaRPr lang="en-GB" sz="3000" b="0" dirty="0">
              <a:effectLst/>
            </a:endParaRPr>
          </a:p>
          <a:p>
            <a:br>
              <a:rPr lang="en-GB" sz="3000" dirty="0"/>
            </a:b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30712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Basha</dc:creator>
  <cp:lastModifiedBy>Abdelrahman Basha</cp:lastModifiedBy>
  <cp:revision>1</cp:revision>
  <dcterms:created xsi:type="dcterms:W3CDTF">2022-04-22T21:55:45Z</dcterms:created>
  <dcterms:modified xsi:type="dcterms:W3CDTF">2022-04-22T22:02:48Z</dcterms:modified>
</cp:coreProperties>
</file>