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D323F-1838-5DDE-40D7-71484785F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155FA9-B88C-0AAD-E517-CBA70C69E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8876B-2829-9808-8131-0DE4E25D4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B377-AA29-4159-A20F-92533FDBDB39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6BD2A-5FA2-5C49-80B5-ED1C6777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C66BB-792B-B421-3B26-5D197424B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FB20-E891-4FBD-81C0-B4AE50C88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66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28991-DFED-A40C-E0B3-DAED91A21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C241CA-D596-DC22-1DDD-9B3D9E492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9AE6F-0015-2C4D-8BD0-11AE4F2FA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B377-AA29-4159-A20F-92533FDBDB39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63C57-5DBA-ECD3-879C-5AE4F6553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95117-3814-29EF-00B8-0588CF3D2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FB20-E891-4FBD-81C0-B4AE50C88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78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DF2529-3CDF-78E3-C39E-CC7A64F054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6938C-7FB7-E9D1-D0BB-3E8424382E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9C5AD-E909-E597-F172-9DD7701E3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B377-AA29-4159-A20F-92533FDBDB39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4D376-E46F-55D6-CCBA-CAB3AF6C1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5BE2D-495A-D6B2-24A5-F56C4C39C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FB20-E891-4FBD-81C0-B4AE50C88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080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9D85-3F8E-0D2C-43CE-56FD707F5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0B52D-8B7B-4333-DD4B-13E4E285C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01096-70DC-24D5-E8A6-CB97486BA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B377-AA29-4159-A20F-92533FDBDB39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DD926-197B-E4EC-0410-7A883B411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F015A-C366-93E0-B964-E7D46F2A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FB20-E891-4FBD-81C0-B4AE50C88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998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F0350-A71F-3319-97C1-5854EA675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099E6-A5F5-87EC-5503-62ACB495A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D18CD-3F50-2B2D-2B8B-A8BD71074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B377-AA29-4159-A20F-92533FDBDB39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74035-1E86-BA11-11D4-1B358F4A0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D6A44-B9FC-13B0-BA26-19D1CFB05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FB20-E891-4FBD-81C0-B4AE50C88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238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07E91-AF5B-7B78-B85A-1F5C9F393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57656-C699-8396-F770-1A82B591B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70CA95-CC4A-2DB2-DDAC-B7BA7AF5B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008A13-CC0F-F1A5-67FF-891EBD5F6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B377-AA29-4159-A20F-92533FDBDB39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45050D-FBBC-50F3-7C98-64F6496D6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AB3A92-4FBE-5D75-622A-92294533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FB20-E891-4FBD-81C0-B4AE50C88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0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CB634-9B06-55CC-EF55-A52205EB3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3A493-81E7-C5FB-6DCC-970540F06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ED28E-24EE-C964-C279-964A2A3EA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70929B-E41E-3F95-9E13-1E30B8CF40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6DD674-5E15-9BA3-C127-964E76A197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A79DA3-A182-E9C1-BD2A-2DF63729F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B377-AA29-4159-A20F-92533FDBDB39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E230CD-528B-0378-5629-E3B83152C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7B8442-3211-74FD-FDB2-5846698A1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FB20-E891-4FBD-81C0-B4AE50C88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477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621BE-1B6C-4041-0629-D4F11BA46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87168E-6244-0B04-0A4C-0F52BBDB3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B377-AA29-4159-A20F-92533FDBDB39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3FFCB0-7C07-E928-87A9-77E698E35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4D0F16-22CB-0C12-4905-970E2E2C5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FB20-E891-4FBD-81C0-B4AE50C88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39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684A5-C838-A95A-10B8-A4476B567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B377-AA29-4159-A20F-92533FDBDB39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E84ED1-0A4A-4DC6-1974-2E0B261D1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A740C0-FDB4-BB19-14FB-8B989AC78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FB20-E891-4FBD-81C0-B4AE50C88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405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1E03-B051-10E3-266A-BDA29B18C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6F561-E41A-1471-7BAC-92D1999F2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82EE6-B3DF-C556-7243-9BC35508E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978708-DB43-2F5F-A4B2-F50B38EFB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B377-AA29-4159-A20F-92533FDBDB39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C95253-73A5-58B0-415E-66AD93905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7F2380-BF53-EAE1-770D-B1059ED7A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FB20-E891-4FBD-81C0-B4AE50C88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427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A3999-DC91-6E3B-172D-F258B9214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FC4711-D7C1-8857-9F38-0E16FEDA35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6E7F77-E1DF-3E89-7812-8D3E4907B6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C9598-2F6E-687F-AF04-D20DB9630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B377-AA29-4159-A20F-92533FDBDB39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0C45F-DBDA-FDC6-D62C-C9B98E816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BF37EA-0CA1-B84C-47B2-544879937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FB20-E891-4FBD-81C0-B4AE50C88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34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D92461-4B14-88D9-AAFA-A8563BC01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65060-A892-84EE-C331-8F1F06E23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88BE1-8AF7-C036-2FA2-9B3E7A3C07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EB377-AA29-4159-A20F-92533FDBDB39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361CA-04FB-DDDA-00B8-6B44DFAD60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3E097-3BAA-3C25-5349-38C6E5686A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4FB20-E891-4FBD-81C0-B4AE50C88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83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B5EA3B-DB26-D590-680D-195F54FF9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s-ES" sz="4600" dirty="0">
                <a:effectLst/>
                <a:latin typeface="Calibri Light" panose="020F0302020204030204" pitchFamily="34" charset="0"/>
                <a:ea typeface="Azo Sans Lt"/>
                <a:cs typeface="Times New Roman" panose="02020603050405020304" pitchFamily="18" charset="0"/>
              </a:rPr>
              <a:t>¿Existe alguna diferencia entre grupo de estudiantes (</a:t>
            </a:r>
            <a:r>
              <a:rPr lang="es-ES" sz="4600" dirty="0" err="1">
                <a:effectLst/>
                <a:latin typeface="Calibri Light" panose="020F0302020204030204" pitchFamily="34" charset="0"/>
                <a:ea typeface="Azo Sans Lt"/>
                <a:cs typeface="Times New Roman" panose="02020603050405020304" pitchFamily="18" charset="0"/>
              </a:rPr>
              <a:t>gender</a:t>
            </a:r>
            <a:r>
              <a:rPr lang="es-ES" sz="4600" dirty="0">
                <a:effectLst/>
                <a:latin typeface="Calibri Light" panose="020F0302020204030204" pitchFamily="34" charset="0"/>
                <a:ea typeface="Azo Sans Lt"/>
                <a:cs typeface="Times New Roman" panose="02020603050405020304" pitchFamily="18" charset="0"/>
              </a:rPr>
              <a:t>/</a:t>
            </a:r>
            <a:r>
              <a:rPr lang="es-ES" sz="4600" dirty="0" err="1">
                <a:effectLst/>
                <a:latin typeface="Calibri Light" panose="020F0302020204030204" pitchFamily="34" charset="0"/>
                <a:ea typeface="Azo Sans Lt"/>
                <a:cs typeface="Times New Roman" panose="02020603050405020304" pitchFamily="18" charset="0"/>
              </a:rPr>
              <a:t>race</a:t>
            </a:r>
            <a:r>
              <a:rPr lang="es-ES" sz="4600" dirty="0">
                <a:effectLst/>
                <a:latin typeface="Calibri Light" panose="020F0302020204030204" pitchFamily="34" charset="0"/>
                <a:ea typeface="Azo Sans Lt"/>
                <a:cs typeface="Times New Roman" panose="02020603050405020304" pitchFamily="18" charset="0"/>
              </a:rPr>
              <a:t>) al estar previamente preparados?</a:t>
            </a:r>
            <a:br>
              <a:rPr lang="en-US" sz="4600" dirty="0">
                <a:effectLst/>
                <a:latin typeface="Azo Sans Lt"/>
                <a:ea typeface="Azo Sans Lt"/>
                <a:cs typeface="Times New Roman" panose="02020603050405020304" pitchFamily="18" charset="0"/>
              </a:rPr>
            </a:br>
            <a:endParaRPr lang="en-US" sz="4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4D52CD-52C6-053D-F37F-589F0F1A9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Por:  Marco Ocampo </a:t>
            </a:r>
            <a:r>
              <a:rPr lang="en-US" dirty="0" err="1"/>
              <a:t>Nàjera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011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E06FBB-8666-661E-A27A-A90EF315D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8" y="1685925"/>
            <a:ext cx="6851650" cy="1268413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2E0594-B596-4274-209F-AECF2472F0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2938" y="3028950"/>
            <a:ext cx="6851650" cy="102552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3A8D2B-466E-78AC-5C5E-3DC8E8A7B9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9200" y="1685925"/>
            <a:ext cx="3978275" cy="23669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1F38BD-ED21-982A-7AA0-F8E3B2C67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48480"/>
            <a:ext cx="10515600" cy="19523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dirty="0"/>
              <a:t>Respuesta: Si que hay </a:t>
            </a:r>
            <a:r>
              <a:rPr lang="en-US" sz="5200" dirty="0" err="1"/>
              <a:t>una</a:t>
            </a:r>
            <a:r>
              <a:rPr lang="en-US" sz="5200" dirty="0"/>
              <a:t> </a:t>
            </a:r>
            <a:r>
              <a:rPr lang="en-US" sz="5200" dirty="0" err="1"/>
              <a:t>diferencia</a:t>
            </a:r>
            <a:r>
              <a:rPr lang="en-US" sz="5200" dirty="0"/>
              <a:t> entre </a:t>
            </a:r>
            <a:r>
              <a:rPr lang="en-US" sz="5200" dirty="0" err="1"/>
              <a:t>gènero</a:t>
            </a:r>
            <a:r>
              <a:rPr lang="en-US" sz="5200" dirty="0"/>
              <a:t> y </a:t>
            </a:r>
            <a:r>
              <a:rPr lang="en-US" sz="5200" dirty="0" err="1"/>
              <a:t>su</a:t>
            </a:r>
            <a:r>
              <a:rPr lang="en-US" sz="5200" dirty="0"/>
              <a:t> </a:t>
            </a:r>
            <a:r>
              <a:rPr lang="en-US" sz="5200" dirty="0" err="1"/>
              <a:t>grupo</a:t>
            </a:r>
            <a:r>
              <a:rPr lang="en-US" sz="5200" dirty="0"/>
              <a:t> </a:t>
            </a:r>
            <a:r>
              <a:rPr lang="en-US" sz="5200" dirty="0" err="1"/>
              <a:t>ètnico</a:t>
            </a:r>
            <a:endParaRPr lang="en-US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79593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37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Azo Sans Lt</vt:lpstr>
      <vt:lpstr>Calibri</vt:lpstr>
      <vt:lpstr>Calibri Light</vt:lpstr>
      <vt:lpstr>Office Theme</vt:lpstr>
      <vt:lpstr>¿Existe alguna diferencia entre grupo de estudiantes (gender/race) al estar previamente preparados? </vt:lpstr>
      <vt:lpstr>Respuesta: Si que hay una diferencia entre gènero y su grupo ètnico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¿Existe alguna diferencia entre grupo de estudiantes (gender/race) al estar previamente preparados? </dc:title>
  <dc:creator>Marco  Ocampo</dc:creator>
  <cp:lastModifiedBy>Marco  Ocampo</cp:lastModifiedBy>
  <cp:revision>2</cp:revision>
  <dcterms:created xsi:type="dcterms:W3CDTF">2023-11-15T18:28:02Z</dcterms:created>
  <dcterms:modified xsi:type="dcterms:W3CDTF">2023-11-15T18:50:20Z</dcterms:modified>
</cp:coreProperties>
</file>