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5" r:id="rId5"/>
    <p:sldId id="266" r:id="rId6"/>
    <p:sldId id="268" r:id="rId7"/>
    <p:sldId id="269" r:id="rId8"/>
    <p:sldId id="270" r:id="rId9"/>
    <p:sldId id="271" r:id="rId10"/>
    <p:sldId id="278" r:id="rId11"/>
    <p:sldId id="272" r:id="rId12"/>
    <p:sldId id="273" r:id="rId13"/>
    <p:sldId id="277" r:id="rId14"/>
    <p:sldId id="274" r:id="rId15"/>
    <p:sldId id="275" r:id="rId16"/>
    <p:sldId id="276" r:id="rId17"/>
    <p:sldId id="279" r:id="rId18"/>
    <p:sldId id="280" r:id="rId19"/>
    <p:sldId id="281" r:id="rId20"/>
    <p:sldId id="282" r:id="rId21"/>
  </p:sldIdLst>
  <p:sldSz cx="12188825" cy="6858000"/>
  <p:notesSz cx="6858000" cy="9144000"/>
  <p:custDataLst>
    <p:tags r:id="rId24"/>
  </p:custDataLst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ijvenbode, Daniel van" userId="b363c43c-8b8b-4f2d-af01-318bc81aff18" providerId="ADAL" clId="{05010005-9A64-4F9C-8FB8-832598FF15CD}"/>
    <pc:docChg chg="undo custSel addSld modSld sldOrd">
      <pc:chgData name="Duijvenbode, Daniel van" userId="b363c43c-8b8b-4f2d-af01-318bc81aff18" providerId="ADAL" clId="{05010005-9A64-4F9C-8FB8-832598FF15CD}" dt="2021-01-28T14:30:43.194" v="4315" actId="20577"/>
      <pc:docMkLst>
        <pc:docMk/>
      </pc:docMkLst>
      <pc:sldChg chg="modSp mod">
        <pc:chgData name="Duijvenbode, Daniel van" userId="b363c43c-8b8b-4f2d-af01-318bc81aff18" providerId="ADAL" clId="{05010005-9A64-4F9C-8FB8-832598FF15CD}" dt="2021-01-28T14:11:56.679" v="3478" actId="20577"/>
        <pc:sldMkLst>
          <pc:docMk/>
          <pc:sldMk cId="3041531257" sldId="266"/>
        </pc:sldMkLst>
        <pc:spChg chg="mod">
          <ac:chgData name="Duijvenbode, Daniel van" userId="b363c43c-8b8b-4f2d-af01-318bc81aff18" providerId="ADAL" clId="{05010005-9A64-4F9C-8FB8-832598FF15CD}" dt="2021-01-28T14:11:56.679" v="3478" actId="20577"/>
          <ac:spMkLst>
            <pc:docMk/>
            <pc:sldMk cId="3041531257" sldId="266"/>
            <ac:spMk id="3" creationId="{A3552CFD-44F5-4764-9301-241EDAD89C51}"/>
          </ac:spMkLst>
        </pc:spChg>
      </pc:sldChg>
      <pc:sldChg chg="modSp mod">
        <pc:chgData name="Duijvenbode, Daniel van" userId="b363c43c-8b8b-4f2d-af01-318bc81aff18" providerId="ADAL" clId="{05010005-9A64-4F9C-8FB8-832598FF15CD}" dt="2021-01-28T13:32:42.919" v="61" actId="20577"/>
        <pc:sldMkLst>
          <pc:docMk/>
          <pc:sldMk cId="343319840" sldId="268"/>
        </pc:sldMkLst>
        <pc:spChg chg="mod">
          <ac:chgData name="Duijvenbode, Daniel van" userId="b363c43c-8b8b-4f2d-af01-318bc81aff18" providerId="ADAL" clId="{05010005-9A64-4F9C-8FB8-832598FF15CD}" dt="2021-01-28T13:32:42.919" v="61" actId="20577"/>
          <ac:spMkLst>
            <pc:docMk/>
            <pc:sldMk cId="343319840" sldId="268"/>
            <ac:spMk id="3" creationId="{FF3F57B6-540D-4BFB-B732-7C10226F8FFE}"/>
          </ac:spMkLst>
        </pc:spChg>
      </pc:sldChg>
      <pc:sldChg chg="modSp mod">
        <pc:chgData name="Duijvenbode, Daniel van" userId="b363c43c-8b8b-4f2d-af01-318bc81aff18" providerId="ADAL" clId="{05010005-9A64-4F9C-8FB8-832598FF15CD}" dt="2021-01-28T13:36:06.856" v="404" actId="27636"/>
        <pc:sldMkLst>
          <pc:docMk/>
          <pc:sldMk cId="2439016749" sldId="269"/>
        </pc:sldMkLst>
        <pc:spChg chg="mod">
          <ac:chgData name="Duijvenbode, Daniel van" userId="b363c43c-8b8b-4f2d-af01-318bc81aff18" providerId="ADAL" clId="{05010005-9A64-4F9C-8FB8-832598FF15CD}" dt="2021-01-28T13:33:06.404" v="72" actId="20577"/>
          <ac:spMkLst>
            <pc:docMk/>
            <pc:sldMk cId="2439016749" sldId="269"/>
            <ac:spMk id="2" creationId="{04473BC7-3264-4A89-9D5C-31F66C91F1A6}"/>
          </ac:spMkLst>
        </pc:spChg>
        <pc:spChg chg="mod">
          <ac:chgData name="Duijvenbode, Daniel van" userId="b363c43c-8b8b-4f2d-af01-318bc81aff18" providerId="ADAL" clId="{05010005-9A64-4F9C-8FB8-832598FF15CD}" dt="2021-01-28T13:36:06.856" v="404" actId="27636"/>
          <ac:spMkLst>
            <pc:docMk/>
            <pc:sldMk cId="2439016749" sldId="269"/>
            <ac:spMk id="3" creationId="{58B4C288-3102-45D3-99E7-F3B754CD779B}"/>
          </ac:spMkLst>
        </pc:spChg>
      </pc:sldChg>
      <pc:sldChg chg="modSp new mod">
        <pc:chgData name="Duijvenbode, Daniel van" userId="b363c43c-8b8b-4f2d-af01-318bc81aff18" providerId="ADAL" clId="{05010005-9A64-4F9C-8FB8-832598FF15CD}" dt="2021-01-28T13:35:59.006" v="398" actId="20577"/>
        <pc:sldMkLst>
          <pc:docMk/>
          <pc:sldMk cId="2056539224" sldId="270"/>
        </pc:sldMkLst>
        <pc:spChg chg="mod">
          <ac:chgData name="Duijvenbode, Daniel van" userId="b363c43c-8b8b-4f2d-af01-318bc81aff18" providerId="ADAL" clId="{05010005-9A64-4F9C-8FB8-832598FF15CD}" dt="2021-01-28T13:34:50.217" v="235" actId="20577"/>
          <ac:spMkLst>
            <pc:docMk/>
            <pc:sldMk cId="2056539224" sldId="270"/>
            <ac:spMk id="2" creationId="{8AC449B2-95D3-493D-A671-FD839C70E4EF}"/>
          </ac:spMkLst>
        </pc:spChg>
        <pc:spChg chg="mod">
          <ac:chgData name="Duijvenbode, Daniel van" userId="b363c43c-8b8b-4f2d-af01-318bc81aff18" providerId="ADAL" clId="{05010005-9A64-4F9C-8FB8-832598FF15CD}" dt="2021-01-28T13:35:59.006" v="398" actId="20577"/>
          <ac:spMkLst>
            <pc:docMk/>
            <pc:sldMk cId="2056539224" sldId="270"/>
            <ac:spMk id="3" creationId="{BA2FF2CD-B0D7-47E0-98A1-BC70E8722BCB}"/>
          </ac:spMkLst>
        </pc:spChg>
      </pc:sldChg>
      <pc:sldChg chg="modSp new mod">
        <pc:chgData name="Duijvenbode, Daniel van" userId="b363c43c-8b8b-4f2d-af01-318bc81aff18" providerId="ADAL" clId="{05010005-9A64-4F9C-8FB8-832598FF15CD}" dt="2021-01-28T14:30:01.386" v="4302" actId="20577"/>
        <pc:sldMkLst>
          <pc:docMk/>
          <pc:sldMk cId="4220953140" sldId="271"/>
        </pc:sldMkLst>
        <pc:spChg chg="mod">
          <ac:chgData name="Duijvenbode, Daniel van" userId="b363c43c-8b8b-4f2d-af01-318bc81aff18" providerId="ADAL" clId="{05010005-9A64-4F9C-8FB8-832598FF15CD}" dt="2021-01-28T14:30:01.386" v="4302" actId="20577"/>
          <ac:spMkLst>
            <pc:docMk/>
            <pc:sldMk cId="4220953140" sldId="271"/>
            <ac:spMk id="2" creationId="{B4832B38-0FC7-46D8-8BED-5242511DBEAF}"/>
          </ac:spMkLst>
        </pc:spChg>
        <pc:spChg chg="mod">
          <ac:chgData name="Duijvenbode, Daniel van" userId="b363c43c-8b8b-4f2d-af01-318bc81aff18" providerId="ADAL" clId="{05010005-9A64-4F9C-8FB8-832598FF15CD}" dt="2021-01-28T13:50:09.245" v="1433" actId="20577"/>
          <ac:spMkLst>
            <pc:docMk/>
            <pc:sldMk cId="4220953140" sldId="271"/>
            <ac:spMk id="3" creationId="{33ED68CF-C500-4382-9023-64EBD9ADDE3B}"/>
          </ac:spMkLst>
        </pc:spChg>
      </pc:sldChg>
      <pc:sldChg chg="modSp new mod">
        <pc:chgData name="Duijvenbode, Daniel van" userId="b363c43c-8b8b-4f2d-af01-318bc81aff18" providerId="ADAL" clId="{05010005-9A64-4F9C-8FB8-832598FF15CD}" dt="2021-01-28T13:53:18.698" v="1584" actId="20577"/>
        <pc:sldMkLst>
          <pc:docMk/>
          <pc:sldMk cId="2038654940" sldId="272"/>
        </pc:sldMkLst>
        <pc:spChg chg="mod">
          <ac:chgData name="Duijvenbode, Daniel van" userId="b363c43c-8b8b-4f2d-af01-318bc81aff18" providerId="ADAL" clId="{05010005-9A64-4F9C-8FB8-832598FF15CD}" dt="2021-01-28T13:41:34.809" v="703" actId="20577"/>
          <ac:spMkLst>
            <pc:docMk/>
            <pc:sldMk cId="2038654940" sldId="272"/>
            <ac:spMk id="2" creationId="{A77CB7B2-7970-44E1-A774-A00BD658FA02}"/>
          </ac:spMkLst>
        </pc:spChg>
        <pc:spChg chg="mod">
          <ac:chgData name="Duijvenbode, Daniel van" userId="b363c43c-8b8b-4f2d-af01-318bc81aff18" providerId="ADAL" clId="{05010005-9A64-4F9C-8FB8-832598FF15CD}" dt="2021-01-28T13:53:18.698" v="1584" actId="20577"/>
          <ac:spMkLst>
            <pc:docMk/>
            <pc:sldMk cId="2038654940" sldId="272"/>
            <ac:spMk id="3" creationId="{22C46893-E2BE-4E29-B29B-82FC80EBC6F6}"/>
          </ac:spMkLst>
        </pc:spChg>
      </pc:sldChg>
      <pc:sldChg chg="modSp new mod">
        <pc:chgData name="Duijvenbode, Daniel van" userId="b363c43c-8b8b-4f2d-af01-318bc81aff18" providerId="ADAL" clId="{05010005-9A64-4F9C-8FB8-832598FF15CD}" dt="2021-01-28T14:30:34.275" v="4308" actId="20577"/>
        <pc:sldMkLst>
          <pc:docMk/>
          <pc:sldMk cId="25876985" sldId="273"/>
        </pc:sldMkLst>
        <pc:spChg chg="mod">
          <ac:chgData name="Duijvenbode, Daniel van" userId="b363c43c-8b8b-4f2d-af01-318bc81aff18" providerId="ADAL" clId="{05010005-9A64-4F9C-8FB8-832598FF15CD}" dt="2021-01-28T14:30:34.275" v="4308" actId="20577"/>
          <ac:spMkLst>
            <pc:docMk/>
            <pc:sldMk cId="25876985" sldId="273"/>
            <ac:spMk id="2" creationId="{6B9407D1-EB76-4A48-B615-361707DC8DCF}"/>
          </ac:spMkLst>
        </pc:spChg>
        <pc:spChg chg="mod">
          <ac:chgData name="Duijvenbode, Daniel van" userId="b363c43c-8b8b-4f2d-af01-318bc81aff18" providerId="ADAL" clId="{05010005-9A64-4F9C-8FB8-832598FF15CD}" dt="2021-01-28T14:04:58.045" v="2942" actId="20577"/>
          <ac:spMkLst>
            <pc:docMk/>
            <pc:sldMk cId="25876985" sldId="273"/>
            <ac:spMk id="3" creationId="{6709617C-5549-43A9-95B0-4E88B71CE8AE}"/>
          </ac:spMkLst>
        </pc:spChg>
      </pc:sldChg>
      <pc:sldChg chg="modSp new mod">
        <pc:chgData name="Duijvenbode, Daniel van" userId="b363c43c-8b8b-4f2d-af01-318bc81aff18" providerId="ADAL" clId="{05010005-9A64-4F9C-8FB8-832598FF15CD}" dt="2021-01-28T14:07:36.137" v="3030" actId="20577"/>
        <pc:sldMkLst>
          <pc:docMk/>
          <pc:sldMk cId="964662567" sldId="274"/>
        </pc:sldMkLst>
        <pc:spChg chg="mod">
          <ac:chgData name="Duijvenbode, Daniel van" userId="b363c43c-8b8b-4f2d-af01-318bc81aff18" providerId="ADAL" clId="{05010005-9A64-4F9C-8FB8-832598FF15CD}" dt="2021-01-28T13:49:23.078" v="1415" actId="20577"/>
          <ac:spMkLst>
            <pc:docMk/>
            <pc:sldMk cId="964662567" sldId="274"/>
            <ac:spMk id="2" creationId="{69ADEDB5-C6F6-4DD2-9ACD-238328E7A9FB}"/>
          </ac:spMkLst>
        </pc:spChg>
        <pc:spChg chg="mod">
          <ac:chgData name="Duijvenbode, Daniel van" userId="b363c43c-8b8b-4f2d-af01-318bc81aff18" providerId="ADAL" clId="{05010005-9A64-4F9C-8FB8-832598FF15CD}" dt="2021-01-28T14:07:36.137" v="3030" actId="20577"/>
          <ac:spMkLst>
            <pc:docMk/>
            <pc:sldMk cId="964662567" sldId="274"/>
            <ac:spMk id="3" creationId="{670D69DB-91AA-417C-9EA9-7075B62E174C}"/>
          </ac:spMkLst>
        </pc:spChg>
      </pc:sldChg>
      <pc:sldChg chg="modSp new mod">
        <pc:chgData name="Duijvenbode, Daniel van" userId="b363c43c-8b8b-4f2d-af01-318bc81aff18" providerId="ADAL" clId="{05010005-9A64-4F9C-8FB8-832598FF15CD}" dt="2021-01-28T14:30:43.194" v="4315" actId="20577"/>
        <pc:sldMkLst>
          <pc:docMk/>
          <pc:sldMk cId="4081593447" sldId="275"/>
        </pc:sldMkLst>
        <pc:spChg chg="mod">
          <ac:chgData name="Duijvenbode, Daniel van" userId="b363c43c-8b8b-4f2d-af01-318bc81aff18" providerId="ADAL" clId="{05010005-9A64-4F9C-8FB8-832598FF15CD}" dt="2021-01-28T14:30:43.194" v="4315" actId="20577"/>
          <ac:spMkLst>
            <pc:docMk/>
            <pc:sldMk cId="4081593447" sldId="275"/>
            <ac:spMk id="2" creationId="{B5730AA1-84B4-43E1-B978-FF347E654108}"/>
          </ac:spMkLst>
        </pc:spChg>
        <pc:spChg chg="mod">
          <ac:chgData name="Duijvenbode, Daniel van" userId="b363c43c-8b8b-4f2d-af01-318bc81aff18" providerId="ADAL" clId="{05010005-9A64-4F9C-8FB8-832598FF15CD}" dt="2021-01-28T14:07:27.923" v="3027" actId="20577"/>
          <ac:spMkLst>
            <pc:docMk/>
            <pc:sldMk cId="4081593447" sldId="275"/>
            <ac:spMk id="3" creationId="{C6E281DF-F516-4197-B997-DA1B4DF4217B}"/>
          </ac:spMkLst>
        </pc:spChg>
      </pc:sldChg>
      <pc:sldChg chg="modSp new mod ord">
        <pc:chgData name="Duijvenbode, Daniel van" userId="b363c43c-8b8b-4f2d-af01-318bc81aff18" providerId="ADAL" clId="{05010005-9A64-4F9C-8FB8-832598FF15CD}" dt="2021-01-28T14:08:31.709" v="3186" actId="20577"/>
        <pc:sldMkLst>
          <pc:docMk/>
          <pc:sldMk cId="3370471482" sldId="276"/>
        </pc:sldMkLst>
        <pc:spChg chg="mod">
          <ac:chgData name="Duijvenbode, Daniel van" userId="b363c43c-8b8b-4f2d-af01-318bc81aff18" providerId="ADAL" clId="{05010005-9A64-4F9C-8FB8-832598FF15CD}" dt="2021-01-28T13:58:19.637" v="2021" actId="20577"/>
          <ac:spMkLst>
            <pc:docMk/>
            <pc:sldMk cId="3370471482" sldId="276"/>
            <ac:spMk id="2" creationId="{A6F75C06-10DF-4D5C-B6C0-BF702514CF5C}"/>
          </ac:spMkLst>
        </pc:spChg>
        <pc:spChg chg="mod">
          <ac:chgData name="Duijvenbode, Daniel van" userId="b363c43c-8b8b-4f2d-af01-318bc81aff18" providerId="ADAL" clId="{05010005-9A64-4F9C-8FB8-832598FF15CD}" dt="2021-01-28T14:08:31.709" v="3186" actId="20577"/>
          <ac:spMkLst>
            <pc:docMk/>
            <pc:sldMk cId="3370471482" sldId="276"/>
            <ac:spMk id="3" creationId="{CCD58478-FB4B-458F-B95B-EEB47484BDD1}"/>
          </ac:spMkLst>
        </pc:spChg>
      </pc:sldChg>
      <pc:sldChg chg="modSp new mod">
        <pc:chgData name="Duijvenbode, Daniel van" userId="b363c43c-8b8b-4f2d-af01-318bc81aff18" providerId="ADAL" clId="{05010005-9A64-4F9C-8FB8-832598FF15CD}" dt="2021-01-28T14:06:50.555" v="3020" actId="20577"/>
        <pc:sldMkLst>
          <pc:docMk/>
          <pc:sldMk cId="2142583300" sldId="277"/>
        </pc:sldMkLst>
        <pc:spChg chg="mod">
          <ac:chgData name="Duijvenbode, Daniel van" userId="b363c43c-8b8b-4f2d-af01-318bc81aff18" providerId="ADAL" clId="{05010005-9A64-4F9C-8FB8-832598FF15CD}" dt="2021-01-28T13:59:17.920" v="2068" actId="20577"/>
          <ac:spMkLst>
            <pc:docMk/>
            <pc:sldMk cId="2142583300" sldId="277"/>
            <ac:spMk id="2" creationId="{279AF886-656C-46B6-9E65-68306DED78F8}"/>
          </ac:spMkLst>
        </pc:spChg>
        <pc:spChg chg="mod">
          <ac:chgData name="Duijvenbode, Daniel van" userId="b363c43c-8b8b-4f2d-af01-318bc81aff18" providerId="ADAL" clId="{05010005-9A64-4F9C-8FB8-832598FF15CD}" dt="2021-01-28T14:06:50.555" v="3020" actId="20577"/>
          <ac:spMkLst>
            <pc:docMk/>
            <pc:sldMk cId="2142583300" sldId="277"/>
            <ac:spMk id="3" creationId="{1B81F7C5-AFE3-4640-9761-B23064581766}"/>
          </ac:spMkLst>
        </pc:spChg>
      </pc:sldChg>
      <pc:sldChg chg="modSp new mod">
        <pc:chgData name="Duijvenbode, Daniel van" userId="b363c43c-8b8b-4f2d-af01-318bc81aff18" providerId="ADAL" clId="{05010005-9A64-4F9C-8FB8-832598FF15CD}" dt="2021-01-28T14:06:12.949" v="3015" actId="20577"/>
        <pc:sldMkLst>
          <pc:docMk/>
          <pc:sldMk cId="988552024" sldId="278"/>
        </pc:sldMkLst>
        <pc:spChg chg="mod">
          <ac:chgData name="Duijvenbode, Daniel van" userId="b363c43c-8b8b-4f2d-af01-318bc81aff18" providerId="ADAL" clId="{05010005-9A64-4F9C-8FB8-832598FF15CD}" dt="2021-01-28T14:01:57.409" v="2338" actId="20577"/>
          <ac:spMkLst>
            <pc:docMk/>
            <pc:sldMk cId="988552024" sldId="278"/>
            <ac:spMk id="2" creationId="{6EEC6424-9448-4C23-A4A5-86BF764E3FB8}"/>
          </ac:spMkLst>
        </pc:spChg>
        <pc:spChg chg="mod">
          <ac:chgData name="Duijvenbode, Daniel van" userId="b363c43c-8b8b-4f2d-af01-318bc81aff18" providerId="ADAL" clId="{05010005-9A64-4F9C-8FB8-832598FF15CD}" dt="2021-01-28T14:06:12.949" v="3015" actId="20577"/>
          <ac:spMkLst>
            <pc:docMk/>
            <pc:sldMk cId="988552024" sldId="278"/>
            <ac:spMk id="3" creationId="{C4571E63-73C8-4DF6-9A49-343017C69C45}"/>
          </ac:spMkLst>
        </pc:spChg>
      </pc:sldChg>
      <pc:sldChg chg="modSp new mod">
        <pc:chgData name="Duijvenbode, Daniel van" userId="b363c43c-8b8b-4f2d-af01-318bc81aff18" providerId="ADAL" clId="{05010005-9A64-4F9C-8FB8-832598FF15CD}" dt="2021-01-28T14:11:17.905" v="3459" actId="20577"/>
        <pc:sldMkLst>
          <pc:docMk/>
          <pc:sldMk cId="2683366174" sldId="279"/>
        </pc:sldMkLst>
        <pc:spChg chg="mod">
          <ac:chgData name="Duijvenbode, Daniel van" userId="b363c43c-8b8b-4f2d-af01-318bc81aff18" providerId="ADAL" clId="{05010005-9A64-4F9C-8FB8-832598FF15CD}" dt="2021-01-28T14:09:03.362" v="3201" actId="20577"/>
          <ac:spMkLst>
            <pc:docMk/>
            <pc:sldMk cId="2683366174" sldId="279"/>
            <ac:spMk id="2" creationId="{614FD460-7FD3-474C-8003-77A3CDA8D617}"/>
          </ac:spMkLst>
        </pc:spChg>
        <pc:spChg chg="mod">
          <ac:chgData name="Duijvenbode, Daniel van" userId="b363c43c-8b8b-4f2d-af01-318bc81aff18" providerId="ADAL" clId="{05010005-9A64-4F9C-8FB8-832598FF15CD}" dt="2021-01-28T14:11:17.905" v="3459" actId="20577"/>
          <ac:spMkLst>
            <pc:docMk/>
            <pc:sldMk cId="2683366174" sldId="279"/>
            <ac:spMk id="3" creationId="{4C115856-A034-457B-9A0A-759766459FE8}"/>
          </ac:spMkLst>
        </pc:spChg>
      </pc:sldChg>
      <pc:sldChg chg="modSp new mod">
        <pc:chgData name="Duijvenbode, Daniel van" userId="b363c43c-8b8b-4f2d-af01-318bc81aff18" providerId="ADAL" clId="{05010005-9A64-4F9C-8FB8-832598FF15CD}" dt="2021-01-28T14:14:27.630" v="3783" actId="20577"/>
        <pc:sldMkLst>
          <pc:docMk/>
          <pc:sldMk cId="2894492528" sldId="280"/>
        </pc:sldMkLst>
        <pc:spChg chg="mod">
          <ac:chgData name="Duijvenbode, Daniel van" userId="b363c43c-8b8b-4f2d-af01-318bc81aff18" providerId="ADAL" clId="{05010005-9A64-4F9C-8FB8-832598FF15CD}" dt="2021-01-28T14:12:11.278" v="3519" actId="20577"/>
          <ac:spMkLst>
            <pc:docMk/>
            <pc:sldMk cId="2894492528" sldId="280"/>
            <ac:spMk id="2" creationId="{F7D34730-6CEE-4FD0-AA10-234A176A6CBC}"/>
          </ac:spMkLst>
        </pc:spChg>
        <pc:spChg chg="mod">
          <ac:chgData name="Duijvenbode, Daniel van" userId="b363c43c-8b8b-4f2d-af01-318bc81aff18" providerId="ADAL" clId="{05010005-9A64-4F9C-8FB8-832598FF15CD}" dt="2021-01-28T14:14:27.630" v="3783" actId="20577"/>
          <ac:spMkLst>
            <pc:docMk/>
            <pc:sldMk cId="2894492528" sldId="280"/>
            <ac:spMk id="3" creationId="{F60E923B-F7A9-49B9-B6AB-A81BAA5B248C}"/>
          </ac:spMkLst>
        </pc:spChg>
      </pc:sldChg>
      <pc:sldChg chg="modSp new mod ord">
        <pc:chgData name="Duijvenbode, Daniel van" userId="b363c43c-8b8b-4f2d-af01-318bc81aff18" providerId="ADAL" clId="{05010005-9A64-4F9C-8FB8-832598FF15CD}" dt="2021-01-28T14:29:01.012" v="4287" actId="21"/>
        <pc:sldMkLst>
          <pc:docMk/>
          <pc:sldMk cId="4276609445" sldId="281"/>
        </pc:sldMkLst>
        <pc:spChg chg="mod">
          <ac:chgData name="Duijvenbode, Daniel van" userId="b363c43c-8b8b-4f2d-af01-318bc81aff18" providerId="ADAL" clId="{05010005-9A64-4F9C-8FB8-832598FF15CD}" dt="2021-01-28T14:15:07.330" v="3799" actId="20577"/>
          <ac:spMkLst>
            <pc:docMk/>
            <pc:sldMk cId="4276609445" sldId="281"/>
            <ac:spMk id="2" creationId="{6BC39CCD-3B3E-4B0C-91C4-337159F65C9D}"/>
          </ac:spMkLst>
        </pc:spChg>
        <pc:spChg chg="mod">
          <ac:chgData name="Duijvenbode, Daniel van" userId="b363c43c-8b8b-4f2d-af01-318bc81aff18" providerId="ADAL" clId="{05010005-9A64-4F9C-8FB8-832598FF15CD}" dt="2021-01-28T14:29:01.012" v="4287" actId="21"/>
          <ac:spMkLst>
            <pc:docMk/>
            <pc:sldMk cId="4276609445" sldId="281"/>
            <ac:spMk id="3" creationId="{367DA004-4780-419F-B8B6-D9CAABF818AE}"/>
          </ac:spMkLst>
        </pc:spChg>
      </pc:sldChg>
      <pc:sldChg chg="modSp new mod">
        <pc:chgData name="Duijvenbode, Daniel van" userId="b363c43c-8b8b-4f2d-af01-318bc81aff18" providerId="ADAL" clId="{05010005-9A64-4F9C-8FB8-832598FF15CD}" dt="2021-01-28T14:29:08.109" v="4298"/>
        <pc:sldMkLst>
          <pc:docMk/>
          <pc:sldMk cId="4149547983" sldId="282"/>
        </pc:sldMkLst>
        <pc:spChg chg="mod">
          <ac:chgData name="Duijvenbode, Daniel van" userId="b363c43c-8b8b-4f2d-af01-318bc81aff18" providerId="ADAL" clId="{05010005-9A64-4F9C-8FB8-832598FF15CD}" dt="2021-01-28T14:29:06.150" v="4297" actId="20577"/>
          <ac:spMkLst>
            <pc:docMk/>
            <pc:sldMk cId="4149547983" sldId="282"/>
            <ac:spMk id="2" creationId="{055F2643-D2BD-4A30-9536-6FC4DA498B45}"/>
          </ac:spMkLst>
        </pc:spChg>
        <pc:spChg chg="mod">
          <ac:chgData name="Duijvenbode, Daniel van" userId="b363c43c-8b8b-4f2d-af01-318bc81aff18" providerId="ADAL" clId="{05010005-9A64-4F9C-8FB8-832598FF15CD}" dt="2021-01-28T14:29:08.109" v="4298"/>
          <ac:spMkLst>
            <pc:docMk/>
            <pc:sldMk cId="4149547983" sldId="282"/>
            <ac:spMk id="3" creationId="{F443B872-384C-4361-A9AB-B08244B663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7E04FE1-D115-48E0-9987-FBEDDAC377FE}" type="datetime1">
              <a:rPr lang="nl-NL" smtClean="0"/>
              <a:t>28-1-2021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nl-NL" smtClean="0"/>
              <a:pPr algn="r"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036ED8C-C32A-42A9-8F2D-FCFA3F3FF542}" type="datetime1">
              <a:rPr lang="nl-NL" smtClean="0"/>
              <a:pPr/>
              <a:t>28-1-2021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925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397FCB-EAD7-4E01-A24C-81980316FDE6}" type="datetime1">
              <a:rPr lang="nl-NL" noProof="0" smtClean="0"/>
              <a:pPr/>
              <a:t>28-1-2021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1DFC32-EAF3-4FEE-B58A-C5CE79901296}" type="datetime1">
              <a:rPr lang="nl-NL" smtClean="0"/>
              <a:pPr/>
              <a:t>28-1-2021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94198B-7604-4823-A2B2-E00C4DAAF232}" type="datetime1">
              <a:rPr lang="nl-NL" smtClean="0"/>
              <a:pPr/>
              <a:t>28-1-2021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EF1C8-B324-4DE1-9001-A012F185C502}" type="datetime1">
              <a:rPr lang="nl-NL" smtClean="0"/>
              <a:pPr/>
              <a:t>28-1-2021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46F9E0-3E6B-4ABE-B91D-461D88959A2B}" type="datetime1">
              <a:rPr lang="nl-NL" smtClean="0"/>
              <a:pPr/>
              <a:t>28-1-2021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9C2732-C85D-4EA1-BF45-A6DED9FA3C67}" type="datetime1">
              <a:rPr lang="nl-NL" smtClean="0"/>
              <a:pPr/>
              <a:t>28-1-2021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D1A15-5AEC-41D7-A941-22B17E415009}" type="datetime1">
              <a:rPr lang="nl-NL" smtClean="0"/>
              <a:pPr/>
              <a:t>28-1-2021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D4B0DC-6099-4551-903D-D0E38B91A69A}" type="datetime1">
              <a:rPr lang="nl-NL" smtClean="0"/>
              <a:pPr/>
              <a:t>28-1-2021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7C09E3-03FC-4276-95A2-80103FC6B84A}" type="datetime1">
              <a:rPr lang="nl-NL" smtClean="0"/>
              <a:pPr/>
              <a:t>28-1-2021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98FEDA-6EC5-44EE-8A0B-4C469F5148E7}" type="datetime1">
              <a:rPr lang="nl-NL" smtClean="0"/>
              <a:pPr/>
              <a:t>28-1-2021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23DD-619C-42F0-9368-093A6C48B9EC}" type="datetime1">
              <a:rPr lang="nl-NL" smtClean="0"/>
              <a:pPr/>
              <a:t>28-1-2021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nl-NL" dirty="0" err="1"/>
              <a:t>Hospital</a:t>
            </a:r>
            <a:r>
              <a:rPr lang="nl-NL" dirty="0"/>
              <a:t> Hero: het verzamelen van dieren in de wachtkamer</a:t>
            </a:r>
          </a:p>
        </p:txBody>
      </p:sp>
      <p:sp>
        <p:nvSpPr>
          <p:cNvPr id="4" name="Subtitel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 dirty="0"/>
              <a:t>Door Groep 1:</a:t>
            </a:r>
          </a:p>
          <a:p>
            <a:pPr rtl="0"/>
            <a:r>
              <a:rPr lang="nl-NL" dirty="0"/>
              <a:t>Marco den Boer</a:t>
            </a:r>
          </a:p>
          <a:p>
            <a:pPr rtl="0"/>
            <a:r>
              <a:rPr lang="nl-NL" dirty="0"/>
              <a:t>Kasper </a:t>
            </a:r>
            <a:r>
              <a:rPr lang="nl-NL" dirty="0" err="1"/>
              <a:t>Trouwee</a:t>
            </a:r>
            <a:endParaRPr lang="nl-NL" dirty="0"/>
          </a:p>
          <a:p>
            <a:pPr rtl="0"/>
            <a:r>
              <a:rPr lang="nl-NL" dirty="0"/>
              <a:t>Daniël van Duijvenbode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AF886-656C-46B6-9E65-68306DED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81F7C5-AFE3-4640-9761-B2306458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Feedback Jaap</a:t>
            </a:r>
          </a:p>
          <a:p>
            <a:pPr lvl="1"/>
            <a:r>
              <a:rPr lang="nl-NL" dirty="0"/>
              <a:t>Ideeën gegeven</a:t>
            </a:r>
          </a:p>
          <a:p>
            <a:pPr lvl="1"/>
            <a:r>
              <a:rPr lang="nl-NL" dirty="0"/>
              <a:t>Code gecontroleerd </a:t>
            </a:r>
          </a:p>
          <a:p>
            <a:pPr lvl="1"/>
            <a:r>
              <a:rPr lang="nl-NL" dirty="0"/>
              <a:t>Silhouetten waren duidelijk genoeg</a:t>
            </a:r>
          </a:p>
          <a:p>
            <a:pPr lvl="1"/>
            <a:endParaRPr lang="nl-NL" dirty="0"/>
          </a:p>
          <a:p>
            <a:r>
              <a:rPr lang="nl-NL" dirty="0"/>
              <a:t>Test met familie</a:t>
            </a:r>
          </a:p>
          <a:p>
            <a:pPr lvl="1"/>
            <a:r>
              <a:rPr lang="nl-NL" dirty="0"/>
              <a:t>Design nog niet helemaal top</a:t>
            </a:r>
          </a:p>
          <a:p>
            <a:pPr lvl="1"/>
            <a:r>
              <a:rPr lang="nl-NL" dirty="0"/>
              <a:t>Silhouetten waren duidelijk genoeg</a:t>
            </a:r>
          </a:p>
          <a:p>
            <a:pPr marL="231775" lvl="1" indent="0">
              <a:buNone/>
            </a:pPr>
            <a:endParaRPr lang="nl-NL" dirty="0"/>
          </a:p>
          <a:p>
            <a:r>
              <a:rPr lang="nl-NL" dirty="0"/>
              <a:t>Opdrachtgever - video</a:t>
            </a:r>
          </a:p>
          <a:p>
            <a:pPr lvl="1"/>
            <a:r>
              <a:rPr lang="nl-NL" dirty="0"/>
              <a:t>Olifant slecht zichtbaar van voorkant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58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DEDB5-C6F6-4DD2-9ACD-238328E7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Ideate</a:t>
            </a:r>
            <a:r>
              <a:rPr lang="nl-NL" dirty="0"/>
              <a:t> fase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0D69DB-91AA-417C-9EA9-7075B62E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Foto maken niet gelukt: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>
                <a:sym typeface="Wingdings" panose="05000000000000000000" pitchFamily="2" charset="2"/>
              </a:rPr>
              <a:t>Niet mogelijk op mobiel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Evt. oplossingen: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Handmatige screenshot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Wachten tot het ondersteund is op mobiel</a:t>
            </a:r>
          </a:p>
          <a:p>
            <a:r>
              <a:rPr lang="nl-NL" dirty="0">
                <a:sym typeface="Wingdings" panose="05000000000000000000" pitchFamily="2" charset="2"/>
              </a:rPr>
              <a:t>API bedreigde diersoorten implementeren mislukt: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Moest token hebben en wachten op toestemming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Andere </a:t>
            </a:r>
            <a:r>
              <a:rPr lang="nl-NL" dirty="0" err="1">
                <a:sym typeface="Wingdings" panose="05000000000000000000" pitchFamily="2" charset="2"/>
              </a:rPr>
              <a:t>API’s</a:t>
            </a:r>
            <a:r>
              <a:rPr lang="nl-NL" dirty="0">
                <a:sym typeface="Wingdings" panose="05000000000000000000" pitchFamily="2" charset="2"/>
              </a:rPr>
              <a:t> met zelfde functie te traag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Oplossing: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Gebruik API </a:t>
            </a:r>
            <a:r>
              <a:rPr lang="nl-NL" dirty="0" err="1">
                <a:sym typeface="Wingdings" panose="05000000000000000000" pitchFamily="2" charset="2"/>
              </a:rPr>
              <a:t>text</a:t>
            </a:r>
            <a:r>
              <a:rPr lang="nl-NL" dirty="0">
                <a:sym typeface="Wingdings" panose="05000000000000000000" pitchFamily="2" charset="2"/>
              </a:rPr>
              <a:t>-</a:t>
            </a:r>
            <a:r>
              <a:rPr lang="nl-NL" dirty="0" err="1">
                <a:sym typeface="Wingdings" panose="05000000000000000000" pitchFamily="2" charset="2"/>
              </a:rPr>
              <a:t>to</a:t>
            </a:r>
            <a:r>
              <a:rPr lang="nl-NL" dirty="0">
                <a:sym typeface="Wingdings" panose="05000000000000000000" pitchFamily="2" charset="2"/>
              </a:rPr>
              <a:t>-speech</a:t>
            </a:r>
          </a:p>
          <a:p>
            <a:pPr lvl="1"/>
            <a:endParaRPr lang="nl-NL" dirty="0">
              <a:sym typeface="Wingdings" panose="05000000000000000000" pitchFamily="2" charset="2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46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0AA1-84B4-43E1-B978-FF347E65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Prototype fase (3/3)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E281DF-F516-4197-B997-DA1B4DF4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Text</a:t>
            </a:r>
            <a:r>
              <a:rPr lang="nl-NL" dirty="0"/>
              <a:t>-</a:t>
            </a:r>
            <a:r>
              <a:rPr lang="nl-NL" dirty="0" err="1"/>
              <a:t>to</a:t>
            </a:r>
            <a:r>
              <a:rPr lang="nl-NL" dirty="0"/>
              <a:t>-speech API implementeren</a:t>
            </a:r>
          </a:p>
          <a:p>
            <a:r>
              <a:rPr lang="nl-NL" dirty="0"/>
              <a:t>Design wanneer dier gevangen aanpassen</a:t>
            </a:r>
          </a:p>
        </p:txBody>
      </p:sp>
    </p:spTree>
    <p:extLst>
      <p:ext uri="{BB962C8B-B14F-4D97-AF65-F5344CB8AC3E}">
        <p14:creationId xmlns:p14="http://schemas.microsoft.com/office/powerpoint/2010/main" val="408159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75C06-10DF-4D5C-B6C0-BF702514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D58478-FB4B-458F-B95B-EEB47484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gedaan op familie</a:t>
            </a:r>
          </a:p>
          <a:p>
            <a:pPr lvl="1"/>
            <a:r>
              <a:rPr lang="nl-NL" dirty="0"/>
              <a:t>Tevreden over resultaat</a:t>
            </a:r>
          </a:p>
          <a:p>
            <a:endParaRPr lang="nl-NL" dirty="0"/>
          </a:p>
          <a:p>
            <a:r>
              <a:rPr lang="nl-NL" dirty="0"/>
              <a:t>Leraren niet beschikbaar vanwege </a:t>
            </a:r>
            <a:r>
              <a:rPr lang="nl-NL" dirty="0" err="1"/>
              <a:t>challenge</a:t>
            </a:r>
            <a:r>
              <a:rPr lang="nl-NL" dirty="0"/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33704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FD460-7FD3-474C-8003-77A3CDA8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Verbeterpunten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115856-A034-457B-9A0A-759766459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de volgende keer beter kan:</a:t>
            </a:r>
          </a:p>
          <a:p>
            <a:pPr lvl="1"/>
            <a:r>
              <a:rPr lang="nl-NL" dirty="0"/>
              <a:t>Gebruik maken van klassen in </a:t>
            </a:r>
            <a:r>
              <a:rPr lang="nl-NL" dirty="0" err="1"/>
              <a:t>JavaScript</a:t>
            </a:r>
            <a:endParaRPr lang="nl-NL" dirty="0"/>
          </a:p>
          <a:p>
            <a:pPr lvl="1"/>
            <a:r>
              <a:rPr lang="nl-NL" dirty="0"/>
              <a:t>Eerst kijken of bepaalde zaken werken op mobiel i.p.v. alleen desktop – veel tijd gekost (caniuse.com)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33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34730-6CEE-4FD0-AA10-234A176A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Pluspunten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0E923B-F7A9-49B9-B6AB-A81BAA5B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Meenemen naar een volgende keer</a:t>
            </a:r>
          </a:p>
          <a:p>
            <a:pPr lvl="1"/>
            <a:r>
              <a:rPr lang="nl-NL" dirty="0"/>
              <a:t>Goede communicatie</a:t>
            </a:r>
          </a:p>
          <a:p>
            <a:pPr lvl="1"/>
            <a:r>
              <a:rPr lang="nl-NL" dirty="0"/>
              <a:t>Duidelijke mappenstructuur in </a:t>
            </a:r>
            <a:r>
              <a:rPr lang="nl-NL" dirty="0" err="1"/>
              <a:t>Github</a:t>
            </a:r>
            <a:r>
              <a:rPr lang="nl-NL" dirty="0"/>
              <a:t> en Teams</a:t>
            </a:r>
          </a:p>
          <a:p>
            <a:pPr lvl="1"/>
            <a:r>
              <a:rPr lang="nl-NL" dirty="0"/>
              <a:t>Overzichtelijke planning</a:t>
            </a:r>
          </a:p>
          <a:p>
            <a:pPr lvl="1"/>
            <a:r>
              <a:rPr lang="nl-NL" dirty="0"/>
              <a:t>Goed opvangen van/vragen naar onderlinge feedback</a:t>
            </a:r>
          </a:p>
          <a:p>
            <a:pPr lvl="1"/>
            <a:r>
              <a:rPr lang="nl-NL" dirty="0"/>
              <a:t>Prettige sfeer</a:t>
            </a:r>
          </a:p>
          <a:p>
            <a:pPr lvl="1"/>
            <a:r>
              <a:rPr lang="nl-NL" dirty="0"/>
              <a:t>Eerlijke verdeling werk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449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39CCD-3B3E-4B0C-91C4-337159F6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Onderzoeksvraag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7DA004-4780-419F-B8B6-D9CAABF8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Is AR in </a:t>
            </a:r>
            <a:r>
              <a:rPr lang="nl-NL" dirty="0">
                <a:solidFill>
                  <a:srgbClr val="FFFFFF"/>
                </a:solidFill>
                <a:latin typeface="Segoe UI" panose="020B0502040204020203" pitchFamily="34" charset="0"/>
              </a:rPr>
              <a:t>de </a:t>
            </a:r>
            <a:r>
              <a:rPr lang="nl-NL" dirty="0" err="1">
                <a:solidFill>
                  <a:srgbClr val="FFFFFF"/>
                </a:solidFill>
                <a:latin typeface="Segoe UI" panose="020B0502040204020203" pitchFamily="34" charset="0"/>
              </a:rPr>
              <a:t>Hospital</a:t>
            </a:r>
            <a:r>
              <a:rPr lang="nl-NL" dirty="0">
                <a:solidFill>
                  <a:srgbClr val="FFFFFF"/>
                </a:solidFill>
                <a:latin typeface="Segoe UI" panose="020B0502040204020203" pitchFamily="34" charset="0"/>
              </a:rPr>
              <a:t> Hero app </a:t>
            </a:r>
            <a:r>
              <a:rPr lang="nl-NL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geschikt om kinderen tussen de 4 en 11 jaar een afleiding te bieden voor de komende bloedprikafspraak?</a:t>
            </a:r>
          </a:p>
          <a:p>
            <a:endParaRPr lang="nl-NL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0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F2643-D2BD-4A30-9536-6FC4DA49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43B872-384C-4361-A9AB-B08244B6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FFFFFF"/>
                </a:solidFill>
                <a:latin typeface="Segoe UI" panose="020B0502040204020203" pitchFamily="34" charset="0"/>
              </a:rPr>
              <a:t>Ja, omdat de app kinderen verbind met zowel de virtuele als de echte wereld en </a:t>
            </a:r>
            <a:r>
              <a:rPr lang="nl-NL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de features zoals de animaties, de dieren silhouetten en de geluiden/TTS zorgen dat de kinderen beter worden aangetrokken tot de app in tegenstelling tot de statische beelden die er nu zijn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954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BB09B-18D3-40FC-9A55-284F32FE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552CFD-44F5-4764-9301-241EDAD89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 fontScale="92500" lnSpcReduction="20000"/>
          </a:bodyPr>
          <a:lstStyle/>
          <a:p>
            <a:r>
              <a:rPr lang="nl-NL" dirty="0" err="1"/>
              <a:t>Empathize</a:t>
            </a:r>
            <a:r>
              <a:rPr lang="nl-NL" dirty="0"/>
              <a:t> fase</a:t>
            </a:r>
          </a:p>
          <a:p>
            <a:r>
              <a:rPr lang="nl-NL" dirty="0" err="1"/>
              <a:t>Define</a:t>
            </a:r>
            <a:r>
              <a:rPr lang="nl-NL" dirty="0"/>
              <a:t> fase</a:t>
            </a:r>
          </a:p>
          <a:p>
            <a:r>
              <a:rPr lang="nl-NL" dirty="0" err="1"/>
              <a:t>Ideate</a:t>
            </a:r>
            <a:r>
              <a:rPr lang="nl-NL" dirty="0"/>
              <a:t> fase</a:t>
            </a:r>
          </a:p>
          <a:p>
            <a:r>
              <a:rPr lang="nl-NL" dirty="0"/>
              <a:t>Prototype fase</a:t>
            </a:r>
          </a:p>
          <a:p>
            <a:r>
              <a:rPr lang="nl-NL" dirty="0"/>
              <a:t>Test fase</a:t>
            </a:r>
          </a:p>
          <a:p>
            <a:r>
              <a:rPr lang="nl-NL" dirty="0"/>
              <a:t>Verbeterpunten</a:t>
            </a:r>
          </a:p>
          <a:p>
            <a:r>
              <a:rPr lang="nl-NL" dirty="0"/>
              <a:t>Pluspunten</a:t>
            </a:r>
          </a:p>
          <a:p>
            <a:r>
              <a:rPr lang="nl-NL" dirty="0"/>
              <a:t>Onderzoeksvraag</a:t>
            </a:r>
          </a:p>
          <a:p>
            <a:r>
              <a:rPr lang="nl-NL" dirty="0"/>
              <a:t>Conclusie</a:t>
            </a:r>
          </a:p>
          <a:p>
            <a:endParaRPr lang="nl-NL" dirty="0"/>
          </a:p>
        </p:txBody>
      </p:sp>
      <p:pic>
        <p:nvPicPr>
          <p:cNvPr id="1026" name="Picture 2" descr="Wat is Design Thinking en hoe passen we dit toe? | The Argonauts -  Innovatie 'as a service'">
            <a:extLst>
              <a:ext uri="{FF2B5EF4-FFF2-40B4-BE49-F238E27FC236}">
                <a16:creationId xmlns:a16="http://schemas.microsoft.com/office/drawing/2014/main" id="{99F14E6F-7D38-4D95-97CB-A2A80B10B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8548" y="1752600"/>
            <a:ext cx="4419600" cy="194462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3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1B293-56B6-4768-9294-74986A83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Empathize</a:t>
            </a:r>
            <a:r>
              <a:rPr lang="nl-NL" dirty="0"/>
              <a:t> fase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3F57B6-540D-4BFB-B732-7C10226F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Individueel:</a:t>
            </a:r>
          </a:p>
          <a:p>
            <a:pPr lvl="1"/>
            <a:r>
              <a:rPr lang="nl-NL" dirty="0"/>
              <a:t>Interviews</a:t>
            </a:r>
          </a:p>
          <a:p>
            <a:pPr lvl="1"/>
            <a:r>
              <a:rPr lang="nl-NL" dirty="0" err="1"/>
              <a:t>Empathy</a:t>
            </a:r>
            <a:r>
              <a:rPr lang="nl-NL" dirty="0"/>
              <a:t> map</a:t>
            </a:r>
          </a:p>
          <a:p>
            <a:pPr lvl="1"/>
            <a:r>
              <a:rPr lang="nl-NL" dirty="0"/>
              <a:t>Persona</a:t>
            </a:r>
          </a:p>
          <a:p>
            <a:pPr lvl="1"/>
            <a:r>
              <a:rPr lang="nl-NL" dirty="0" err="1"/>
              <a:t>Analogies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Samen:</a:t>
            </a:r>
          </a:p>
          <a:p>
            <a:pPr lvl="1"/>
            <a:r>
              <a:rPr lang="nl-NL" dirty="0" err="1"/>
              <a:t>Competitive</a:t>
            </a:r>
            <a:r>
              <a:rPr lang="nl-NL" dirty="0"/>
              <a:t> analyses</a:t>
            </a:r>
          </a:p>
          <a:p>
            <a:pPr lvl="1"/>
            <a:r>
              <a:rPr lang="nl-NL" dirty="0"/>
              <a:t>Deskresearch</a:t>
            </a:r>
          </a:p>
          <a:p>
            <a:pPr lvl="1"/>
            <a:r>
              <a:rPr lang="nl-NL" dirty="0" err="1"/>
              <a:t>Observation</a:t>
            </a:r>
            <a:r>
              <a:rPr lang="nl-NL" dirty="0"/>
              <a:t> real users</a:t>
            </a:r>
          </a:p>
          <a:p>
            <a:pPr lvl="1"/>
            <a:endParaRPr lang="nl-NL" dirty="0"/>
          </a:p>
          <a:p>
            <a:r>
              <a:rPr lang="nl-NL" dirty="0"/>
              <a:t>Verbeteringen toegepast en opgeslagen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73BC7-3264-4A89-9D5C-31F66C91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Define</a:t>
            </a:r>
            <a:r>
              <a:rPr lang="nl-NL" dirty="0"/>
              <a:t> fase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B4C288-3102-45D3-99E7-F3B754CD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Samen:</a:t>
            </a:r>
          </a:p>
          <a:p>
            <a:pPr lvl="1"/>
            <a:r>
              <a:rPr lang="nl-NL" dirty="0" err="1"/>
              <a:t>Affinity</a:t>
            </a:r>
            <a:r>
              <a:rPr lang="nl-NL" dirty="0"/>
              <a:t> diagram</a:t>
            </a:r>
          </a:p>
          <a:p>
            <a:pPr lvl="1"/>
            <a:r>
              <a:rPr lang="nl-NL" dirty="0" err="1"/>
              <a:t>Analogies</a:t>
            </a:r>
            <a:endParaRPr lang="nl-NL" dirty="0"/>
          </a:p>
          <a:p>
            <a:pPr lvl="1"/>
            <a:r>
              <a:rPr lang="nl-NL" dirty="0" err="1"/>
              <a:t>Empathy</a:t>
            </a:r>
            <a:r>
              <a:rPr lang="nl-NL" dirty="0"/>
              <a:t> map</a:t>
            </a:r>
          </a:p>
          <a:p>
            <a:pPr lvl="1"/>
            <a:r>
              <a:rPr lang="nl-NL" dirty="0"/>
              <a:t>Persona</a:t>
            </a:r>
          </a:p>
          <a:p>
            <a:pPr lvl="1"/>
            <a:r>
              <a:rPr lang="nl-NL" dirty="0"/>
              <a:t>Point Of  View (POV)</a:t>
            </a:r>
          </a:p>
          <a:p>
            <a:pPr lvl="1"/>
            <a:r>
              <a:rPr lang="nl-NL" dirty="0" err="1"/>
              <a:t>Sharing</a:t>
            </a:r>
            <a:r>
              <a:rPr lang="nl-NL" dirty="0"/>
              <a:t> </a:t>
            </a:r>
            <a:r>
              <a:rPr lang="nl-NL" dirty="0" err="1"/>
              <a:t>inspiring</a:t>
            </a:r>
            <a:r>
              <a:rPr lang="nl-NL" dirty="0"/>
              <a:t> </a:t>
            </a:r>
            <a:r>
              <a:rPr lang="nl-NL" dirty="0" err="1"/>
              <a:t>stories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Verbetering toegepast en opgeslagen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90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449B2-95D3-493D-A671-FD839C70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Ideate</a:t>
            </a:r>
            <a:r>
              <a:rPr lang="nl-NL" dirty="0"/>
              <a:t> fase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2FF2CD-B0D7-47E0-98A1-BC70E872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Samen:</a:t>
            </a:r>
          </a:p>
          <a:p>
            <a:pPr lvl="1"/>
            <a:r>
              <a:rPr lang="nl-NL" dirty="0" err="1"/>
              <a:t>Bodystorming</a:t>
            </a:r>
            <a:endParaRPr lang="nl-NL" dirty="0"/>
          </a:p>
          <a:p>
            <a:pPr lvl="1"/>
            <a:r>
              <a:rPr lang="nl-NL" dirty="0"/>
              <a:t>Design matrices</a:t>
            </a:r>
          </a:p>
          <a:p>
            <a:pPr lvl="1"/>
            <a:r>
              <a:rPr lang="nl-NL" dirty="0"/>
              <a:t>Braindumping</a:t>
            </a:r>
          </a:p>
          <a:p>
            <a:pPr lvl="1"/>
            <a:r>
              <a:rPr lang="nl-NL" dirty="0"/>
              <a:t>Hero </a:t>
            </a:r>
            <a:r>
              <a:rPr lang="nl-NL" dirty="0" err="1"/>
              <a:t>stories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r>
              <a:rPr lang="nl-NL" dirty="0"/>
              <a:t>Verbetering toegepast en opgeslagen</a:t>
            </a:r>
          </a:p>
        </p:txBody>
      </p:sp>
    </p:spTree>
    <p:extLst>
      <p:ext uri="{BB962C8B-B14F-4D97-AF65-F5344CB8AC3E}">
        <p14:creationId xmlns:p14="http://schemas.microsoft.com/office/powerpoint/2010/main" val="205653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32B38-0FC7-46D8-8BED-5242511D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Prototype fase (1/3)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ED68CF-C500-4382-9023-64EBD9AD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Toepassen van eerste 3 design matrices:</a:t>
            </a:r>
          </a:p>
          <a:p>
            <a:pPr marL="688975" lvl="1" indent="-457200">
              <a:buFont typeface="+mj-lt"/>
              <a:buAutoNum type="arabicPeriod"/>
            </a:pPr>
            <a:r>
              <a:rPr lang="nl-NL" dirty="0"/>
              <a:t>Low Poly dieren modellen in blender (allen 3 dieren)</a:t>
            </a:r>
          </a:p>
          <a:p>
            <a:pPr marL="688975" lvl="1" indent="-457200">
              <a:buFont typeface="+mj-lt"/>
              <a:buAutoNum type="arabicPeriod"/>
            </a:pPr>
            <a:r>
              <a:rPr lang="nl-NL" dirty="0"/>
              <a:t>Dieren vangen door klikken</a:t>
            </a:r>
          </a:p>
          <a:p>
            <a:pPr marL="688975" lvl="1" indent="-457200">
              <a:buFont typeface="+mj-lt"/>
              <a:buAutoNum type="arabicPeriod"/>
            </a:pPr>
            <a:r>
              <a:rPr lang="nl-NL" dirty="0"/>
              <a:t>Scannen foto dier</a:t>
            </a:r>
          </a:p>
          <a:p>
            <a:pPr marL="688975" lvl="1" indent="-4572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09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C6424-9448-4C23-A4A5-86BF764E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571E63-73C8-4DF6-9A49-343017C69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Feedback familie</a:t>
            </a:r>
          </a:p>
          <a:p>
            <a:pPr lvl="1"/>
            <a:r>
              <a:rPr lang="nl-NL" dirty="0"/>
              <a:t>Gevraagd of alle blender dieren duidelijk</a:t>
            </a:r>
          </a:p>
          <a:p>
            <a:endParaRPr lang="nl-NL" dirty="0"/>
          </a:p>
          <a:p>
            <a:r>
              <a:rPr lang="nl-NL" dirty="0"/>
              <a:t>Feedback opdrachtgever</a:t>
            </a:r>
          </a:p>
          <a:p>
            <a:pPr lvl="1"/>
            <a:r>
              <a:rPr lang="nl-NL" dirty="0"/>
              <a:t>Gevraagd of alle dieren duidelijk</a:t>
            </a:r>
          </a:p>
          <a:p>
            <a:pPr lvl="1"/>
            <a:r>
              <a:rPr lang="nl-NL" dirty="0"/>
              <a:t>Voorkeur klikken op dier</a:t>
            </a:r>
          </a:p>
          <a:p>
            <a:pPr lvl="1"/>
            <a:endParaRPr lang="nl-NL" dirty="0"/>
          </a:p>
          <a:p>
            <a:r>
              <a:rPr lang="nl-NL" dirty="0"/>
              <a:t>Alles dieren waren duidelijk te herkennen. Door gegaan naar volgende fase</a:t>
            </a:r>
          </a:p>
        </p:txBody>
      </p:sp>
    </p:spTree>
    <p:extLst>
      <p:ext uri="{BB962C8B-B14F-4D97-AF65-F5344CB8AC3E}">
        <p14:creationId xmlns:p14="http://schemas.microsoft.com/office/powerpoint/2010/main" val="98855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CB7B2-7970-44E1-A774-A00BD658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Ideate</a:t>
            </a:r>
            <a:r>
              <a:rPr lang="nl-NL" dirty="0"/>
              <a:t> fase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C46893-E2BE-4E29-B29B-82FC80EBC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ym typeface="Wingdings" panose="05000000000000000000" pitchFamily="2" charset="2"/>
              </a:rPr>
              <a:t>Afbeelding scannen mislukt: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Te veel details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Oplossing: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Gebruiken afbeeldingen silhouetten van dieren</a:t>
            </a:r>
          </a:p>
          <a:p>
            <a:r>
              <a:rPr lang="nl-NL" dirty="0">
                <a:sym typeface="Wingdings" panose="05000000000000000000" pitchFamily="2" charset="2"/>
              </a:rPr>
              <a:t>Dier vangen door te klikken niet gelukt: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Niet ondersteund door A-frame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Oplossing: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Scannen door met cursor over dier te </a:t>
            </a:r>
            <a:r>
              <a:rPr lang="nl-NL" dirty="0" err="1">
                <a:sym typeface="Wingdings" panose="05000000000000000000" pitchFamily="2" charset="2"/>
              </a:rPr>
              <a:t>hoveren</a:t>
            </a:r>
            <a:endParaRPr lang="nl-NL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86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407D1-EB76-4A48-B615-361707DC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Prototype fase (2/3)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09617C-5549-43A9-95B0-4E88B71C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Maken markers dieren (silhouetten, voor scannen)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API – bedreigde diersoorten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Design wanneer dier gevangen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Foto maken van dieren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r>
              <a:rPr lang="nl-NL" dirty="0"/>
              <a:t>Video gestuurd naar opdrachtgever voor feedback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7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 blauwe tunnel (16x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7_TF02895261_TF02895261" id="{0B855642-7EAE-4A4A-9145-AB5D7B071D58}" vid="{77C4AD61-F75F-44AE-887F-9787EDA8FFAA}"/>
    </a:ext>
  </a:extLst>
</a:theme>
</file>

<file path=ppt/theme/theme2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480</Words>
  <Application>Microsoft Office PowerPoint</Application>
  <PresentationFormat>Aangepast</PresentationFormat>
  <Paragraphs>129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Corbel</vt:lpstr>
      <vt:lpstr>Segoe UI</vt:lpstr>
      <vt:lpstr>Digitale blauwe tunnel (16x9)</vt:lpstr>
      <vt:lpstr>Hospital Hero: het verzamelen van dieren in de wachtkamer</vt:lpstr>
      <vt:lpstr>Inhoud</vt:lpstr>
      <vt:lpstr>Empathize fase</vt:lpstr>
      <vt:lpstr>Define fase</vt:lpstr>
      <vt:lpstr>Ideate fase</vt:lpstr>
      <vt:lpstr>Prototype fase (1/3)</vt:lpstr>
      <vt:lpstr>Test</vt:lpstr>
      <vt:lpstr>Ideate fase</vt:lpstr>
      <vt:lpstr>Prototype fase (2/3)</vt:lpstr>
      <vt:lpstr>Test</vt:lpstr>
      <vt:lpstr>Ideate fase</vt:lpstr>
      <vt:lpstr>Prototype fase (3/3)</vt:lpstr>
      <vt:lpstr>Test</vt:lpstr>
      <vt:lpstr>Verbeterpunten</vt:lpstr>
      <vt:lpstr>Pluspunten</vt:lpstr>
      <vt:lpstr>Onderzoeksvraag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Hero: het verzamelen van dieren in de wachtkamer</dc:title>
  <dc:creator>Duijvenbode, Daniel van</dc:creator>
  <cp:lastModifiedBy>Duijvenbode, Daniel van</cp:lastModifiedBy>
  <cp:revision>2</cp:revision>
  <dcterms:created xsi:type="dcterms:W3CDTF">2021-01-28T13:23:36Z</dcterms:created>
  <dcterms:modified xsi:type="dcterms:W3CDTF">2021-01-28T14:30:49Z</dcterms:modified>
</cp:coreProperties>
</file>