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462159-F2BB-4A08-9DA5-3FC40AECCCF0}" type="datetimeFigureOut">
              <a:rPr lang="es-MX" smtClean="0"/>
              <a:t>27/01/2017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93A2D-D47E-4403-8C7C-35FF51D74EC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Presentador: López Monroy Marco Eduardo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es-MX" dirty="0" smtClean="0"/>
              <a:t>Herramienta GIT</a:t>
            </a:r>
            <a:br>
              <a:rPr lang="es-MX" dirty="0" smtClean="0"/>
            </a:br>
            <a:r>
              <a:rPr lang="es-MX" dirty="0" smtClean="0"/>
              <a:t>Programación WEB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350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GIT?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Es un software de control de versiones diseñada por </a:t>
            </a:r>
            <a:r>
              <a:rPr lang="es-MX" dirty="0" err="1" smtClean="0"/>
              <a:t>linus</a:t>
            </a:r>
            <a:r>
              <a:rPr lang="es-MX" dirty="0" smtClean="0"/>
              <a:t> </a:t>
            </a:r>
            <a:r>
              <a:rPr lang="es-MX" dirty="0" err="1" smtClean="0"/>
              <a:t>torvalds</a:t>
            </a:r>
            <a:r>
              <a:rPr lang="es-MX" dirty="0" smtClean="0"/>
              <a:t> siendo ágil y confiable de cada versión de aplicaciones cuando dichas aplicaciones tiene un gran número de archivos de código fuente.</a:t>
            </a:r>
            <a:endParaRPr lang="es-MX" dirty="0"/>
          </a:p>
        </p:txBody>
      </p:sp>
      <p:pic>
        <p:nvPicPr>
          <p:cNvPr id="1026" name="Picture 2" descr="Resultado de imagen para signo de preg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302970" cy="283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¿Para que me sirve?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Trabajar en equipo con un grupo de personas desarrollando de manera eficaz y rápida, pudiendo restaurar en cualquier momento si el producto llega a tener ciertos problemas tiendo una gestión eficiente de proyectos grandes.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1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¿Como funciona?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</TotalTime>
  <Words>92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Transmisión de listas</vt:lpstr>
      <vt:lpstr>Herramienta GIT Programación WEB</vt:lpstr>
      <vt:lpstr>¿Qué es GIT?</vt:lpstr>
      <vt:lpstr>¿Para que me sirve?</vt:lpstr>
      <vt:lpstr>¿Como funciona?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 GIT Programación WEB</dc:title>
  <dc:creator>Marco Eduardo López Monroy</dc:creator>
  <cp:lastModifiedBy>Marco Eduardo López Monroy</cp:lastModifiedBy>
  <cp:revision>2</cp:revision>
  <dcterms:created xsi:type="dcterms:W3CDTF">2017-01-27T06:24:29Z</dcterms:created>
  <dcterms:modified xsi:type="dcterms:W3CDTF">2017-01-27T06:47:22Z</dcterms:modified>
</cp:coreProperties>
</file>