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581C53C-ECE2-4A8A-8BB5-266209EA545C}" type="datetimeFigureOut">
              <a:rPr lang="es-MX" smtClean="0"/>
              <a:t>03/02/2017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C2CC063-10B7-460C-AD8F-D09E15C0E0C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web.com/chucherias/editorial/%C2%BFque-es-bootstrap-y-como-funciona-en-el-diseno-web.htm" TargetMode="External"/><Relationship Id="rId2" Type="http://schemas.openxmlformats.org/officeDocument/2006/relationships/hyperlink" Target="http://jorgelessin.com/ventajas-y-desventajas-de-usar-bootstr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escuelaweb.net/bootstrap-desde-ce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BOOTSTRAP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Expositor: López Monroy Marco Eduardo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34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Es una herramienta desarrollada por </a:t>
            </a:r>
            <a:r>
              <a:rPr lang="es-MX" sz="2000" b="1" u="sng" dirty="0" err="1"/>
              <a:t>Twitter</a:t>
            </a:r>
            <a:r>
              <a:rPr lang="es-MX" sz="2000" dirty="0"/>
              <a:t>  que nos permite desarrollar interfaces web con lenguaje </a:t>
            </a:r>
            <a:r>
              <a:rPr lang="es-MX" sz="2000" dirty="0" smtClean="0"/>
              <a:t>html5, CSS  </a:t>
            </a:r>
            <a:r>
              <a:rPr lang="es-MX" sz="2000" dirty="0"/>
              <a:t>y JavaScript, la cual nos permite adaptar la interfaz de la WEB al tamaño del dispositivo en que se visualiza</a:t>
            </a:r>
            <a:r>
              <a:rPr lang="es-MX" sz="2000" dirty="0" smtClean="0"/>
              <a:t>.</a:t>
            </a:r>
            <a:r>
              <a:rPr lang="es-MX" dirty="0" smtClean="0"/>
              <a:t> Esta técnica se llama </a:t>
            </a:r>
            <a:r>
              <a:rPr lang="es-MX" b="1" u="sng" dirty="0" err="1" smtClean="0"/>
              <a:t>responsive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design</a:t>
            </a:r>
            <a:r>
              <a:rPr lang="es-MX" dirty="0" smtClean="0"/>
              <a:t>.</a:t>
            </a:r>
            <a:endParaRPr lang="es-MX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BOOTSTRAP?</a:t>
            </a:r>
            <a:endParaRPr lang="es-MX" dirty="0"/>
          </a:p>
        </p:txBody>
      </p:sp>
      <p:pic>
        <p:nvPicPr>
          <p:cNvPr id="1026" name="Picture 2" descr="Resultado de imagen para smartphone laptop tab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9080"/>
            <a:ext cx="3868233" cy="230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2060848"/>
            <a:ext cx="7745505" cy="38778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dirty="0" err="1" smtClean="0"/>
              <a:t>Bootstrap</a:t>
            </a:r>
            <a:r>
              <a:rPr lang="es-MX" dirty="0" smtClean="0"/>
              <a:t> no tiene mucho soporte para HTML5 y CSS3, es compatible con la mayoría de navegadores web, ciertos navegador antiguos (no actualizados) no son compatibles con </a:t>
            </a:r>
            <a:r>
              <a:rPr lang="es-MX" dirty="0" err="1" smtClean="0"/>
              <a:t>Bootstrap</a:t>
            </a:r>
            <a:r>
              <a:rPr lang="es-MX" dirty="0" smtClean="0"/>
              <a:t>, al crear interfaces web, los diseños creados por </a:t>
            </a:r>
            <a:r>
              <a:rPr lang="es-MX" dirty="0" err="1"/>
              <a:t>B</a:t>
            </a:r>
            <a:r>
              <a:rPr lang="es-MX" dirty="0" err="1" smtClean="0"/>
              <a:t>ootstrap</a:t>
            </a:r>
            <a:r>
              <a:rPr lang="es-MX" dirty="0" smtClean="0"/>
              <a:t> son ligeros, fácil de usar e intuitivos. 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endParaRPr lang="es-MX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funciona BOOTSTRAP?</a:t>
            </a:r>
            <a:endParaRPr lang="es-MX" dirty="0"/>
          </a:p>
        </p:txBody>
      </p:sp>
      <p:pic>
        <p:nvPicPr>
          <p:cNvPr id="2050" name="Picture 2" descr="Resultado de imagen para bootstrap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4273319" cy="271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Al </a:t>
            </a:r>
            <a:r>
              <a:rPr lang="es-MX" dirty="0"/>
              <a:t>momento de cargar y al adaptarse a otros dispositivos el </a:t>
            </a:r>
            <a:r>
              <a:rPr lang="es-MX" dirty="0" smtClean="0"/>
              <a:t>Framework </a:t>
            </a:r>
            <a:r>
              <a:rPr lang="es-MX" dirty="0"/>
              <a:t>manda llamar varios elementos con estilos predefinidos:</a:t>
            </a:r>
          </a:p>
          <a:p>
            <a:pPr algn="just"/>
            <a:r>
              <a:rPr lang="es-MX" dirty="0"/>
              <a:t>Botones</a:t>
            </a:r>
          </a:p>
          <a:p>
            <a:pPr algn="just"/>
            <a:r>
              <a:rPr lang="es-MX" dirty="0"/>
              <a:t>Menús desplegables</a:t>
            </a:r>
          </a:p>
          <a:p>
            <a:pPr algn="just"/>
            <a:r>
              <a:rPr lang="es-MX" dirty="0"/>
              <a:t>Formularios (</a:t>
            </a:r>
            <a:r>
              <a:rPr lang="es-MX" dirty="0" err="1"/>
              <a:t>Jquery</a:t>
            </a:r>
            <a:r>
              <a:rPr lang="es-MX" dirty="0" smtClean="0"/>
              <a:t>)</a:t>
            </a:r>
          </a:p>
          <a:p>
            <a:pPr algn="just"/>
            <a:r>
              <a:rPr lang="es-MX" dirty="0" err="1" smtClean="0"/>
              <a:t>Tooltips</a:t>
            </a:r>
            <a:r>
              <a:rPr lang="es-MX" dirty="0" smtClean="0"/>
              <a:t> dinámicos.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4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3200" dirty="0" smtClean="0"/>
              <a:t>La página web se adapta de acuerdo al tamaño del dispositivo donde se acceda, usando media </a:t>
            </a:r>
            <a:r>
              <a:rPr lang="es-MX" sz="3200" dirty="0" err="1" smtClean="0"/>
              <a:t>queries</a:t>
            </a:r>
            <a:r>
              <a:rPr lang="es-MX" sz="3200" dirty="0" smtClean="0"/>
              <a:t>, siendo un módulo de adaptación de CSS3 que permita la representación de contenidos depende la resolución de la pantalla y si se trabaja en porcentajes. </a:t>
            </a:r>
            <a:endParaRPr lang="es-MX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 de </a:t>
            </a:r>
            <a:r>
              <a:rPr lang="es-MX" dirty="0" err="1" smtClean="0"/>
              <a:t>Responsive</a:t>
            </a:r>
            <a:r>
              <a:rPr lang="es-MX" dirty="0" smtClean="0"/>
              <a:t> </a:t>
            </a:r>
            <a:r>
              <a:rPr lang="es-MX" dirty="0" err="1" smtClean="0"/>
              <a:t>Desing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09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Ventajas</a:t>
            </a:r>
          </a:p>
          <a:p>
            <a:r>
              <a:rPr lang="es-MX" dirty="0" smtClean="0"/>
              <a:t>Utiliza componentes y servicios web HTML5 </a:t>
            </a:r>
            <a:r>
              <a:rPr lang="es-MX" dirty="0" err="1" smtClean="0"/>
              <a:t>shim</a:t>
            </a:r>
            <a:r>
              <a:rPr lang="es-MX" dirty="0" smtClean="0"/>
              <a:t>, Normalize.css, OOCSS, </a:t>
            </a:r>
            <a:r>
              <a:rPr lang="es-MX" dirty="0" err="1" smtClean="0"/>
              <a:t>Jquery</a:t>
            </a:r>
            <a:r>
              <a:rPr lang="es-MX" dirty="0" smtClean="0"/>
              <a:t> UI, LESS y </a:t>
            </a:r>
            <a:r>
              <a:rPr lang="es-MX" dirty="0" err="1" smtClean="0"/>
              <a:t>GitHub</a:t>
            </a:r>
            <a:r>
              <a:rPr lang="es-MX" dirty="0" smtClean="0"/>
              <a:t>.</a:t>
            </a:r>
          </a:p>
          <a:p>
            <a:r>
              <a:rPr lang="es-MX" dirty="0" smtClean="0"/>
              <a:t>Permite practicar y perdura en el tiempo.</a:t>
            </a:r>
          </a:p>
          <a:p>
            <a:r>
              <a:rPr lang="es-MX" dirty="0" smtClean="0"/>
              <a:t>Uso de LESS es una ampliación a las famosas hojas de estilo CSS, pero a diferencia de estás,  funciona como un lenguaje de programación, permitiendo variables, funciones, operaciones aritméticas para </a:t>
            </a:r>
            <a:r>
              <a:rPr lang="es-MX" dirty="0" err="1" smtClean="0"/>
              <a:t>acelear</a:t>
            </a:r>
            <a:r>
              <a:rPr lang="es-MX" dirty="0" smtClean="0"/>
              <a:t> los servicios web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y desventajas de BOOTSTRAP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984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Uso de OOCSS orientado a objetos organizado por módulos independientes y reutilizables en todo el proyecto.</a:t>
            </a:r>
          </a:p>
          <a:p>
            <a:r>
              <a:rPr lang="es-MX" dirty="0" smtClean="0"/>
              <a:t>Herramienta sencilla y ágil para construir sitios web e interfaces. </a:t>
            </a:r>
          </a:p>
          <a:p>
            <a:r>
              <a:rPr lang="es-MX" dirty="0" smtClean="0"/>
              <a:t>Está optimizado.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46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Tiene diferente estructura en la programación y diferente nomenclatura.</a:t>
            </a:r>
          </a:p>
          <a:p>
            <a:r>
              <a:rPr lang="es-MX" dirty="0" smtClean="0"/>
              <a:t>Nueva adaptación a diseño </a:t>
            </a:r>
            <a:r>
              <a:rPr lang="es-MX" dirty="0" err="1" smtClean="0"/>
              <a:t>grid</a:t>
            </a:r>
            <a:r>
              <a:rPr lang="es-MX" dirty="0" smtClean="0"/>
              <a:t> de 12 columnas que se modifican según el dispositivo.</a:t>
            </a:r>
          </a:p>
          <a:p>
            <a:r>
              <a:rPr lang="es-MX" dirty="0" smtClean="0"/>
              <a:t>Contiene anchos </a:t>
            </a:r>
            <a:r>
              <a:rPr lang="es-MX" dirty="0" err="1" smtClean="0"/>
              <a:t>margenes</a:t>
            </a:r>
            <a:r>
              <a:rPr lang="es-MX" dirty="0" smtClean="0"/>
              <a:t> y altos de </a:t>
            </a:r>
            <a:r>
              <a:rPr lang="es-MX" dirty="0" err="1" smtClean="0"/>
              <a:t>linea</a:t>
            </a:r>
            <a:r>
              <a:rPr lang="es-MX" dirty="0" smtClean="0"/>
              <a:t> al realizar cambios.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 de BOOTSTRAP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751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http://jorgelessin.com/ventajas-y-desventajas-de-usar-bootstrap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>
                <a:hlinkClick r:id="rId3"/>
              </a:rPr>
              <a:t>http://www.arweb.com/chucherias/editorial/%</a:t>
            </a:r>
            <a:r>
              <a:rPr lang="es-MX" dirty="0" smtClean="0">
                <a:hlinkClick r:id="rId3"/>
              </a:rPr>
              <a:t>C2%BFque-es-bootstrap-y-como-funciona-en-el-diseno-web.htm</a:t>
            </a:r>
            <a:endParaRPr lang="es-MX" dirty="0" smtClean="0"/>
          </a:p>
          <a:p>
            <a:r>
              <a:rPr lang="es-MX" dirty="0">
                <a:hlinkClick r:id="rId4"/>
              </a:rPr>
              <a:t>http://blog.escuelaweb.net/bootstrap-desde-cero</a:t>
            </a:r>
            <a:r>
              <a:rPr lang="es-MX" dirty="0" smtClean="0">
                <a:hlinkClick r:id="rId4"/>
              </a:rPr>
              <a:t>/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Links de referencia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618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67</TotalTime>
  <Words>351</Words>
  <Application>Microsoft Office PowerPoint</Application>
  <PresentationFormat>Presentación en pantalla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Cartoné</vt:lpstr>
      <vt:lpstr>BOOTSTRAP</vt:lpstr>
      <vt:lpstr>¿Qué es BOOTSTRAP?</vt:lpstr>
      <vt:lpstr>¿Como funciona BOOTSTRAP?</vt:lpstr>
      <vt:lpstr>Presentación de PowerPoint</vt:lpstr>
      <vt:lpstr>Beneficios de Responsive Desing</vt:lpstr>
      <vt:lpstr>Ventajas y desventajas de BOOTSTRAP</vt:lpstr>
      <vt:lpstr>Presentación de PowerPoint</vt:lpstr>
      <vt:lpstr>Desventajas de BOOTSTRAP</vt:lpstr>
      <vt:lpstr>Links de referencia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Marco Eduardo López Monroy</dc:creator>
  <cp:lastModifiedBy>Marco Eduardo López Monroy</cp:lastModifiedBy>
  <cp:revision>6</cp:revision>
  <dcterms:created xsi:type="dcterms:W3CDTF">2017-02-01T18:21:15Z</dcterms:created>
  <dcterms:modified xsi:type="dcterms:W3CDTF">2017-02-03T17:29:32Z</dcterms:modified>
</cp:coreProperties>
</file>