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462159-F2BB-4A08-9DA5-3FC40AECCCF0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Presentador: López Monroy Marco Eduardo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s-MX" dirty="0" smtClean="0"/>
              <a:t>Herramienta GIT</a:t>
            </a:r>
            <a:br>
              <a:rPr lang="es-MX" dirty="0" smtClean="0"/>
            </a:br>
            <a:r>
              <a:rPr lang="es-MX" dirty="0" smtClean="0"/>
              <a:t>Programación WEB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350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GIT?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Es un software de control de </a:t>
            </a:r>
            <a:r>
              <a:rPr lang="es-MX" dirty="0" smtClean="0"/>
              <a:t>versiones que gestiona los cambios que se realizan sobre los elementos de algún producto o una configuración del mismo producto, en la gestión de los diversos cambios que se van realizando sobre los elementos de un producto o configuración.</a:t>
            </a:r>
            <a:endParaRPr lang="es-MX" dirty="0"/>
          </a:p>
        </p:txBody>
      </p:sp>
      <p:pic>
        <p:nvPicPr>
          <p:cNvPr id="1026" name="Picture 2" descr="Resultado de imagen para signo de pregun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3302970" cy="28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4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que me sirve?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Trabajar en equipo con un grupo de personas desarrollando de manera eficaz y rápida, pudiendo restaurar en cualquier momento si el producto llega a tener ciertos problemas </a:t>
            </a:r>
            <a:r>
              <a:rPr lang="es-MX" dirty="0" smtClean="0"/>
              <a:t>siendo </a:t>
            </a:r>
            <a:r>
              <a:rPr lang="es-MX" dirty="0" smtClean="0"/>
              <a:t>una gestión eficiente de proyectos grandes</a:t>
            </a:r>
            <a:r>
              <a:rPr lang="es-MX" dirty="0" smtClean="0"/>
              <a:t>. </a:t>
            </a:r>
            <a:endParaRPr lang="es-MX" dirty="0"/>
          </a:p>
        </p:txBody>
      </p:sp>
      <p:pic>
        <p:nvPicPr>
          <p:cNvPr id="4" name="Picture 2" descr="Resultado de imagen para signo de pregun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7" y="3068960"/>
            <a:ext cx="3302970" cy="28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7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¿Como funciona?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Trabaja en tiempo real programando una página web, cuando subimos o actualizamos el código en la nube donde le podemos añadir alguna parte o editar cosas que no funcionan como deberían</a:t>
            </a:r>
            <a:r>
              <a:rPr lang="es-MX" dirty="0" smtClean="0"/>
              <a:t> de servir. </a:t>
            </a:r>
            <a:endParaRPr lang="es-MX" dirty="0"/>
          </a:p>
        </p:txBody>
      </p:sp>
      <p:pic>
        <p:nvPicPr>
          <p:cNvPr id="4" name="Picture 2" descr="Resultado de imagen para signo de pregun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3302970" cy="28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</TotalTime>
  <Words>141</Words>
  <Application>Microsoft Office PowerPoint</Application>
  <PresentationFormat>Presentación en pantalla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Transmisión de listas</vt:lpstr>
      <vt:lpstr>Herramienta GIT Programación WEB</vt:lpstr>
      <vt:lpstr>¿Qué es GIT?</vt:lpstr>
      <vt:lpstr>¿Para que me sirve?</vt:lpstr>
      <vt:lpstr>¿Como funciona?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 GIT Programación WEB</dc:title>
  <dc:creator>Marco Eduardo López Monroy</dc:creator>
  <cp:lastModifiedBy>Marco Eduardo López Monroy</cp:lastModifiedBy>
  <cp:revision>3</cp:revision>
  <dcterms:created xsi:type="dcterms:W3CDTF">2017-01-27T06:24:29Z</dcterms:created>
  <dcterms:modified xsi:type="dcterms:W3CDTF">2017-01-30T15:42:35Z</dcterms:modified>
</cp:coreProperties>
</file>