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0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1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51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89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9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0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9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3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4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7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3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EE12C2-4398-4F5C-9092-A9D99A997E55}" type="datetimeFigureOut">
              <a:rPr lang="pt-BR" smtClean="0"/>
              <a:t>16/12/2022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12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fsa" TargetMode="External"/><Relationship Id="rId2" Type="http://schemas.openxmlformats.org/officeDocument/2006/relationships/hyperlink" Target="https://www.linkedin.com/in/marcos-antonio-alves-de-s&#225;-filho-4852311a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BD594-8BE2-DCAC-F7CB-3BC81F944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5478"/>
            <a:ext cx="12192000" cy="1825096"/>
          </a:xfrm>
        </p:spPr>
        <p:txBody>
          <a:bodyPr>
            <a:normAutofit/>
          </a:bodyPr>
          <a:lstStyle/>
          <a:p>
            <a:r>
              <a:rPr lang="pt-BR" dirty="0"/>
              <a:t>apresentação do projeto final curso 4ª academia .net atos.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92B2B-A6A4-FAD7-665C-44D5E730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278" y="3617427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dirty="0"/>
              <a:t>Marcos Antonio Alves de Sá Filho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9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68926-6418-AF7E-3D59-64C4DD6C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tecnologias utilizadas e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BEAE6-1A60-8F7E-8CFD-BA9120EB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2453"/>
            <a:ext cx="10820400" cy="4286342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2200" dirty="0"/>
              <a:t>Base em ASP.Net Core;</a:t>
            </a:r>
          </a:p>
          <a:p>
            <a:r>
              <a:rPr lang="pt-BR" sz="2200" dirty="0"/>
              <a:t>MVC (Model View Controller);</a:t>
            </a:r>
          </a:p>
          <a:p>
            <a:r>
              <a:rPr lang="pt-BR" sz="2200" dirty="0"/>
              <a:t>Entity Framework Code First;</a:t>
            </a:r>
          </a:p>
          <a:p>
            <a:r>
              <a:rPr lang="pt-BR" sz="2200" dirty="0"/>
              <a:t>SQL Server;</a:t>
            </a:r>
          </a:p>
          <a:p>
            <a:r>
              <a:rPr lang="pt-BR" sz="2200" dirty="0"/>
              <a:t>Bootstrap;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O projeto é uma biblioteca de cadastro, armazenamento e organização de jogos eletrônicos possuídos pelo usuário;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A094D2-D4EF-7FE4-998B-1F40D3D3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F7680-E96D-BDA4-912D-C64851C4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639315"/>
            <a:ext cx="11859491" cy="55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8C4037-22D8-9898-6BCB-E0195A74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AEA425-C80A-F789-A4D3-2DF90F9C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8" y="623667"/>
            <a:ext cx="11859064" cy="5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5D5B25-5233-7C00-FCEA-0298E564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5A7951-5196-D532-B862-D278D04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639315"/>
            <a:ext cx="11928763" cy="56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C3570-CBB8-A8E6-0868-8ECCC2CE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F446EA-1B87-4BE6-5C76-1C36E0E5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0" y="639315"/>
            <a:ext cx="11871000" cy="55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6B850-3EDD-EE95-619C-F5AAAF9C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A32B14-BE77-6974-E9BB-1135DCC4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2" y="536721"/>
            <a:ext cx="11915335" cy="5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C4C4C-2115-FBFD-029B-AF251F47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F86EBF-3950-8C83-0B40-88A88194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39315"/>
            <a:ext cx="11776364" cy="57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3A2EE-4016-D61E-2508-8EF1BF33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436" y="849039"/>
            <a:ext cx="8610600" cy="1293028"/>
          </a:xfrm>
        </p:spPr>
        <p:txBody>
          <a:bodyPr/>
          <a:lstStyle/>
          <a:p>
            <a:pPr algn="l"/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E76DA-3BDF-CD2D-3E2A-930A0C96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LinkedIn: </a:t>
            </a:r>
            <a:r>
              <a:rPr lang="pt-BR" dirty="0">
                <a:hlinkClick r:id="rId2"/>
              </a:rPr>
              <a:t>https://www.linkedin.com/in/marcos-antonio-alves-de-sá-filho-4852311a7/</a:t>
            </a:r>
            <a:endParaRPr lang="pt-BR" dirty="0"/>
          </a:p>
          <a:p>
            <a:endParaRPr lang="pt-BR" dirty="0"/>
          </a:p>
          <a:p>
            <a:r>
              <a:rPr lang="pt-BR" dirty="0"/>
              <a:t>GitHub: </a:t>
            </a:r>
            <a:r>
              <a:rPr lang="pt-BR" dirty="0">
                <a:hlinkClick r:id="rId3"/>
              </a:rPr>
              <a:t>https://github.com/Marcofsa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marcofsaoperacional@outlook.com</a:t>
            </a:r>
          </a:p>
          <a:p>
            <a:endParaRPr lang="pt-BR" dirty="0"/>
          </a:p>
          <a:p>
            <a:r>
              <a:rPr lang="pt-BR" dirty="0"/>
              <a:t>Telefone: (87)9 8858-3788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5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306</TotalTime>
  <Words>101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apresentação do projeto final curso 4ª academia .net atos.</vt:lpstr>
      <vt:lpstr>tecnologias utilizadas e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final:  curso .net</dc:title>
  <dc:creator>Marcos Antonio Alves de Sá Filho</dc:creator>
  <cp:lastModifiedBy>Marcos Antonio Alves de Sá Filho</cp:lastModifiedBy>
  <cp:revision>28</cp:revision>
  <dcterms:created xsi:type="dcterms:W3CDTF">2022-12-09T19:18:23Z</dcterms:created>
  <dcterms:modified xsi:type="dcterms:W3CDTF">2022-12-16T18:16:56Z</dcterms:modified>
</cp:coreProperties>
</file>