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6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93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82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45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91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1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30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13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1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1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8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6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41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4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1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12C2-4398-4F5C-9092-A9D99A997E5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70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BD594-8BE2-DCAC-F7CB-3BC81F944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final: </a:t>
            </a:r>
            <a:br>
              <a:rPr lang="pt-BR" dirty="0"/>
            </a:br>
            <a:r>
              <a:rPr lang="pt-BR" dirty="0"/>
              <a:t>curso 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92B2B-A6A4-FAD7-665C-44D5E7307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05924"/>
            <a:ext cx="9448800" cy="685800"/>
          </a:xfrm>
        </p:spPr>
        <p:txBody>
          <a:bodyPr/>
          <a:lstStyle/>
          <a:p>
            <a:r>
              <a:rPr lang="pt-BR" dirty="0"/>
              <a:t>Aluno: Marcos Antonio Alves de Sá Filho</a:t>
            </a:r>
          </a:p>
        </p:txBody>
      </p:sp>
    </p:spTree>
    <p:extLst>
      <p:ext uri="{BB962C8B-B14F-4D97-AF65-F5344CB8AC3E}">
        <p14:creationId xmlns:p14="http://schemas.microsoft.com/office/powerpoint/2010/main" val="30529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9482D-D160-BFE6-31D0-43362F6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1293028"/>
          </a:xfrm>
        </p:spPr>
        <p:txBody>
          <a:bodyPr/>
          <a:lstStyle/>
          <a:p>
            <a:r>
              <a:rPr lang="pt-BR" dirty="0"/>
              <a:t>Tela inicial da aplicação web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A094D2-D4EF-7FE4-998B-1F40D3D3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4019F-BB70-55B0-F1E5-39011A63A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1" y="986329"/>
            <a:ext cx="11957538" cy="572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FDD20-799C-89C3-4992-E2D87228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18049"/>
            <a:ext cx="8610600" cy="1293028"/>
          </a:xfrm>
        </p:spPr>
        <p:txBody>
          <a:bodyPr/>
          <a:lstStyle/>
          <a:p>
            <a:r>
              <a:rPr lang="pt-BR" dirty="0"/>
              <a:t>Tela de cadastros e lista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8256BC-FCF8-9406-64D6-D56D825B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CCB10-99FD-1D72-5378-B5ACA810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1" y="1343510"/>
            <a:ext cx="11732457" cy="52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1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E21DF-9594-B18F-5589-21492676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24" y="315759"/>
            <a:ext cx="8610600" cy="1293028"/>
          </a:xfrm>
        </p:spPr>
        <p:txBody>
          <a:bodyPr/>
          <a:lstStyle/>
          <a:p>
            <a:r>
              <a:rPr lang="pt-BR" dirty="0"/>
              <a:t>Tela de cadastros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15B122-6C1E-B6BB-314D-FA24A75DF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8" y="1336431"/>
            <a:ext cx="11802794" cy="5205810"/>
          </a:xfrm>
        </p:spPr>
      </p:pic>
    </p:spTree>
    <p:extLst>
      <p:ext uri="{BB962C8B-B14F-4D97-AF65-F5344CB8AC3E}">
        <p14:creationId xmlns:p14="http://schemas.microsoft.com/office/powerpoint/2010/main" val="41654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6784-607C-E225-06B8-A8E8BB9C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815"/>
            <a:ext cx="8610600" cy="1293028"/>
          </a:xfrm>
        </p:spPr>
        <p:txBody>
          <a:bodyPr/>
          <a:lstStyle/>
          <a:p>
            <a:r>
              <a:rPr lang="pt-BR" dirty="0"/>
              <a:t>Tela de detalhes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EC3570-CBB8-A8E6-0868-8ECCC2CE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53355-A5AC-558D-2830-12342B74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1121421"/>
            <a:ext cx="11662118" cy="56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5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98E-975B-2802-66E8-9EFD1092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646" y="298048"/>
            <a:ext cx="8610600" cy="1293028"/>
          </a:xfrm>
        </p:spPr>
        <p:txBody>
          <a:bodyPr/>
          <a:lstStyle/>
          <a:p>
            <a:r>
              <a:rPr lang="pt-BR" dirty="0"/>
              <a:t>Tela de edição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E6B850-3EDD-EE95-619C-F5AAAF9C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BF441C-9271-1D86-94EE-791F56D5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1277944"/>
            <a:ext cx="11698514" cy="53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B0CC-37B2-01AE-6708-6D6AB29F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9" y="124691"/>
            <a:ext cx="8610600" cy="1293028"/>
          </a:xfrm>
        </p:spPr>
        <p:txBody>
          <a:bodyPr/>
          <a:lstStyle/>
          <a:p>
            <a:r>
              <a:rPr lang="pt-BR" dirty="0"/>
              <a:t>Tela de exclusão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C4C4C-2115-FBFD-029B-AF251F47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C81D1D-9C03-F127-6AE0-F354619C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1001485"/>
            <a:ext cx="11563267" cy="57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5474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66</TotalTime>
  <Words>37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Trilha de Vapor</vt:lpstr>
      <vt:lpstr>Projeto final:  curso .net</vt:lpstr>
      <vt:lpstr>Tela inicial da aplicação web</vt:lpstr>
      <vt:lpstr>Tela de cadastros e lista</vt:lpstr>
      <vt:lpstr>Tela de cadastros</vt:lpstr>
      <vt:lpstr>Tela de detalhes</vt:lpstr>
      <vt:lpstr>Tela de edição</vt:lpstr>
      <vt:lpstr>Tela de exclusão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final:  curso .net</dc:title>
  <dc:creator>Marcos Antonio Alves de Sá Filho</dc:creator>
  <cp:lastModifiedBy>Marcos Antonio Alves de Sá Filho</cp:lastModifiedBy>
  <cp:revision>4</cp:revision>
  <dcterms:created xsi:type="dcterms:W3CDTF">2022-12-09T19:18:23Z</dcterms:created>
  <dcterms:modified xsi:type="dcterms:W3CDTF">2022-12-12T18:07:08Z</dcterms:modified>
</cp:coreProperties>
</file>