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57" r:id="rId4"/>
    <p:sldId id="280" r:id="rId5"/>
    <p:sldId id="28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A6C"/>
    <a:srgbClr val="0F3375"/>
    <a:srgbClr val="7030A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1"/>
    <p:restoredTop sz="94677"/>
  </p:normalViewPr>
  <p:slideViewPr>
    <p:cSldViewPr snapToGrid="0" snapToObjects="1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51287-84C4-804F-B40D-1BD124F66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ROBÓTICA COMPUTACIONAL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665DCC-16BB-594E-A480-8D4D91FD0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PROF. FÁBIO MIRANDA</a:t>
            </a:r>
            <a:br>
              <a:rPr lang="pt-BR" dirty="0"/>
            </a:br>
            <a:r>
              <a:rPr lang="pt-BR" dirty="0"/>
              <a:t>ALUNO: MARCO MOLITERNO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53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ixaDeTexto 36">
            <a:extLst>
              <a:ext uri="{FF2B5EF4-FFF2-40B4-BE49-F238E27FC236}">
                <a16:creationId xmlns:a16="http://schemas.microsoft.com/office/drawing/2014/main" id="{984EE25F-2718-4372-8916-C21808160036}"/>
              </a:ext>
            </a:extLst>
          </p:cNvPr>
          <p:cNvSpPr txBox="1"/>
          <p:nvPr/>
        </p:nvSpPr>
        <p:spPr>
          <a:xfrm>
            <a:off x="3646275" y="940568"/>
            <a:ext cx="6087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O PROBLEMA: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FCE6D370-F2BC-49DD-8C11-6E973876DC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8ED2C2"/>
              </a:clrFrom>
              <a:clrTo>
                <a:srgbClr val="8ED2C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3598" y="2731960"/>
            <a:ext cx="5384800" cy="3898900"/>
          </a:xfrm>
          <a:prstGeom prst="rect">
            <a:avLst/>
          </a:prstGeom>
          <a:ln>
            <a:noFill/>
          </a:ln>
        </p:spPr>
      </p:pic>
      <p:sp>
        <p:nvSpPr>
          <p:cNvPr id="39" name="Oval 6">
            <a:extLst>
              <a:ext uri="{FF2B5EF4-FFF2-40B4-BE49-F238E27FC236}">
                <a16:creationId xmlns:a16="http://schemas.microsoft.com/office/drawing/2014/main" id="{871F4EBD-6FE9-4C0F-BEF2-9ECD917499BA}"/>
              </a:ext>
            </a:extLst>
          </p:cNvPr>
          <p:cNvSpPr/>
          <p:nvPr/>
        </p:nvSpPr>
        <p:spPr>
          <a:xfrm>
            <a:off x="7741711" y="5594211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A41897F5-DBD0-4154-A418-E70FE7DE85CF}"/>
              </a:ext>
            </a:extLst>
          </p:cNvPr>
          <p:cNvSpPr/>
          <p:nvPr/>
        </p:nvSpPr>
        <p:spPr>
          <a:xfrm>
            <a:off x="9437260" y="2751056"/>
            <a:ext cx="162000" cy="16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1F278CC-45B0-4C2D-90C5-03EFF22C1FAD}"/>
              </a:ext>
            </a:extLst>
          </p:cNvPr>
          <p:cNvSpPr txBox="1"/>
          <p:nvPr/>
        </p:nvSpPr>
        <p:spPr>
          <a:xfrm>
            <a:off x="7245421" y="582420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Origem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3332C41-C1FA-4A54-945E-1929A2931C4D}"/>
              </a:ext>
            </a:extLst>
          </p:cNvPr>
          <p:cNvSpPr txBox="1"/>
          <p:nvPr/>
        </p:nvSpPr>
        <p:spPr>
          <a:xfrm>
            <a:off x="9626320" y="2547294"/>
            <a:ext cx="90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Destino</a:t>
            </a:r>
          </a:p>
        </p:txBody>
      </p:sp>
      <p:sp>
        <p:nvSpPr>
          <p:cNvPr id="43" name="Forma Livre 3">
            <a:extLst>
              <a:ext uri="{FF2B5EF4-FFF2-40B4-BE49-F238E27FC236}">
                <a16:creationId xmlns:a16="http://schemas.microsoft.com/office/drawing/2014/main" id="{C9D9879F-EF31-44A5-A56F-E6E758CE6CBC}"/>
              </a:ext>
            </a:extLst>
          </p:cNvPr>
          <p:cNvSpPr/>
          <p:nvPr/>
        </p:nvSpPr>
        <p:spPr>
          <a:xfrm>
            <a:off x="7952448" y="2883127"/>
            <a:ext cx="2688378" cy="3265714"/>
          </a:xfrm>
          <a:custGeom>
            <a:avLst/>
            <a:gdLst>
              <a:gd name="connsiteX0" fmla="*/ 0 w 2573383"/>
              <a:gd name="connsiteY0" fmla="*/ 2664822 h 3265714"/>
              <a:gd name="connsiteX1" fmla="*/ 104503 w 2573383"/>
              <a:gd name="connsiteY1" fmla="*/ 2521131 h 3265714"/>
              <a:gd name="connsiteX2" fmla="*/ 130629 w 2573383"/>
              <a:gd name="connsiteY2" fmla="*/ 2468880 h 3265714"/>
              <a:gd name="connsiteX3" fmla="*/ 169817 w 2573383"/>
              <a:gd name="connsiteY3" fmla="*/ 2429691 h 3265714"/>
              <a:gd name="connsiteX4" fmla="*/ 195943 w 2573383"/>
              <a:gd name="connsiteY4" fmla="*/ 2377440 h 3265714"/>
              <a:gd name="connsiteX5" fmla="*/ 248194 w 2573383"/>
              <a:gd name="connsiteY5" fmla="*/ 2312125 h 3265714"/>
              <a:gd name="connsiteX6" fmla="*/ 300446 w 2573383"/>
              <a:gd name="connsiteY6" fmla="*/ 2233748 h 3265714"/>
              <a:gd name="connsiteX7" fmla="*/ 339634 w 2573383"/>
              <a:gd name="connsiteY7" fmla="*/ 2181497 h 3265714"/>
              <a:gd name="connsiteX8" fmla="*/ 365760 w 2573383"/>
              <a:gd name="connsiteY8" fmla="*/ 2142308 h 3265714"/>
              <a:gd name="connsiteX9" fmla="*/ 404949 w 2573383"/>
              <a:gd name="connsiteY9" fmla="*/ 2103120 h 3265714"/>
              <a:gd name="connsiteX10" fmla="*/ 496389 w 2573383"/>
              <a:gd name="connsiteY10" fmla="*/ 1972491 h 3265714"/>
              <a:gd name="connsiteX11" fmla="*/ 535577 w 2573383"/>
              <a:gd name="connsiteY11" fmla="*/ 1933302 h 3265714"/>
              <a:gd name="connsiteX12" fmla="*/ 574766 w 2573383"/>
              <a:gd name="connsiteY12" fmla="*/ 1867988 h 3265714"/>
              <a:gd name="connsiteX13" fmla="*/ 613954 w 2573383"/>
              <a:gd name="connsiteY13" fmla="*/ 1815737 h 3265714"/>
              <a:gd name="connsiteX14" fmla="*/ 679269 w 2573383"/>
              <a:gd name="connsiteY14" fmla="*/ 1724297 h 3265714"/>
              <a:gd name="connsiteX15" fmla="*/ 757646 w 2573383"/>
              <a:gd name="connsiteY15" fmla="*/ 1645920 h 3265714"/>
              <a:gd name="connsiteX16" fmla="*/ 836023 w 2573383"/>
              <a:gd name="connsiteY16" fmla="*/ 1580605 h 3265714"/>
              <a:gd name="connsiteX17" fmla="*/ 849086 w 2573383"/>
              <a:gd name="connsiteY17" fmla="*/ 1541417 h 3265714"/>
              <a:gd name="connsiteX18" fmla="*/ 940526 w 2573383"/>
              <a:gd name="connsiteY18" fmla="*/ 1449977 h 3265714"/>
              <a:gd name="connsiteX19" fmla="*/ 966652 w 2573383"/>
              <a:gd name="connsiteY19" fmla="*/ 1410788 h 3265714"/>
              <a:gd name="connsiteX20" fmla="*/ 979714 w 2573383"/>
              <a:gd name="connsiteY20" fmla="*/ 1371600 h 3265714"/>
              <a:gd name="connsiteX21" fmla="*/ 1005840 w 2573383"/>
              <a:gd name="connsiteY21" fmla="*/ 1332411 h 3265714"/>
              <a:gd name="connsiteX22" fmla="*/ 1045029 w 2573383"/>
              <a:gd name="connsiteY22" fmla="*/ 1201782 h 3265714"/>
              <a:gd name="connsiteX23" fmla="*/ 1084217 w 2573383"/>
              <a:gd name="connsiteY23" fmla="*/ 1123405 h 3265714"/>
              <a:gd name="connsiteX24" fmla="*/ 1162594 w 2573383"/>
              <a:gd name="connsiteY24" fmla="*/ 992777 h 3265714"/>
              <a:gd name="connsiteX25" fmla="*/ 1188720 w 2573383"/>
              <a:gd name="connsiteY25" fmla="*/ 953588 h 3265714"/>
              <a:gd name="connsiteX26" fmla="*/ 1227909 w 2573383"/>
              <a:gd name="connsiteY26" fmla="*/ 966651 h 3265714"/>
              <a:gd name="connsiteX27" fmla="*/ 1319349 w 2573383"/>
              <a:gd name="connsiteY27" fmla="*/ 992777 h 3265714"/>
              <a:gd name="connsiteX28" fmla="*/ 1410789 w 2573383"/>
              <a:gd name="connsiteY28" fmla="*/ 1058091 h 3265714"/>
              <a:gd name="connsiteX29" fmla="*/ 1502229 w 2573383"/>
              <a:gd name="connsiteY29" fmla="*/ 1097280 h 3265714"/>
              <a:gd name="connsiteX30" fmla="*/ 1580606 w 2573383"/>
              <a:gd name="connsiteY30" fmla="*/ 1136468 h 3265714"/>
              <a:gd name="connsiteX31" fmla="*/ 1698172 w 2573383"/>
              <a:gd name="connsiteY31" fmla="*/ 1214845 h 3265714"/>
              <a:gd name="connsiteX32" fmla="*/ 1737360 w 2573383"/>
              <a:gd name="connsiteY32" fmla="*/ 1240971 h 3265714"/>
              <a:gd name="connsiteX33" fmla="*/ 1802674 w 2573383"/>
              <a:gd name="connsiteY33" fmla="*/ 1319348 h 3265714"/>
              <a:gd name="connsiteX34" fmla="*/ 1828800 w 2573383"/>
              <a:gd name="connsiteY34" fmla="*/ 1358537 h 3265714"/>
              <a:gd name="connsiteX35" fmla="*/ 1907177 w 2573383"/>
              <a:gd name="connsiteY35" fmla="*/ 1476102 h 3265714"/>
              <a:gd name="connsiteX36" fmla="*/ 1920240 w 2573383"/>
              <a:gd name="connsiteY36" fmla="*/ 1515291 h 3265714"/>
              <a:gd name="connsiteX37" fmla="*/ 1946366 w 2573383"/>
              <a:gd name="connsiteY37" fmla="*/ 1554480 h 3265714"/>
              <a:gd name="connsiteX38" fmla="*/ 1959429 w 2573383"/>
              <a:gd name="connsiteY38" fmla="*/ 1593668 h 3265714"/>
              <a:gd name="connsiteX39" fmla="*/ 1985554 w 2573383"/>
              <a:gd name="connsiteY39" fmla="*/ 1698171 h 3265714"/>
              <a:gd name="connsiteX40" fmla="*/ 1972492 w 2573383"/>
              <a:gd name="connsiteY40" fmla="*/ 1946365 h 3265714"/>
              <a:gd name="connsiteX41" fmla="*/ 1946366 w 2573383"/>
              <a:gd name="connsiteY41" fmla="*/ 2024742 h 3265714"/>
              <a:gd name="connsiteX42" fmla="*/ 1933303 w 2573383"/>
              <a:gd name="connsiteY42" fmla="*/ 2076994 h 3265714"/>
              <a:gd name="connsiteX43" fmla="*/ 1907177 w 2573383"/>
              <a:gd name="connsiteY43" fmla="*/ 2116182 h 3265714"/>
              <a:gd name="connsiteX44" fmla="*/ 1841863 w 2573383"/>
              <a:gd name="connsiteY44" fmla="*/ 2233748 h 3265714"/>
              <a:gd name="connsiteX45" fmla="*/ 1815737 w 2573383"/>
              <a:gd name="connsiteY45" fmla="*/ 2272937 h 3265714"/>
              <a:gd name="connsiteX46" fmla="*/ 1802674 w 2573383"/>
              <a:gd name="connsiteY46" fmla="*/ 2312125 h 3265714"/>
              <a:gd name="connsiteX47" fmla="*/ 1724297 w 2573383"/>
              <a:gd name="connsiteY47" fmla="*/ 2390502 h 3265714"/>
              <a:gd name="connsiteX48" fmla="*/ 1698172 w 2573383"/>
              <a:gd name="connsiteY48" fmla="*/ 2429691 h 3265714"/>
              <a:gd name="connsiteX49" fmla="*/ 1658983 w 2573383"/>
              <a:gd name="connsiteY49" fmla="*/ 2455817 h 3265714"/>
              <a:gd name="connsiteX50" fmla="*/ 1580606 w 2573383"/>
              <a:gd name="connsiteY50" fmla="*/ 2481942 h 3265714"/>
              <a:gd name="connsiteX51" fmla="*/ 1502229 w 2573383"/>
              <a:gd name="connsiteY51" fmla="*/ 2521131 h 3265714"/>
              <a:gd name="connsiteX52" fmla="*/ 1423852 w 2573383"/>
              <a:gd name="connsiteY52" fmla="*/ 2560320 h 3265714"/>
              <a:gd name="connsiteX53" fmla="*/ 1384663 w 2573383"/>
              <a:gd name="connsiteY53" fmla="*/ 2599508 h 3265714"/>
              <a:gd name="connsiteX54" fmla="*/ 1306286 w 2573383"/>
              <a:gd name="connsiteY54" fmla="*/ 2638697 h 3265714"/>
              <a:gd name="connsiteX55" fmla="*/ 1240972 w 2573383"/>
              <a:gd name="connsiteY55" fmla="*/ 2717074 h 3265714"/>
              <a:gd name="connsiteX56" fmla="*/ 1214846 w 2573383"/>
              <a:gd name="connsiteY56" fmla="*/ 2769325 h 3265714"/>
              <a:gd name="connsiteX57" fmla="*/ 1201783 w 2573383"/>
              <a:gd name="connsiteY57" fmla="*/ 3095897 h 3265714"/>
              <a:gd name="connsiteX58" fmla="*/ 1280160 w 2573383"/>
              <a:gd name="connsiteY58" fmla="*/ 3161211 h 3265714"/>
              <a:gd name="connsiteX59" fmla="*/ 1332412 w 2573383"/>
              <a:gd name="connsiteY59" fmla="*/ 3187337 h 3265714"/>
              <a:gd name="connsiteX60" fmla="*/ 1371600 w 2573383"/>
              <a:gd name="connsiteY60" fmla="*/ 3213462 h 3265714"/>
              <a:gd name="connsiteX61" fmla="*/ 1423852 w 2573383"/>
              <a:gd name="connsiteY61" fmla="*/ 3226525 h 3265714"/>
              <a:gd name="connsiteX62" fmla="*/ 1463040 w 2573383"/>
              <a:gd name="connsiteY62" fmla="*/ 3239588 h 3265714"/>
              <a:gd name="connsiteX63" fmla="*/ 1580606 w 2573383"/>
              <a:gd name="connsiteY63" fmla="*/ 3265714 h 3265714"/>
              <a:gd name="connsiteX64" fmla="*/ 1920240 w 2573383"/>
              <a:gd name="connsiteY64" fmla="*/ 3239588 h 3265714"/>
              <a:gd name="connsiteX65" fmla="*/ 1959429 w 2573383"/>
              <a:gd name="connsiteY65" fmla="*/ 3226525 h 3265714"/>
              <a:gd name="connsiteX66" fmla="*/ 1998617 w 2573383"/>
              <a:gd name="connsiteY66" fmla="*/ 3200400 h 3265714"/>
              <a:gd name="connsiteX67" fmla="*/ 2050869 w 2573383"/>
              <a:gd name="connsiteY67" fmla="*/ 3174274 h 3265714"/>
              <a:gd name="connsiteX68" fmla="*/ 2090057 w 2573383"/>
              <a:gd name="connsiteY68" fmla="*/ 3148148 h 3265714"/>
              <a:gd name="connsiteX69" fmla="*/ 2129246 w 2573383"/>
              <a:gd name="connsiteY69" fmla="*/ 3135085 h 3265714"/>
              <a:gd name="connsiteX70" fmla="*/ 2207623 w 2573383"/>
              <a:gd name="connsiteY70" fmla="*/ 3082834 h 3265714"/>
              <a:gd name="connsiteX71" fmla="*/ 2246812 w 2573383"/>
              <a:gd name="connsiteY71" fmla="*/ 3056708 h 3265714"/>
              <a:gd name="connsiteX72" fmla="*/ 2325189 w 2573383"/>
              <a:gd name="connsiteY72" fmla="*/ 2939142 h 3265714"/>
              <a:gd name="connsiteX73" fmla="*/ 2351314 w 2573383"/>
              <a:gd name="connsiteY73" fmla="*/ 2899954 h 3265714"/>
              <a:gd name="connsiteX74" fmla="*/ 2364377 w 2573383"/>
              <a:gd name="connsiteY74" fmla="*/ 2860765 h 3265714"/>
              <a:gd name="connsiteX75" fmla="*/ 2416629 w 2573383"/>
              <a:gd name="connsiteY75" fmla="*/ 2782388 h 3265714"/>
              <a:gd name="connsiteX76" fmla="*/ 2442754 w 2573383"/>
              <a:gd name="connsiteY76" fmla="*/ 2690948 h 3265714"/>
              <a:gd name="connsiteX77" fmla="*/ 2455817 w 2573383"/>
              <a:gd name="connsiteY77" fmla="*/ 2651760 h 3265714"/>
              <a:gd name="connsiteX78" fmla="*/ 2468880 w 2573383"/>
              <a:gd name="connsiteY78" fmla="*/ 2573382 h 3265714"/>
              <a:gd name="connsiteX79" fmla="*/ 2481943 w 2573383"/>
              <a:gd name="connsiteY79" fmla="*/ 2416628 h 3265714"/>
              <a:gd name="connsiteX80" fmla="*/ 2495006 w 2573383"/>
              <a:gd name="connsiteY80" fmla="*/ 2312125 h 3265714"/>
              <a:gd name="connsiteX81" fmla="*/ 2508069 w 2573383"/>
              <a:gd name="connsiteY81" fmla="*/ 1933302 h 3265714"/>
              <a:gd name="connsiteX82" fmla="*/ 2521132 w 2573383"/>
              <a:gd name="connsiteY82" fmla="*/ 1828800 h 3265714"/>
              <a:gd name="connsiteX83" fmla="*/ 2534194 w 2573383"/>
              <a:gd name="connsiteY83" fmla="*/ 1789611 h 3265714"/>
              <a:gd name="connsiteX84" fmla="*/ 2547257 w 2573383"/>
              <a:gd name="connsiteY84" fmla="*/ 1724297 h 3265714"/>
              <a:gd name="connsiteX85" fmla="*/ 2560320 w 2573383"/>
              <a:gd name="connsiteY85" fmla="*/ 1672045 h 3265714"/>
              <a:gd name="connsiteX86" fmla="*/ 2573383 w 2573383"/>
              <a:gd name="connsiteY86" fmla="*/ 1567542 h 3265714"/>
              <a:gd name="connsiteX87" fmla="*/ 2560320 w 2573383"/>
              <a:gd name="connsiteY87" fmla="*/ 1280160 h 3265714"/>
              <a:gd name="connsiteX88" fmla="*/ 2547257 w 2573383"/>
              <a:gd name="connsiteY88" fmla="*/ 1240971 h 3265714"/>
              <a:gd name="connsiteX89" fmla="*/ 2508069 w 2573383"/>
              <a:gd name="connsiteY89" fmla="*/ 1214845 h 3265714"/>
              <a:gd name="connsiteX90" fmla="*/ 2468880 w 2573383"/>
              <a:gd name="connsiteY90" fmla="*/ 1175657 h 3265714"/>
              <a:gd name="connsiteX91" fmla="*/ 2416629 w 2573383"/>
              <a:gd name="connsiteY91" fmla="*/ 1097280 h 3265714"/>
              <a:gd name="connsiteX92" fmla="*/ 2299063 w 2573383"/>
              <a:gd name="connsiteY92" fmla="*/ 979714 h 3265714"/>
              <a:gd name="connsiteX93" fmla="*/ 2259874 w 2573383"/>
              <a:gd name="connsiteY93" fmla="*/ 940525 h 3265714"/>
              <a:gd name="connsiteX94" fmla="*/ 2220686 w 2573383"/>
              <a:gd name="connsiteY94" fmla="*/ 888274 h 3265714"/>
              <a:gd name="connsiteX95" fmla="*/ 2194560 w 2573383"/>
              <a:gd name="connsiteY95" fmla="*/ 849085 h 3265714"/>
              <a:gd name="connsiteX96" fmla="*/ 2155372 w 2573383"/>
              <a:gd name="connsiteY96" fmla="*/ 809897 h 3265714"/>
              <a:gd name="connsiteX97" fmla="*/ 2090057 w 2573383"/>
              <a:gd name="connsiteY97" fmla="*/ 744582 h 3265714"/>
              <a:gd name="connsiteX98" fmla="*/ 2011680 w 2573383"/>
              <a:gd name="connsiteY98" fmla="*/ 679268 h 3265714"/>
              <a:gd name="connsiteX99" fmla="*/ 1985554 w 2573383"/>
              <a:gd name="connsiteY99" fmla="*/ 640080 h 3265714"/>
              <a:gd name="connsiteX100" fmla="*/ 1907177 w 2573383"/>
              <a:gd name="connsiteY100" fmla="*/ 574765 h 3265714"/>
              <a:gd name="connsiteX101" fmla="*/ 1881052 w 2573383"/>
              <a:gd name="connsiteY101" fmla="*/ 535577 h 3265714"/>
              <a:gd name="connsiteX102" fmla="*/ 1841863 w 2573383"/>
              <a:gd name="connsiteY102" fmla="*/ 496388 h 3265714"/>
              <a:gd name="connsiteX103" fmla="*/ 1828800 w 2573383"/>
              <a:gd name="connsiteY103" fmla="*/ 457200 h 3265714"/>
              <a:gd name="connsiteX104" fmla="*/ 1776549 w 2573383"/>
              <a:gd name="connsiteY104" fmla="*/ 378822 h 3265714"/>
              <a:gd name="connsiteX105" fmla="*/ 1750423 w 2573383"/>
              <a:gd name="connsiteY105" fmla="*/ 339634 h 3265714"/>
              <a:gd name="connsiteX106" fmla="*/ 1724297 w 2573383"/>
              <a:gd name="connsiteY106" fmla="*/ 261257 h 3265714"/>
              <a:gd name="connsiteX107" fmla="*/ 1698172 w 2573383"/>
              <a:gd name="connsiteY107" fmla="*/ 222068 h 3265714"/>
              <a:gd name="connsiteX108" fmla="*/ 1685109 w 2573383"/>
              <a:gd name="connsiteY108" fmla="*/ 182880 h 3265714"/>
              <a:gd name="connsiteX109" fmla="*/ 1672046 w 2573383"/>
              <a:gd name="connsiteY109" fmla="*/ 130628 h 3265714"/>
              <a:gd name="connsiteX110" fmla="*/ 1632857 w 2573383"/>
              <a:gd name="connsiteY110" fmla="*/ 78377 h 3265714"/>
              <a:gd name="connsiteX111" fmla="*/ 1593669 w 2573383"/>
              <a:gd name="connsiteY111" fmla="*/ 0 h 3265714"/>
              <a:gd name="connsiteX112" fmla="*/ 1593669 w 2573383"/>
              <a:gd name="connsiteY112" fmla="*/ 65314 h 326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2573383" h="3265714">
                <a:moveTo>
                  <a:pt x="0" y="2664822"/>
                </a:moveTo>
                <a:cubicBezTo>
                  <a:pt x="34834" y="2616925"/>
                  <a:pt x="78017" y="2574103"/>
                  <a:pt x="104503" y="2521131"/>
                </a:cubicBezTo>
                <a:cubicBezTo>
                  <a:pt x="113212" y="2503714"/>
                  <a:pt x="119311" y="2484726"/>
                  <a:pt x="130629" y="2468880"/>
                </a:cubicBezTo>
                <a:cubicBezTo>
                  <a:pt x="141367" y="2453847"/>
                  <a:pt x="159079" y="2444724"/>
                  <a:pt x="169817" y="2429691"/>
                </a:cubicBezTo>
                <a:cubicBezTo>
                  <a:pt x="181135" y="2413845"/>
                  <a:pt x="185141" y="2393642"/>
                  <a:pt x="195943" y="2377440"/>
                </a:cubicBezTo>
                <a:cubicBezTo>
                  <a:pt x="211409" y="2354241"/>
                  <a:pt x="231795" y="2334673"/>
                  <a:pt x="248194" y="2312125"/>
                </a:cubicBezTo>
                <a:cubicBezTo>
                  <a:pt x="266662" y="2286731"/>
                  <a:pt x="281607" y="2258867"/>
                  <a:pt x="300446" y="2233748"/>
                </a:cubicBezTo>
                <a:cubicBezTo>
                  <a:pt x="313509" y="2216331"/>
                  <a:pt x="326980" y="2199213"/>
                  <a:pt x="339634" y="2181497"/>
                </a:cubicBezTo>
                <a:cubicBezTo>
                  <a:pt x="348759" y="2168722"/>
                  <a:pt x="355709" y="2154369"/>
                  <a:pt x="365760" y="2142308"/>
                </a:cubicBezTo>
                <a:cubicBezTo>
                  <a:pt x="377587" y="2128116"/>
                  <a:pt x="393607" y="2117702"/>
                  <a:pt x="404949" y="2103120"/>
                </a:cubicBezTo>
                <a:cubicBezTo>
                  <a:pt x="467932" y="2022142"/>
                  <a:pt x="439292" y="2039104"/>
                  <a:pt x="496389" y="1972491"/>
                </a:cubicBezTo>
                <a:cubicBezTo>
                  <a:pt x="508411" y="1958465"/>
                  <a:pt x="524493" y="1948081"/>
                  <a:pt x="535577" y="1933302"/>
                </a:cubicBezTo>
                <a:cubicBezTo>
                  <a:pt x="550811" y="1912990"/>
                  <a:pt x="560682" y="1889113"/>
                  <a:pt x="574766" y="1867988"/>
                </a:cubicBezTo>
                <a:cubicBezTo>
                  <a:pt x="586843" y="1849873"/>
                  <a:pt x="601300" y="1833453"/>
                  <a:pt x="613954" y="1815737"/>
                </a:cubicBezTo>
                <a:cubicBezTo>
                  <a:pt x="638419" y="1781486"/>
                  <a:pt x="649711" y="1757139"/>
                  <a:pt x="679269" y="1724297"/>
                </a:cubicBezTo>
                <a:cubicBezTo>
                  <a:pt x="703986" y="1696834"/>
                  <a:pt x="735478" y="1675478"/>
                  <a:pt x="757646" y="1645920"/>
                </a:cubicBezTo>
                <a:cubicBezTo>
                  <a:pt x="805096" y="1582652"/>
                  <a:pt x="776180" y="1600553"/>
                  <a:pt x="836023" y="1580605"/>
                </a:cubicBezTo>
                <a:cubicBezTo>
                  <a:pt x="840377" y="1567542"/>
                  <a:pt x="840484" y="1552169"/>
                  <a:pt x="849086" y="1541417"/>
                </a:cubicBezTo>
                <a:cubicBezTo>
                  <a:pt x="876014" y="1507758"/>
                  <a:pt x="916616" y="1485843"/>
                  <a:pt x="940526" y="1449977"/>
                </a:cubicBezTo>
                <a:lnTo>
                  <a:pt x="966652" y="1410788"/>
                </a:lnTo>
                <a:cubicBezTo>
                  <a:pt x="971006" y="1397725"/>
                  <a:pt x="973556" y="1383916"/>
                  <a:pt x="979714" y="1371600"/>
                </a:cubicBezTo>
                <a:cubicBezTo>
                  <a:pt x="986735" y="1357558"/>
                  <a:pt x="999655" y="1346841"/>
                  <a:pt x="1005840" y="1332411"/>
                </a:cubicBezTo>
                <a:cubicBezTo>
                  <a:pt x="1027747" y="1281294"/>
                  <a:pt x="1009905" y="1254469"/>
                  <a:pt x="1045029" y="1201782"/>
                </a:cubicBezTo>
                <a:cubicBezTo>
                  <a:pt x="1095237" y="1126470"/>
                  <a:pt x="1051766" y="1199123"/>
                  <a:pt x="1084217" y="1123405"/>
                </a:cubicBezTo>
                <a:cubicBezTo>
                  <a:pt x="1108317" y="1067173"/>
                  <a:pt x="1125451" y="1048491"/>
                  <a:pt x="1162594" y="992777"/>
                </a:cubicBezTo>
                <a:lnTo>
                  <a:pt x="1188720" y="953588"/>
                </a:lnTo>
                <a:cubicBezTo>
                  <a:pt x="1201783" y="957942"/>
                  <a:pt x="1214669" y="962868"/>
                  <a:pt x="1227909" y="966651"/>
                </a:cubicBezTo>
                <a:cubicBezTo>
                  <a:pt x="1247441" y="972232"/>
                  <a:pt x="1298469" y="982337"/>
                  <a:pt x="1319349" y="992777"/>
                </a:cubicBezTo>
                <a:cubicBezTo>
                  <a:pt x="1346984" y="1006595"/>
                  <a:pt x="1387121" y="1043298"/>
                  <a:pt x="1410789" y="1058091"/>
                </a:cubicBezTo>
                <a:cubicBezTo>
                  <a:pt x="1519510" y="1126042"/>
                  <a:pt x="1413344" y="1052838"/>
                  <a:pt x="1502229" y="1097280"/>
                </a:cubicBezTo>
                <a:cubicBezTo>
                  <a:pt x="1603520" y="1147925"/>
                  <a:pt x="1482102" y="1103633"/>
                  <a:pt x="1580606" y="1136468"/>
                </a:cubicBezTo>
                <a:lnTo>
                  <a:pt x="1698172" y="1214845"/>
                </a:lnTo>
                <a:lnTo>
                  <a:pt x="1737360" y="1240971"/>
                </a:lnTo>
                <a:cubicBezTo>
                  <a:pt x="1802227" y="1338271"/>
                  <a:pt x="1718857" y="1218768"/>
                  <a:pt x="1802674" y="1319348"/>
                </a:cubicBezTo>
                <a:cubicBezTo>
                  <a:pt x="1812725" y="1331409"/>
                  <a:pt x="1819675" y="1345762"/>
                  <a:pt x="1828800" y="1358537"/>
                </a:cubicBezTo>
                <a:cubicBezTo>
                  <a:pt x="1865267" y="1409590"/>
                  <a:pt x="1877728" y="1417203"/>
                  <a:pt x="1907177" y="1476102"/>
                </a:cubicBezTo>
                <a:cubicBezTo>
                  <a:pt x="1913335" y="1488418"/>
                  <a:pt x="1914082" y="1502975"/>
                  <a:pt x="1920240" y="1515291"/>
                </a:cubicBezTo>
                <a:cubicBezTo>
                  <a:pt x="1927261" y="1529333"/>
                  <a:pt x="1939345" y="1540438"/>
                  <a:pt x="1946366" y="1554480"/>
                </a:cubicBezTo>
                <a:cubicBezTo>
                  <a:pt x="1952524" y="1566796"/>
                  <a:pt x="1955806" y="1580384"/>
                  <a:pt x="1959429" y="1593668"/>
                </a:cubicBezTo>
                <a:cubicBezTo>
                  <a:pt x="1968876" y="1628309"/>
                  <a:pt x="1985554" y="1698171"/>
                  <a:pt x="1985554" y="1698171"/>
                </a:cubicBezTo>
                <a:cubicBezTo>
                  <a:pt x="1981200" y="1780902"/>
                  <a:pt x="1982363" y="1864109"/>
                  <a:pt x="1972492" y="1946365"/>
                </a:cubicBezTo>
                <a:cubicBezTo>
                  <a:pt x="1969211" y="1973708"/>
                  <a:pt x="1953045" y="1998025"/>
                  <a:pt x="1946366" y="2024742"/>
                </a:cubicBezTo>
                <a:cubicBezTo>
                  <a:pt x="1942012" y="2042159"/>
                  <a:pt x="1940375" y="2060492"/>
                  <a:pt x="1933303" y="2076994"/>
                </a:cubicBezTo>
                <a:cubicBezTo>
                  <a:pt x="1927119" y="2091424"/>
                  <a:pt x="1915886" y="2103119"/>
                  <a:pt x="1907177" y="2116182"/>
                </a:cubicBezTo>
                <a:cubicBezTo>
                  <a:pt x="1884185" y="2185159"/>
                  <a:pt x="1901752" y="2143914"/>
                  <a:pt x="1841863" y="2233748"/>
                </a:cubicBezTo>
                <a:cubicBezTo>
                  <a:pt x="1833154" y="2246811"/>
                  <a:pt x="1820702" y="2258043"/>
                  <a:pt x="1815737" y="2272937"/>
                </a:cubicBezTo>
                <a:cubicBezTo>
                  <a:pt x="1811383" y="2286000"/>
                  <a:pt x="1811128" y="2301256"/>
                  <a:pt x="1802674" y="2312125"/>
                </a:cubicBezTo>
                <a:cubicBezTo>
                  <a:pt x="1779990" y="2341289"/>
                  <a:pt x="1744791" y="2359760"/>
                  <a:pt x="1724297" y="2390502"/>
                </a:cubicBezTo>
                <a:cubicBezTo>
                  <a:pt x="1715589" y="2403565"/>
                  <a:pt x="1709273" y="2418590"/>
                  <a:pt x="1698172" y="2429691"/>
                </a:cubicBezTo>
                <a:cubicBezTo>
                  <a:pt x="1687071" y="2440793"/>
                  <a:pt x="1673330" y="2449441"/>
                  <a:pt x="1658983" y="2455817"/>
                </a:cubicBezTo>
                <a:cubicBezTo>
                  <a:pt x="1633818" y="2467001"/>
                  <a:pt x="1580606" y="2481942"/>
                  <a:pt x="1580606" y="2481942"/>
                </a:cubicBezTo>
                <a:cubicBezTo>
                  <a:pt x="1468294" y="2556817"/>
                  <a:pt x="1610395" y="2467048"/>
                  <a:pt x="1502229" y="2521131"/>
                </a:cubicBezTo>
                <a:cubicBezTo>
                  <a:pt x="1400939" y="2571777"/>
                  <a:pt x="1522351" y="2527486"/>
                  <a:pt x="1423852" y="2560320"/>
                </a:cubicBezTo>
                <a:cubicBezTo>
                  <a:pt x="1410789" y="2573383"/>
                  <a:pt x="1400034" y="2589261"/>
                  <a:pt x="1384663" y="2599508"/>
                </a:cubicBezTo>
                <a:cubicBezTo>
                  <a:pt x="1266837" y="2678057"/>
                  <a:pt x="1429608" y="2535929"/>
                  <a:pt x="1306286" y="2638697"/>
                </a:cubicBezTo>
                <a:cubicBezTo>
                  <a:pt x="1276808" y="2663262"/>
                  <a:pt x="1259657" y="2684375"/>
                  <a:pt x="1240972" y="2717074"/>
                </a:cubicBezTo>
                <a:cubicBezTo>
                  <a:pt x="1231311" y="2733981"/>
                  <a:pt x="1223555" y="2751908"/>
                  <a:pt x="1214846" y="2769325"/>
                </a:cubicBezTo>
                <a:cubicBezTo>
                  <a:pt x="1180531" y="2906584"/>
                  <a:pt x="1166383" y="2918898"/>
                  <a:pt x="1201783" y="3095897"/>
                </a:cubicBezTo>
                <a:cubicBezTo>
                  <a:pt x="1205269" y="3113325"/>
                  <a:pt x="1265377" y="3152764"/>
                  <a:pt x="1280160" y="3161211"/>
                </a:cubicBezTo>
                <a:cubicBezTo>
                  <a:pt x="1297067" y="3170872"/>
                  <a:pt x="1315505" y="3177676"/>
                  <a:pt x="1332412" y="3187337"/>
                </a:cubicBezTo>
                <a:cubicBezTo>
                  <a:pt x="1346043" y="3195126"/>
                  <a:pt x="1357170" y="3207278"/>
                  <a:pt x="1371600" y="3213462"/>
                </a:cubicBezTo>
                <a:cubicBezTo>
                  <a:pt x="1388102" y="3220534"/>
                  <a:pt x="1406589" y="3221593"/>
                  <a:pt x="1423852" y="3226525"/>
                </a:cubicBezTo>
                <a:cubicBezTo>
                  <a:pt x="1437091" y="3230308"/>
                  <a:pt x="1449801" y="3235805"/>
                  <a:pt x="1463040" y="3239588"/>
                </a:cubicBezTo>
                <a:cubicBezTo>
                  <a:pt x="1506082" y="3251886"/>
                  <a:pt x="1535714" y="3256735"/>
                  <a:pt x="1580606" y="3265714"/>
                </a:cubicBezTo>
                <a:cubicBezTo>
                  <a:pt x="1770580" y="3257079"/>
                  <a:pt x="1796554" y="3274927"/>
                  <a:pt x="1920240" y="3239588"/>
                </a:cubicBezTo>
                <a:cubicBezTo>
                  <a:pt x="1933480" y="3235805"/>
                  <a:pt x="1947113" y="3232683"/>
                  <a:pt x="1959429" y="3226525"/>
                </a:cubicBezTo>
                <a:cubicBezTo>
                  <a:pt x="1973471" y="3219504"/>
                  <a:pt x="1984986" y="3208189"/>
                  <a:pt x="1998617" y="3200400"/>
                </a:cubicBezTo>
                <a:cubicBezTo>
                  <a:pt x="2015524" y="3190739"/>
                  <a:pt x="2033962" y="3183935"/>
                  <a:pt x="2050869" y="3174274"/>
                </a:cubicBezTo>
                <a:cubicBezTo>
                  <a:pt x="2064500" y="3166485"/>
                  <a:pt x="2076015" y="3155169"/>
                  <a:pt x="2090057" y="3148148"/>
                </a:cubicBezTo>
                <a:cubicBezTo>
                  <a:pt x="2102373" y="3141990"/>
                  <a:pt x="2117209" y="3141772"/>
                  <a:pt x="2129246" y="3135085"/>
                </a:cubicBezTo>
                <a:cubicBezTo>
                  <a:pt x="2156694" y="3119836"/>
                  <a:pt x="2181497" y="3100251"/>
                  <a:pt x="2207623" y="3082834"/>
                </a:cubicBezTo>
                <a:lnTo>
                  <a:pt x="2246812" y="3056708"/>
                </a:lnTo>
                <a:lnTo>
                  <a:pt x="2325189" y="2939142"/>
                </a:lnTo>
                <a:cubicBezTo>
                  <a:pt x="2333897" y="2926079"/>
                  <a:pt x="2346349" y="2914848"/>
                  <a:pt x="2351314" y="2899954"/>
                </a:cubicBezTo>
                <a:cubicBezTo>
                  <a:pt x="2355668" y="2886891"/>
                  <a:pt x="2357690" y="2872802"/>
                  <a:pt x="2364377" y="2860765"/>
                </a:cubicBezTo>
                <a:cubicBezTo>
                  <a:pt x="2379626" y="2833317"/>
                  <a:pt x="2406699" y="2812176"/>
                  <a:pt x="2416629" y="2782388"/>
                </a:cubicBezTo>
                <a:cubicBezTo>
                  <a:pt x="2447949" y="2688429"/>
                  <a:pt x="2409950" y="2805765"/>
                  <a:pt x="2442754" y="2690948"/>
                </a:cubicBezTo>
                <a:cubicBezTo>
                  <a:pt x="2446537" y="2677708"/>
                  <a:pt x="2451463" y="2664823"/>
                  <a:pt x="2455817" y="2651760"/>
                </a:cubicBezTo>
                <a:cubicBezTo>
                  <a:pt x="2460171" y="2625634"/>
                  <a:pt x="2465955" y="2599706"/>
                  <a:pt x="2468880" y="2573382"/>
                </a:cubicBezTo>
                <a:cubicBezTo>
                  <a:pt x="2474670" y="2521270"/>
                  <a:pt x="2476726" y="2468800"/>
                  <a:pt x="2481943" y="2416628"/>
                </a:cubicBezTo>
                <a:cubicBezTo>
                  <a:pt x="2485436" y="2381697"/>
                  <a:pt x="2490652" y="2346959"/>
                  <a:pt x="2495006" y="2312125"/>
                </a:cubicBezTo>
                <a:cubicBezTo>
                  <a:pt x="2499360" y="2185851"/>
                  <a:pt x="2501249" y="2059467"/>
                  <a:pt x="2508069" y="1933302"/>
                </a:cubicBezTo>
                <a:cubicBezTo>
                  <a:pt x="2509964" y="1898248"/>
                  <a:pt x="2514852" y="1863339"/>
                  <a:pt x="2521132" y="1828800"/>
                </a:cubicBezTo>
                <a:cubicBezTo>
                  <a:pt x="2523595" y="1815253"/>
                  <a:pt x="2530854" y="1802969"/>
                  <a:pt x="2534194" y="1789611"/>
                </a:cubicBezTo>
                <a:cubicBezTo>
                  <a:pt x="2539579" y="1768071"/>
                  <a:pt x="2542441" y="1745971"/>
                  <a:pt x="2547257" y="1724297"/>
                </a:cubicBezTo>
                <a:cubicBezTo>
                  <a:pt x="2551152" y="1706771"/>
                  <a:pt x="2557368" y="1689754"/>
                  <a:pt x="2560320" y="1672045"/>
                </a:cubicBezTo>
                <a:cubicBezTo>
                  <a:pt x="2566091" y="1637417"/>
                  <a:pt x="2569029" y="1602376"/>
                  <a:pt x="2573383" y="1567542"/>
                </a:cubicBezTo>
                <a:cubicBezTo>
                  <a:pt x="2569029" y="1471748"/>
                  <a:pt x="2567967" y="1375748"/>
                  <a:pt x="2560320" y="1280160"/>
                </a:cubicBezTo>
                <a:cubicBezTo>
                  <a:pt x="2559222" y="1266434"/>
                  <a:pt x="2555859" y="1251723"/>
                  <a:pt x="2547257" y="1240971"/>
                </a:cubicBezTo>
                <a:cubicBezTo>
                  <a:pt x="2537450" y="1228712"/>
                  <a:pt x="2520130" y="1224896"/>
                  <a:pt x="2508069" y="1214845"/>
                </a:cubicBezTo>
                <a:cubicBezTo>
                  <a:pt x="2493877" y="1203018"/>
                  <a:pt x="2480222" y="1190239"/>
                  <a:pt x="2468880" y="1175657"/>
                </a:cubicBezTo>
                <a:cubicBezTo>
                  <a:pt x="2449603" y="1150872"/>
                  <a:pt x="2438831" y="1119483"/>
                  <a:pt x="2416629" y="1097280"/>
                </a:cubicBezTo>
                <a:lnTo>
                  <a:pt x="2299063" y="979714"/>
                </a:lnTo>
                <a:cubicBezTo>
                  <a:pt x="2286000" y="966651"/>
                  <a:pt x="2270958" y="955304"/>
                  <a:pt x="2259874" y="940525"/>
                </a:cubicBezTo>
                <a:cubicBezTo>
                  <a:pt x="2246811" y="923108"/>
                  <a:pt x="2233340" y="905990"/>
                  <a:pt x="2220686" y="888274"/>
                </a:cubicBezTo>
                <a:cubicBezTo>
                  <a:pt x="2211561" y="875499"/>
                  <a:pt x="2204611" y="861146"/>
                  <a:pt x="2194560" y="849085"/>
                </a:cubicBezTo>
                <a:cubicBezTo>
                  <a:pt x="2182734" y="834893"/>
                  <a:pt x="2167198" y="824089"/>
                  <a:pt x="2155372" y="809897"/>
                </a:cubicBezTo>
                <a:cubicBezTo>
                  <a:pt x="2100943" y="744582"/>
                  <a:pt x="2161903" y="792479"/>
                  <a:pt x="2090057" y="744582"/>
                </a:cubicBezTo>
                <a:cubicBezTo>
                  <a:pt x="2026409" y="649110"/>
                  <a:pt x="2111118" y="762132"/>
                  <a:pt x="2011680" y="679268"/>
                </a:cubicBezTo>
                <a:cubicBezTo>
                  <a:pt x="1999619" y="669218"/>
                  <a:pt x="1995605" y="652141"/>
                  <a:pt x="1985554" y="640080"/>
                </a:cubicBezTo>
                <a:cubicBezTo>
                  <a:pt x="1954121" y="602360"/>
                  <a:pt x="1945712" y="600455"/>
                  <a:pt x="1907177" y="574765"/>
                </a:cubicBezTo>
                <a:cubicBezTo>
                  <a:pt x="1898469" y="561702"/>
                  <a:pt x="1891102" y="547638"/>
                  <a:pt x="1881052" y="535577"/>
                </a:cubicBezTo>
                <a:cubicBezTo>
                  <a:pt x="1869225" y="521385"/>
                  <a:pt x="1852111" y="511759"/>
                  <a:pt x="1841863" y="496388"/>
                </a:cubicBezTo>
                <a:cubicBezTo>
                  <a:pt x="1834225" y="484931"/>
                  <a:pt x="1835487" y="469237"/>
                  <a:pt x="1828800" y="457200"/>
                </a:cubicBezTo>
                <a:cubicBezTo>
                  <a:pt x="1813551" y="429752"/>
                  <a:pt x="1793966" y="404948"/>
                  <a:pt x="1776549" y="378822"/>
                </a:cubicBezTo>
                <a:lnTo>
                  <a:pt x="1750423" y="339634"/>
                </a:lnTo>
                <a:cubicBezTo>
                  <a:pt x="1741714" y="313508"/>
                  <a:pt x="1739572" y="284171"/>
                  <a:pt x="1724297" y="261257"/>
                </a:cubicBezTo>
                <a:cubicBezTo>
                  <a:pt x="1715589" y="248194"/>
                  <a:pt x="1705193" y="236110"/>
                  <a:pt x="1698172" y="222068"/>
                </a:cubicBezTo>
                <a:cubicBezTo>
                  <a:pt x="1692014" y="209752"/>
                  <a:pt x="1688892" y="196119"/>
                  <a:pt x="1685109" y="182880"/>
                </a:cubicBezTo>
                <a:cubicBezTo>
                  <a:pt x="1680177" y="165617"/>
                  <a:pt x="1680075" y="146686"/>
                  <a:pt x="1672046" y="130628"/>
                </a:cubicBezTo>
                <a:cubicBezTo>
                  <a:pt x="1662309" y="111155"/>
                  <a:pt x="1645920" y="95794"/>
                  <a:pt x="1632857" y="78377"/>
                </a:cubicBezTo>
                <a:cubicBezTo>
                  <a:pt x="1629636" y="68714"/>
                  <a:pt x="1610550" y="0"/>
                  <a:pt x="1593669" y="0"/>
                </a:cubicBezTo>
                <a:cubicBezTo>
                  <a:pt x="1553314" y="0"/>
                  <a:pt x="1591569" y="61115"/>
                  <a:pt x="1593669" y="65314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2D0D5A03-78F3-4E8A-AA6F-4789C622F788}"/>
              </a:ext>
            </a:extLst>
          </p:cNvPr>
          <p:cNvSpPr/>
          <p:nvPr/>
        </p:nvSpPr>
        <p:spPr>
          <a:xfrm>
            <a:off x="7741711" y="5593578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Oval 7">
            <a:extLst>
              <a:ext uri="{FF2B5EF4-FFF2-40B4-BE49-F238E27FC236}">
                <a16:creationId xmlns:a16="http://schemas.microsoft.com/office/drawing/2014/main" id="{C95B528D-8BB3-48EE-9059-24FB86D1F15D}"/>
              </a:ext>
            </a:extLst>
          </p:cNvPr>
          <p:cNvSpPr/>
          <p:nvPr/>
        </p:nvSpPr>
        <p:spPr>
          <a:xfrm>
            <a:off x="9437260" y="2750423"/>
            <a:ext cx="162000" cy="16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F2569A7-21A3-4B45-9545-0C320D43203C}"/>
              </a:ext>
            </a:extLst>
          </p:cNvPr>
          <p:cNvSpPr txBox="1"/>
          <p:nvPr/>
        </p:nvSpPr>
        <p:spPr>
          <a:xfrm>
            <a:off x="7245421" y="5823570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Origem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E9A1DD9-2D80-48D0-93EE-309FA07B1F37}"/>
              </a:ext>
            </a:extLst>
          </p:cNvPr>
          <p:cNvSpPr txBox="1"/>
          <p:nvPr/>
        </p:nvSpPr>
        <p:spPr>
          <a:xfrm>
            <a:off x="9626320" y="2546661"/>
            <a:ext cx="90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Destino</a:t>
            </a:r>
          </a:p>
        </p:txBody>
      </p:sp>
      <p:sp>
        <p:nvSpPr>
          <p:cNvPr id="48" name="Forma Livre 4">
            <a:extLst>
              <a:ext uri="{FF2B5EF4-FFF2-40B4-BE49-F238E27FC236}">
                <a16:creationId xmlns:a16="http://schemas.microsoft.com/office/drawing/2014/main" id="{05002726-9C56-41A8-9445-2277C7315310}"/>
              </a:ext>
            </a:extLst>
          </p:cNvPr>
          <p:cNvSpPr/>
          <p:nvPr/>
        </p:nvSpPr>
        <p:spPr>
          <a:xfrm>
            <a:off x="8109203" y="2920419"/>
            <a:ext cx="2660048" cy="3606612"/>
          </a:xfrm>
          <a:custGeom>
            <a:avLst/>
            <a:gdLst>
              <a:gd name="connsiteX0" fmla="*/ 0 w 3265715"/>
              <a:gd name="connsiteY0" fmla="*/ 2862029 h 3606612"/>
              <a:gd name="connsiteX1" fmla="*/ 91440 w 3265715"/>
              <a:gd name="connsiteY1" fmla="*/ 2914280 h 3606612"/>
              <a:gd name="connsiteX2" fmla="*/ 143692 w 3265715"/>
              <a:gd name="connsiteY2" fmla="*/ 2940406 h 3606612"/>
              <a:gd name="connsiteX3" fmla="*/ 222069 w 3265715"/>
              <a:gd name="connsiteY3" fmla="*/ 2992657 h 3606612"/>
              <a:gd name="connsiteX4" fmla="*/ 300446 w 3265715"/>
              <a:gd name="connsiteY4" fmla="*/ 3044909 h 3606612"/>
              <a:gd name="connsiteX5" fmla="*/ 378823 w 3265715"/>
              <a:gd name="connsiteY5" fmla="*/ 3097160 h 3606612"/>
              <a:gd name="connsiteX6" fmla="*/ 470263 w 3265715"/>
              <a:gd name="connsiteY6" fmla="*/ 3149412 h 3606612"/>
              <a:gd name="connsiteX7" fmla="*/ 522515 w 3265715"/>
              <a:gd name="connsiteY7" fmla="*/ 3175537 h 3606612"/>
              <a:gd name="connsiteX8" fmla="*/ 574766 w 3265715"/>
              <a:gd name="connsiteY8" fmla="*/ 3214726 h 3606612"/>
              <a:gd name="connsiteX9" fmla="*/ 679269 w 3265715"/>
              <a:gd name="connsiteY9" fmla="*/ 3266977 h 3606612"/>
              <a:gd name="connsiteX10" fmla="*/ 731520 w 3265715"/>
              <a:gd name="connsiteY10" fmla="*/ 3293103 h 3606612"/>
              <a:gd name="connsiteX11" fmla="*/ 901338 w 3265715"/>
              <a:gd name="connsiteY11" fmla="*/ 3345355 h 3606612"/>
              <a:gd name="connsiteX12" fmla="*/ 940526 w 3265715"/>
              <a:gd name="connsiteY12" fmla="*/ 3371480 h 3606612"/>
              <a:gd name="connsiteX13" fmla="*/ 979715 w 3265715"/>
              <a:gd name="connsiteY13" fmla="*/ 3384543 h 3606612"/>
              <a:gd name="connsiteX14" fmla="*/ 1031966 w 3265715"/>
              <a:gd name="connsiteY14" fmla="*/ 3410669 h 3606612"/>
              <a:gd name="connsiteX15" fmla="*/ 1175658 w 3265715"/>
              <a:gd name="connsiteY15" fmla="*/ 3449857 h 3606612"/>
              <a:gd name="connsiteX16" fmla="*/ 1293223 w 3265715"/>
              <a:gd name="connsiteY16" fmla="*/ 3489046 h 3606612"/>
              <a:gd name="connsiteX17" fmla="*/ 1332412 w 3265715"/>
              <a:gd name="connsiteY17" fmla="*/ 3502109 h 3606612"/>
              <a:gd name="connsiteX18" fmla="*/ 1423852 w 3265715"/>
              <a:gd name="connsiteY18" fmla="*/ 3515172 h 3606612"/>
              <a:gd name="connsiteX19" fmla="*/ 1554480 w 3265715"/>
              <a:gd name="connsiteY19" fmla="*/ 3554360 h 3606612"/>
              <a:gd name="connsiteX20" fmla="*/ 1619795 w 3265715"/>
              <a:gd name="connsiteY20" fmla="*/ 3567423 h 3606612"/>
              <a:gd name="connsiteX21" fmla="*/ 1658983 w 3265715"/>
              <a:gd name="connsiteY21" fmla="*/ 3580486 h 3606612"/>
              <a:gd name="connsiteX22" fmla="*/ 1815738 w 3265715"/>
              <a:gd name="connsiteY22" fmla="*/ 3606612 h 3606612"/>
              <a:gd name="connsiteX23" fmla="*/ 2155372 w 3265715"/>
              <a:gd name="connsiteY23" fmla="*/ 3593549 h 3606612"/>
              <a:gd name="connsiteX24" fmla="*/ 2194560 w 3265715"/>
              <a:gd name="connsiteY24" fmla="*/ 3580486 h 3606612"/>
              <a:gd name="connsiteX25" fmla="*/ 2272938 w 3265715"/>
              <a:gd name="connsiteY25" fmla="*/ 3567423 h 3606612"/>
              <a:gd name="connsiteX26" fmla="*/ 2312126 w 3265715"/>
              <a:gd name="connsiteY26" fmla="*/ 3541297 h 3606612"/>
              <a:gd name="connsiteX27" fmla="*/ 2429692 w 3265715"/>
              <a:gd name="connsiteY27" fmla="*/ 3489046 h 3606612"/>
              <a:gd name="connsiteX28" fmla="*/ 2508069 w 3265715"/>
              <a:gd name="connsiteY28" fmla="*/ 3436795 h 3606612"/>
              <a:gd name="connsiteX29" fmla="*/ 2560320 w 3265715"/>
              <a:gd name="connsiteY29" fmla="*/ 3410669 h 3606612"/>
              <a:gd name="connsiteX30" fmla="*/ 2651760 w 3265715"/>
              <a:gd name="connsiteY30" fmla="*/ 3358417 h 3606612"/>
              <a:gd name="connsiteX31" fmla="*/ 2704012 w 3265715"/>
              <a:gd name="connsiteY31" fmla="*/ 3319229 h 3606612"/>
              <a:gd name="connsiteX32" fmla="*/ 2743200 w 3265715"/>
              <a:gd name="connsiteY32" fmla="*/ 3293103 h 3606612"/>
              <a:gd name="connsiteX33" fmla="*/ 2847703 w 3265715"/>
              <a:gd name="connsiteY33" fmla="*/ 3214726 h 3606612"/>
              <a:gd name="connsiteX34" fmla="*/ 2913018 w 3265715"/>
              <a:gd name="connsiteY34" fmla="*/ 3149412 h 3606612"/>
              <a:gd name="connsiteX35" fmla="*/ 3030583 w 3265715"/>
              <a:gd name="connsiteY35" fmla="*/ 2979595 h 3606612"/>
              <a:gd name="connsiteX36" fmla="*/ 3148149 w 3265715"/>
              <a:gd name="connsiteY36" fmla="*/ 2796715 h 3606612"/>
              <a:gd name="connsiteX37" fmla="*/ 3187338 w 3265715"/>
              <a:gd name="connsiteY37" fmla="*/ 2731400 h 3606612"/>
              <a:gd name="connsiteX38" fmla="*/ 3239589 w 3265715"/>
              <a:gd name="connsiteY38" fmla="*/ 2561583 h 3606612"/>
              <a:gd name="connsiteX39" fmla="*/ 3265715 w 3265715"/>
              <a:gd name="connsiteY39" fmla="*/ 2430955 h 3606612"/>
              <a:gd name="connsiteX40" fmla="*/ 3252652 w 3265715"/>
              <a:gd name="connsiteY40" fmla="*/ 2091320 h 3606612"/>
              <a:gd name="connsiteX41" fmla="*/ 3239589 w 3265715"/>
              <a:gd name="connsiteY41" fmla="*/ 2039069 h 3606612"/>
              <a:gd name="connsiteX42" fmla="*/ 3226526 w 3265715"/>
              <a:gd name="connsiteY42" fmla="*/ 1934566 h 3606612"/>
              <a:gd name="connsiteX43" fmla="*/ 3213463 w 3265715"/>
              <a:gd name="connsiteY43" fmla="*/ 1843126 h 3606612"/>
              <a:gd name="connsiteX44" fmla="*/ 3200400 w 3265715"/>
              <a:gd name="connsiteY44" fmla="*/ 1738623 h 3606612"/>
              <a:gd name="connsiteX45" fmla="*/ 3161212 w 3265715"/>
              <a:gd name="connsiteY45" fmla="*/ 1621057 h 3606612"/>
              <a:gd name="connsiteX46" fmla="*/ 3135086 w 3265715"/>
              <a:gd name="connsiteY46" fmla="*/ 1516555 h 3606612"/>
              <a:gd name="connsiteX47" fmla="*/ 3108960 w 3265715"/>
              <a:gd name="connsiteY47" fmla="*/ 1412052 h 3606612"/>
              <a:gd name="connsiteX48" fmla="*/ 3082835 w 3265715"/>
              <a:gd name="connsiteY48" fmla="*/ 1346737 h 3606612"/>
              <a:gd name="connsiteX49" fmla="*/ 3056709 w 3265715"/>
              <a:gd name="connsiteY49" fmla="*/ 1242235 h 3606612"/>
              <a:gd name="connsiteX50" fmla="*/ 3043646 w 3265715"/>
              <a:gd name="connsiteY50" fmla="*/ 1203046 h 3606612"/>
              <a:gd name="connsiteX51" fmla="*/ 3004458 w 3265715"/>
              <a:gd name="connsiteY51" fmla="*/ 1163857 h 3606612"/>
              <a:gd name="connsiteX52" fmla="*/ 2965269 w 3265715"/>
              <a:gd name="connsiteY52" fmla="*/ 1085480 h 3606612"/>
              <a:gd name="connsiteX53" fmla="*/ 2886892 w 3265715"/>
              <a:gd name="connsiteY53" fmla="*/ 1033229 h 3606612"/>
              <a:gd name="connsiteX54" fmla="*/ 2847703 w 3265715"/>
              <a:gd name="connsiteY54" fmla="*/ 994040 h 3606612"/>
              <a:gd name="connsiteX55" fmla="*/ 2769326 w 3265715"/>
              <a:gd name="connsiteY55" fmla="*/ 941789 h 3606612"/>
              <a:gd name="connsiteX56" fmla="*/ 2730138 w 3265715"/>
              <a:gd name="connsiteY56" fmla="*/ 915663 h 3606612"/>
              <a:gd name="connsiteX57" fmla="*/ 2690949 w 3265715"/>
              <a:gd name="connsiteY57" fmla="*/ 798097 h 3606612"/>
              <a:gd name="connsiteX58" fmla="*/ 2664823 w 3265715"/>
              <a:gd name="connsiteY58" fmla="*/ 758909 h 3606612"/>
              <a:gd name="connsiteX59" fmla="*/ 2651760 w 3265715"/>
              <a:gd name="connsiteY59" fmla="*/ 719720 h 3606612"/>
              <a:gd name="connsiteX60" fmla="*/ 2586446 w 3265715"/>
              <a:gd name="connsiteY60" fmla="*/ 628280 h 3606612"/>
              <a:gd name="connsiteX61" fmla="*/ 2534195 w 3265715"/>
              <a:gd name="connsiteY61" fmla="*/ 549903 h 3606612"/>
              <a:gd name="connsiteX62" fmla="*/ 2481943 w 3265715"/>
              <a:gd name="connsiteY62" fmla="*/ 484589 h 3606612"/>
              <a:gd name="connsiteX63" fmla="*/ 2455818 w 3265715"/>
              <a:gd name="connsiteY63" fmla="*/ 445400 h 3606612"/>
              <a:gd name="connsiteX64" fmla="*/ 2416629 w 3265715"/>
              <a:gd name="connsiteY64" fmla="*/ 419275 h 3606612"/>
              <a:gd name="connsiteX65" fmla="*/ 2377440 w 3265715"/>
              <a:gd name="connsiteY65" fmla="*/ 380086 h 3606612"/>
              <a:gd name="connsiteX66" fmla="*/ 2299063 w 3265715"/>
              <a:gd name="connsiteY66" fmla="*/ 327835 h 3606612"/>
              <a:gd name="connsiteX67" fmla="*/ 2194560 w 3265715"/>
              <a:gd name="connsiteY67" fmla="*/ 262520 h 3606612"/>
              <a:gd name="connsiteX68" fmla="*/ 2116183 w 3265715"/>
              <a:gd name="connsiteY68" fmla="*/ 223332 h 3606612"/>
              <a:gd name="connsiteX69" fmla="*/ 2037806 w 3265715"/>
              <a:gd name="connsiteY69" fmla="*/ 171080 h 3606612"/>
              <a:gd name="connsiteX70" fmla="*/ 1998618 w 3265715"/>
              <a:gd name="connsiteY70" fmla="*/ 158017 h 3606612"/>
              <a:gd name="connsiteX71" fmla="*/ 1959429 w 3265715"/>
              <a:gd name="connsiteY71" fmla="*/ 131892 h 3606612"/>
              <a:gd name="connsiteX72" fmla="*/ 1881052 w 3265715"/>
              <a:gd name="connsiteY72" fmla="*/ 105766 h 3606612"/>
              <a:gd name="connsiteX73" fmla="*/ 1802675 w 3265715"/>
              <a:gd name="connsiteY73" fmla="*/ 53515 h 3606612"/>
              <a:gd name="connsiteX74" fmla="*/ 1685109 w 3265715"/>
              <a:gd name="connsiteY74" fmla="*/ 14326 h 3606612"/>
              <a:gd name="connsiteX75" fmla="*/ 1658983 w 3265715"/>
              <a:gd name="connsiteY75" fmla="*/ 14326 h 36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65715" h="3606612">
                <a:moveTo>
                  <a:pt x="0" y="2862029"/>
                </a:moveTo>
                <a:cubicBezTo>
                  <a:pt x="30480" y="2879446"/>
                  <a:pt x="60621" y="2897470"/>
                  <a:pt x="91440" y="2914280"/>
                </a:cubicBezTo>
                <a:cubicBezTo>
                  <a:pt x="108535" y="2923605"/>
                  <a:pt x="126994" y="2930387"/>
                  <a:pt x="143692" y="2940406"/>
                </a:cubicBezTo>
                <a:cubicBezTo>
                  <a:pt x="170617" y="2956561"/>
                  <a:pt x="195943" y="2975240"/>
                  <a:pt x="222069" y="2992657"/>
                </a:cubicBezTo>
                <a:lnTo>
                  <a:pt x="300446" y="3044909"/>
                </a:lnTo>
                <a:cubicBezTo>
                  <a:pt x="300448" y="3044910"/>
                  <a:pt x="378820" y="3097159"/>
                  <a:pt x="378823" y="3097160"/>
                </a:cubicBezTo>
                <a:cubicBezTo>
                  <a:pt x="536750" y="3176124"/>
                  <a:pt x="340997" y="3075546"/>
                  <a:pt x="470263" y="3149412"/>
                </a:cubicBezTo>
                <a:cubicBezTo>
                  <a:pt x="487170" y="3159073"/>
                  <a:pt x="506002" y="3165216"/>
                  <a:pt x="522515" y="3175537"/>
                </a:cubicBezTo>
                <a:cubicBezTo>
                  <a:pt x="540977" y="3187076"/>
                  <a:pt x="555960" y="3203756"/>
                  <a:pt x="574766" y="3214726"/>
                </a:cubicBezTo>
                <a:cubicBezTo>
                  <a:pt x="608407" y="3234350"/>
                  <a:pt x="644435" y="3249560"/>
                  <a:pt x="679269" y="3266977"/>
                </a:cubicBezTo>
                <a:cubicBezTo>
                  <a:pt x="696686" y="3275686"/>
                  <a:pt x="712629" y="3288380"/>
                  <a:pt x="731520" y="3293103"/>
                </a:cubicBezTo>
                <a:cubicBezTo>
                  <a:pt x="798347" y="3309810"/>
                  <a:pt x="842145" y="3315759"/>
                  <a:pt x="901338" y="3345355"/>
                </a:cubicBezTo>
                <a:cubicBezTo>
                  <a:pt x="915380" y="3352376"/>
                  <a:pt x="926484" y="3364459"/>
                  <a:pt x="940526" y="3371480"/>
                </a:cubicBezTo>
                <a:cubicBezTo>
                  <a:pt x="952842" y="3377638"/>
                  <a:pt x="967059" y="3379119"/>
                  <a:pt x="979715" y="3384543"/>
                </a:cubicBezTo>
                <a:cubicBezTo>
                  <a:pt x="997613" y="3392214"/>
                  <a:pt x="1014068" y="3402998"/>
                  <a:pt x="1031966" y="3410669"/>
                </a:cubicBezTo>
                <a:cubicBezTo>
                  <a:pt x="1071517" y="3427619"/>
                  <a:pt x="1145680" y="3439864"/>
                  <a:pt x="1175658" y="3449857"/>
                </a:cubicBezTo>
                <a:lnTo>
                  <a:pt x="1293223" y="3489046"/>
                </a:lnTo>
                <a:cubicBezTo>
                  <a:pt x="1306286" y="3493400"/>
                  <a:pt x="1318781" y="3500162"/>
                  <a:pt x="1332412" y="3502109"/>
                </a:cubicBezTo>
                <a:lnTo>
                  <a:pt x="1423852" y="3515172"/>
                </a:lnTo>
                <a:cubicBezTo>
                  <a:pt x="1503209" y="3554850"/>
                  <a:pt x="1452248" y="3535772"/>
                  <a:pt x="1554480" y="3554360"/>
                </a:cubicBezTo>
                <a:cubicBezTo>
                  <a:pt x="1576325" y="3558332"/>
                  <a:pt x="1598255" y="3562038"/>
                  <a:pt x="1619795" y="3567423"/>
                </a:cubicBezTo>
                <a:cubicBezTo>
                  <a:pt x="1633153" y="3570763"/>
                  <a:pt x="1645436" y="3578023"/>
                  <a:pt x="1658983" y="3580486"/>
                </a:cubicBezTo>
                <a:cubicBezTo>
                  <a:pt x="1883238" y="3621260"/>
                  <a:pt x="1677296" y="3572002"/>
                  <a:pt x="1815738" y="3606612"/>
                </a:cubicBezTo>
                <a:cubicBezTo>
                  <a:pt x="1928949" y="3602258"/>
                  <a:pt x="2042345" y="3601344"/>
                  <a:pt x="2155372" y="3593549"/>
                </a:cubicBezTo>
                <a:cubicBezTo>
                  <a:pt x="2169109" y="3592602"/>
                  <a:pt x="2181119" y="3583473"/>
                  <a:pt x="2194560" y="3580486"/>
                </a:cubicBezTo>
                <a:cubicBezTo>
                  <a:pt x="2220416" y="3574740"/>
                  <a:pt x="2246812" y="3571777"/>
                  <a:pt x="2272938" y="3567423"/>
                </a:cubicBezTo>
                <a:cubicBezTo>
                  <a:pt x="2286001" y="3558714"/>
                  <a:pt x="2298084" y="3548318"/>
                  <a:pt x="2312126" y="3541297"/>
                </a:cubicBezTo>
                <a:cubicBezTo>
                  <a:pt x="2390752" y="3501984"/>
                  <a:pt x="2360427" y="3530605"/>
                  <a:pt x="2429692" y="3489046"/>
                </a:cubicBezTo>
                <a:cubicBezTo>
                  <a:pt x="2456617" y="3472891"/>
                  <a:pt x="2479985" y="3450837"/>
                  <a:pt x="2508069" y="3436795"/>
                </a:cubicBezTo>
                <a:cubicBezTo>
                  <a:pt x="2525486" y="3428086"/>
                  <a:pt x="2544474" y="3421987"/>
                  <a:pt x="2560320" y="3410669"/>
                </a:cubicBezTo>
                <a:cubicBezTo>
                  <a:pt x="2644131" y="3350803"/>
                  <a:pt x="2550559" y="3383718"/>
                  <a:pt x="2651760" y="3358417"/>
                </a:cubicBezTo>
                <a:cubicBezTo>
                  <a:pt x="2669177" y="3345354"/>
                  <a:pt x="2686296" y="3331883"/>
                  <a:pt x="2704012" y="3319229"/>
                </a:cubicBezTo>
                <a:cubicBezTo>
                  <a:pt x="2716787" y="3310104"/>
                  <a:pt x="2730503" y="3302337"/>
                  <a:pt x="2743200" y="3293103"/>
                </a:cubicBezTo>
                <a:cubicBezTo>
                  <a:pt x="2778415" y="3267492"/>
                  <a:pt x="2816913" y="3245515"/>
                  <a:pt x="2847703" y="3214726"/>
                </a:cubicBezTo>
                <a:cubicBezTo>
                  <a:pt x="2869475" y="3192955"/>
                  <a:pt x="2892563" y="3172424"/>
                  <a:pt x="2913018" y="3149412"/>
                </a:cubicBezTo>
                <a:cubicBezTo>
                  <a:pt x="2946456" y="3111795"/>
                  <a:pt x="3013701" y="3002104"/>
                  <a:pt x="3030583" y="2979595"/>
                </a:cubicBezTo>
                <a:cubicBezTo>
                  <a:pt x="3155634" y="2812860"/>
                  <a:pt x="3069934" y="2940109"/>
                  <a:pt x="3148149" y="2796715"/>
                </a:cubicBezTo>
                <a:cubicBezTo>
                  <a:pt x="3160307" y="2774425"/>
                  <a:pt x="3175983" y="2754109"/>
                  <a:pt x="3187338" y="2731400"/>
                </a:cubicBezTo>
                <a:cubicBezTo>
                  <a:pt x="3213296" y="2679484"/>
                  <a:pt x="3228452" y="2617266"/>
                  <a:pt x="3239589" y="2561583"/>
                </a:cubicBezTo>
                <a:lnTo>
                  <a:pt x="3265715" y="2430955"/>
                </a:lnTo>
                <a:cubicBezTo>
                  <a:pt x="3261361" y="2317743"/>
                  <a:pt x="3260188" y="2204364"/>
                  <a:pt x="3252652" y="2091320"/>
                </a:cubicBezTo>
                <a:cubicBezTo>
                  <a:pt x="3251458" y="2073407"/>
                  <a:pt x="3242541" y="2056778"/>
                  <a:pt x="3239589" y="2039069"/>
                </a:cubicBezTo>
                <a:cubicBezTo>
                  <a:pt x="3233818" y="2004441"/>
                  <a:pt x="3231166" y="1969363"/>
                  <a:pt x="3226526" y="1934566"/>
                </a:cubicBezTo>
                <a:cubicBezTo>
                  <a:pt x="3222457" y="1904047"/>
                  <a:pt x="3217532" y="1873645"/>
                  <a:pt x="3213463" y="1843126"/>
                </a:cubicBezTo>
                <a:cubicBezTo>
                  <a:pt x="3208823" y="1808329"/>
                  <a:pt x="3206171" y="1773251"/>
                  <a:pt x="3200400" y="1738623"/>
                </a:cubicBezTo>
                <a:cubicBezTo>
                  <a:pt x="3188439" y="1666852"/>
                  <a:pt x="3185140" y="1698823"/>
                  <a:pt x="3161212" y="1621057"/>
                </a:cubicBezTo>
                <a:cubicBezTo>
                  <a:pt x="3150652" y="1586739"/>
                  <a:pt x="3143795" y="1551389"/>
                  <a:pt x="3135086" y="1516555"/>
                </a:cubicBezTo>
                <a:cubicBezTo>
                  <a:pt x="3135086" y="1516553"/>
                  <a:pt x="3108961" y="1412054"/>
                  <a:pt x="3108960" y="1412052"/>
                </a:cubicBezTo>
                <a:cubicBezTo>
                  <a:pt x="3100252" y="1390280"/>
                  <a:pt x="3089731" y="1369149"/>
                  <a:pt x="3082835" y="1346737"/>
                </a:cubicBezTo>
                <a:cubicBezTo>
                  <a:pt x="3072276" y="1312419"/>
                  <a:pt x="3068064" y="1276299"/>
                  <a:pt x="3056709" y="1242235"/>
                </a:cubicBezTo>
                <a:cubicBezTo>
                  <a:pt x="3052355" y="1229172"/>
                  <a:pt x="3051284" y="1214503"/>
                  <a:pt x="3043646" y="1203046"/>
                </a:cubicBezTo>
                <a:cubicBezTo>
                  <a:pt x="3033399" y="1187675"/>
                  <a:pt x="3017521" y="1176920"/>
                  <a:pt x="3004458" y="1163857"/>
                </a:cubicBezTo>
                <a:cubicBezTo>
                  <a:pt x="2995140" y="1135904"/>
                  <a:pt x="2989102" y="1106334"/>
                  <a:pt x="2965269" y="1085480"/>
                </a:cubicBezTo>
                <a:cubicBezTo>
                  <a:pt x="2941639" y="1064804"/>
                  <a:pt x="2909095" y="1055432"/>
                  <a:pt x="2886892" y="1033229"/>
                </a:cubicBezTo>
                <a:cubicBezTo>
                  <a:pt x="2873829" y="1020166"/>
                  <a:pt x="2862285" y="1005382"/>
                  <a:pt x="2847703" y="994040"/>
                </a:cubicBezTo>
                <a:cubicBezTo>
                  <a:pt x="2822918" y="974763"/>
                  <a:pt x="2795452" y="959206"/>
                  <a:pt x="2769326" y="941789"/>
                </a:cubicBezTo>
                <a:lnTo>
                  <a:pt x="2730138" y="915663"/>
                </a:lnTo>
                <a:cubicBezTo>
                  <a:pt x="2753129" y="846687"/>
                  <a:pt x="2750838" y="887931"/>
                  <a:pt x="2690949" y="798097"/>
                </a:cubicBezTo>
                <a:lnTo>
                  <a:pt x="2664823" y="758909"/>
                </a:lnTo>
                <a:cubicBezTo>
                  <a:pt x="2660469" y="745846"/>
                  <a:pt x="2658592" y="731675"/>
                  <a:pt x="2651760" y="719720"/>
                </a:cubicBezTo>
                <a:cubicBezTo>
                  <a:pt x="2628089" y="678295"/>
                  <a:pt x="2606666" y="668719"/>
                  <a:pt x="2586446" y="628280"/>
                </a:cubicBezTo>
                <a:cubicBezTo>
                  <a:pt x="2548636" y="552661"/>
                  <a:pt x="2608483" y="624193"/>
                  <a:pt x="2534195" y="549903"/>
                </a:cubicBezTo>
                <a:cubicBezTo>
                  <a:pt x="2508763" y="473610"/>
                  <a:pt x="2541030" y="543677"/>
                  <a:pt x="2481943" y="484589"/>
                </a:cubicBezTo>
                <a:cubicBezTo>
                  <a:pt x="2470842" y="473488"/>
                  <a:pt x="2466919" y="456501"/>
                  <a:pt x="2455818" y="445400"/>
                </a:cubicBezTo>
                <a:cubicBezTo>
                  <a:pt x="2444717" y="434299"/>
                  <a:pt x="2428690" y="429326"/>
                  <a:pt x="2416629" y="419275"/>
                </a:cubicBezTo>
                <a:cubicBezTo>
                  <a:pt x="2402437" y="407448"/>
                  <a:pt x="2392022" y="391428"/>
                  <a:pt x="2377440" y="380086"/>
                </a:cubicBezTo>
                <a:cubicBezTo>
                  <a:pt x="2352655" y="360809"/>
                  <a:pt x="2324182" y="346675"/>
                  <a:pt x="2299063" y="327835"/>
                </a:cubicBezTo>
                <a:cubicBezTo>
                  <a:pt x="2199163" y="252909"/>
                  <a:pt x="2294970" y="319897"/>
                  <a:pt x="2194560" y="262520"/>
                </a:cubicBezTo>
                <a:cubicBezTo>
                  <a:pt x="2123657" y="222005"/>
                  <a:pt x="2188033" y="247282"/>
                  <a:pt x="2116183" y="223332"/>
                </a:cubicBezTo>
                <a:cubicBezTo>
                  <a:pt x="2090057" y="205915"/>
                  <a:pt x="2067594" y="181010"/>
                  <a:pt x="2037806" y="171080"/>
                </a:cubicBezTo>
                <a:cubicBezTo>
                  <a:pt x="2024743" y="166726"/>
                  <a:pt x="2010934" y="164175"/>
                  <a:pt x="1998618" y="158017"/>
                </a:cubicBezTo>
                <a:cubicBezTo>
                  <a:pt x="1984576" y="150996"/>
                  <a:pt x="1973775" y="138268"/>
                  <a:pt x="1959429" y="131892"/>
                </a:cubicBezTo>
                <a:cubicBezTo>
                  <a:pt x="1934264" y="120707"/>
                  <a:pt x="1903966" y="121042"/>
                  <a:pt x="1881052" y="105766"/>
                </a:cubicBezTo>
                <a:cubicBezTo>
                  <a:pt x="1854926" y="88349"/>
                  <a:pt x="1832463" y="63444"/>
                  <a:pt x="1802675" y="53515"/>
                </a:cubicBezTo>
                <a:lnTo>
                  <a:pt x="1685109" y="14326"/>
                </a:lnTo>
                <a:cubicBezTo>
                  <a:pt x="1640078" y="-684"/>
                  <a:pt x="1636183" y="-8474"/>
                  <a:pt x="1658983" y="14326"/>
                </a:cubicBezTo>
              </a:path>
            </a:pathLst>
          </a:cu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7EEC43CA-E316-4339-AF3D-35D17CD004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8ED2C2"/>
              </a:clrFrom>
              <a:clrTo>
                <a:srgbClr val="8ED2C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3598" y="2774275"/>
            <a:ext cx="5384800" cy="3898900"/>
          </a:xfrm>
          <a:prstGeom prst="rect">
            <a:avLst/>
          </a:prstGeom>
          <a:ln>
            <a:noFill/>
          </a:ln>
        </p:spPr>
      </p:pic>
      <p:sp>
        <p:nvSpPr>
          <p:cNvPr id="50" name="Espaço Reservado para Conteúdo 10">
            <a:extLst>
              <a:ext uri="{FF2B5EF4-FFF2-40B4-BE49-F238E27FC236}">
                <a16:creationId xmlns:a16="http://schemas.microsoft.com/office/drawing/2014/main" id="{6535D8E3-5CC4-46DF-99E0-2361D4CBE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6972" y="1641109"/>
            <a:ext cx="4226625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/>
              <a:t>Qual o melhor caminho para chegar ao destino?</a:t>
            </a:r>
          </a:p>
        </p:txBody>
      </p:sp>
    </p:spTree>
    <p:extLst>
      <p:ext uri="{BB962C8B-B14F-4D97-AF65-F5344CB8AC3E}">
        <p14:creationId xmlns:p14="http://schemas.microsoft.com/office/powerpoint/2010/main" val="147159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5F096B81-9180-4D60-88B9-C92A511F5324}"/>
              </a:ext>
            </a:extLst>
          </p:cNvPr>
          <p:cNvCxnSpPr>
            <a:cxnSpLocks/>
          </p:cNvCxnSpPr>
          <p:nvPr/>
        </p:nvCxnSpPr>
        <p:spPr>
          <a:xfrm>
            <a:off x="5379396" y="6294473"/>
            <a:ext cx="252488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0AC22775-80AA-48DD-9FD1-61FD3B5296D9}"/>
              </a:ext>
            </a:extLst>
          </p:cNvPr>
          <p:cNvCxnSpPr>
            <a:cxnSpLocks/>
          </p:cNvCxnSpPr>
          <p:nvPr/>
        </p:nvCxnSpPr>
        <p:spPr>
          <a:xfrm>
            <a:off x="5379396" y="5547350"/>
            <a:ext cx="252488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EF0C3526-FC6B-49B5-B153-DF43B18C495A}"/>
              </a:ext>
            </a:extLst>
          </p:cNvPr>
          <p:cNvCxnSpPr>
            <a:cxnSpLocks/>
          </p:cNvCxnSpPr>
          <p:nvPr/>
        </p:nvCxnSpPr>
        <p:spPr>
          <a:xfrm>
            <a:off x="5379396" y="4862101"/>
            <a:ext cx="248618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A33A7C2D-97C7-4ECD-BA3E-EEC6B89D20A6}"/>
              </a:ext>
            </a:extLst>
          </p:cNvPr>
          <p:cNvCxnSpPr>
            <a:cxnSpLocks/>
          </p:cNvCxnSpPr>
          <p:nvPr/>
        </p:nvCxnSpPr>
        <p:spPr>
          <a:xfrm>
            <a:off x="5379396" y="4197888"/>
            <a:ext cx="252488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1EC3B4AD-73F2-4F4B-B8DC-448182012714}"/>
              </a:ext>
            </a:extLst>
          </p:cNvPr>
          <p:cNvSpPr>
            <a:spLocks noChangeAspect="1"/>
          </p:cNvSpPr>
          <p:nvPr/>
        </p:nvSpPr>
        <p:spPr>
          <a:xfrm>
            <a:off x="8417864" y="4230167"/>
            <a:ext cx="2282552" cy="218613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60219117-609C-4888-A44C-BE4DA683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35" y="831993"/>
            <a:ext cx="10131425" cy="734291"/>
          </a:xfrm>
        </p:spPr>
        <p:txBody>
          <a:bodyPr>
            <a:noAutofit/>
          </a:bodyPr>
          <a:lstStyle/>
          <a:p>
            <a:pPr algn="ctr"/>
            <a:r>
              <a:rPr lang="pt-BR" sz="6000" dirty="0"/>
              <a:t>O PROCESSO</a:t>
            </a:r>
          </a:p>
        </p:txBody>
      </p:sp>
      <p:graphicFrame>
        <p:nvGraphicFramePr>
          <p:cNvPr id="61" name="Espaço Reservado para Conteúdo 3">
            <a:extLst>
              <a:ext uri="{FF2B5EF4-FFF2-40B4-BE49-F238E27FC236}">
                <a16:creationId xmlns:a16="http://schemas.microsoft.com/office/drawing/2014/main" id="{75B4914F-0E66-4044-902D-815E23E3F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454525"/>
              </p:ext>
            </p:extLst>
          </p:nvPr>
        </p:nvGraphicFramePr>
        <p:xfrm>
          <a:off x="8500068" y="4303364"/>
          <a:ext cx="2153757" cy="2041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919">
                  <a:extLst>
                    <a:ext uri="{9D8B030D-6E8A-4147-A177-3AD203B41FA5}">
                      <a16:colId xmlns:a16="http://schemas.microsoft.com/office/drawing/2014/main" val="2533824111"/>
                    </a:ext>
                  </a:extLst>
                </a:gridCol>
                <a:gridCol w="717919">
                  <a:extLst>
                    <a:ext uri="{9D8B030D-6E8A-4147-A177-3AD203B41FA5}">
                      <a16:colId xmlns:a16="http://schemas.microsoft.com/office/drawing/2014/main" val="2256939573"/>
                    </a:ext>
                  </a:extLst>
                </a:gridCol>
                <a:gridCol w="717919">
                  <a:extLst>
                    <a:ext uri="{9D8B030D-6E8A-4147-A177-3AD203B41FA5}">
                      <a16:colId xmlns:a16="http://schemas.microsoft.com/office/drawing/2014/main" val="1989906444"/>
                    </a:ext>
                  </a:extLst>
                </a:gridCol>
              </a:tblGrid>
              <a:tr h="68046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3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3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pt-BR" sz="3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543550"/>
                  </a:ext>
                </a:extLst>
              </a:tr>
              <a:tr h="68046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3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3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3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117009"/>
                  </a:ext>
                </a:extLst>
              </a:tr>
              <a:tr h="68046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pt-BR" sz="3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3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3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29331"/>
                  </a:ext>
                </a:extLst>
              </a:tr>
            </a:tbl>
          </a:graphicData>
        </a:graphic>
      </p:graphicFrame>
      <p:sp>
        <p:nvSpPr>
          <p:cNvPr id="64" name="Oval 8">
            <a:extLst>
              <a:ext uri="{FF2B5EF4-FFF2-40B4-BE49-F238E27FC236}">
                <a16:creationId xmlns:a16="http://schemas.microsoft.com/office/drawing/2014/main" id="{84E59A9F-E90B-46F7-8DE5-A7044B17B471}"/>
              </a:ext>
            </a:extLst>
          </p:cNvPr>
          <p:cNvSpPr>
            <a:spLocks noChangeAspect="1"/>
          </p:cNvSpPr>
          <p:nvPr/>
        </p:nvSpPr>
        <p:spPr>
          <a:xfrm>
            <a:off x="8500068" y="5676768"/>
            <a:ext cx="678440" cy="678440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Conector Reto 23">
            <a:extLst>
              <a:ext uri="{FF2B5EF4-FFF2-40B4-BE49-F238E27FC236}">
                <a16:creationId xmlns:a16="http://schemas.microsoft.com/office/drawing/2014/main" id="{63084635-1001-40C4-902C-7F679CB4C3BB}"/>
              </a:ext>
            </a:extLst>
          </p:cNvPr>
          <p:cNvCxnSpPr>
            <a:cxnSpLocks/>
            <a:endCxn id="102" idx="5"/>
          </p:cNvCxnSpPr>
          <p:nvPr/>
        </p:nvCxnSpPr>
        <p:spPr>
          <a:xfrm flipH="1" flipV="1">
            <a:off x="6409258" y="5019480"/>
            <a:ext cx="255307" cy="474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26">
            <a:extLst>
              <a:ext uri="{FF2B5EF4-FFF2-40B4-BE49-F238E27FC236}">
                <a16:creationId xmlns:a16="http://schemas.microsoft.com/office/drawing/2014/main" id="{157F0528-2342-4323-9670-BA43683AEFA8}"/>
              </a:ext>
            </a:extLst>
          </p:cNvPr>
          <p:cNvCxnSpPr>
            <a:cxnSpLocks/>
          </p:cNvCxnSpPr>
          <p:nvPr/>
        </p:nvCxnSpPr>
        <p:spPr>
          <a:xfrm>
            <a:off x="6668783" y="5814578"/>
            <a:ext cx="0" cy="2272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28">
            <a:extLst>
              <a:ext uri="{FF2B5EF4-FFF2-40B4-BE49-F238E27FC236}">
                <a16:creationId xmlns:a16="http://schemas.microsoft.com/office/drawing/2014/main" id="{8EF9820E-B7E4-4F98-A827-F4BD43596F46}"/>
              </a:ext>
            </a:extLst>
          </p:cNvPr>
          <p:cNvCxnSpPr>
            <a:cxnSpLocks/>
          </p:cNvCxnSpPr>
          <p:nvPr/>
        </p:nvCxnSpPr>
        <p:spPr>
          <a:xfrm>
            <a:off x="5843523" y="5814578"/>
            <a:ext cx="0" cy="2340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spaço Reservado para Conteúdo 2">
            <a:extLst>
              <a:ext uri="{FF2B5EF4-FFF2-40B4-BE49-F238E27FC236}">
                <a16:creationId xmlns:a16="http://schemas.microsoft.com/office/drawing/2014/main" id="{730A3A79-F950-45FE-8310-4BD0983450CF}"/>
              </a:ext>
            </a:extLst>
          </p:cNvPr>
          <p:cNvSpPr txBox="1">
            <a:spLocks/>
          </p:cNvSpPr>
          <p:nvPr/>
        </p:nvSpPr>
        <p:spPr>
          <a:xfrm>
            <a:off x="685799" y="1611803"/>
            <a:ext cx="6546320" cy="136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4400" dirty="0"/>
          </a:p>
        </p:txBody>
      </p:sp>
      <p:cxnSp>
        <p:nvCxnSpPr>
          <p:cNvPr id="98" name="Conector Reto 34">
            <a:extLst>
              <a:ext uri="{FF2B5EF4-FFF2-40B4-BE49-F238E27FC236}">
                <a16:creationId xmlns:a16="http://schemas.microsoft.com/office/drawing/2014/main" id="{7335DC85-BE8B-4662-ADA3-A1ADF7C21889}"/>
              </a:ext>
            </a:extLst>
          </p:cNvPr>
          <p:cNvCxnSpPr>
            <a:cxnSpLocks/>
          </p:cNvCxnSpPr>
          <p:nvPr/>
        </p:nvCxnSpPr>
        <p:spPr>
          <a:xfrm>
            <a:off x="6819700" y="4387028"/>
            <a:ext cx="222482" cy="2839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35">
            <a:extLst>
              <a:ext uri="{FF2B5EF4-FFF2-40B4-BE49-F238E27FC236}">
                <a16:creationId xmlns:a16="http://schemas.microsoft.com/office/drawing/2014/main" id="{E06E7D48-C0C4-4759-B4E3-C59927471EA7}"/>
              </a:ext>
            </a:extLst>
          </p:cNvPr>
          <p:cNvCxnSpPr>
            <a:cxnSpLocks/>
          </p:cNvCxnSpPr>
          <p:nvPr/>
        </p:nvCxnSpPr>
        <p:spPr>
          <a:xfrm flipH="1">
            <a:off x="6285212" y="4370360"/>
            <a:ext cx="248526" cy="2767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37">
            <a:extLst>
              <a:ext uri="{FF2B5EF4-FFF2-40B4-BE49-F238E27FC236}">
                <a16:creationId xmlns:a16="http://schemas.microsoft.com/office/drawing/2014/main" id="{5D09B3AF-E3B0-4C37-BF5F-875373D3A70B}"/>
              </a:ext>
            </a:extLst>
          </p:cNvPr>
          <p:cNvCxnSpPr>
            <a:cxnSpLocks/>
          </p:cNvCxnSpPr>
          <p:nvPr/>
        </p:nvCxnSpPr>
        <p:spPr>
          <a:xfrm flipH="1">
            <a:off x="5886148" y="5014187"/>
            <a:ext cx="219354" cy="2932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38">
            <a:extLst>
              <a:ext uri="{FF2B5EF4-FFF2-40B4-BE49-F238E27FC236}">
                <a16:creationId xmlns:a16="http://schemas.microsoft.com/office/drawing/2014/main" id="{373C2A66-165A-4586-BE5F-DE1C35C6FB25}"/>
              </a:ext>
            </a:extLst>
          </p:cNvPr>
          <p:cNvCxnSpPr>
            <a:cxnSpLocks/>
          </p:cNvCxnSpPr>
          <p:nvPr/>
        </p:nvCxnSpPr>
        <p:spPr>
          <a:xfrm>
            <a:off x="7241388" y="5043452"/>
            <a:ext cx="192254" cy="3011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1">
            <a:extLst>
              <a:ext uri="{FF2B5EF4-FFF2-40B4-BE49-F238E27FC236}">
                <a16:creationId xmlns:a16="http://schemas.microsoft.com/office/drawing/2014/main" id="{AF20EF83-C5D6-4FDA-A4A1-9362BF733CDF}"/>
              </a:ext>
            </a:extLst>
          </p:cNvPr>
          <p:cNvSpPr/>
          <p:nvPr/>
        </p:nvSpPr>
        <p:spPr>
          <a:xfrm>
            <a:off x="6018679" y="4639535"/>
            <a:ext cx="457592" cy="4451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AC3ECB80-2ACD-406A-9FCE-7F6848B15E6F}"/>
              </a:ext>
            </a:extLst>
          </p:cNvPr>
          <p:cNvCxnSpPr>
            <a:cxnSpLocks/>
          </p:cNvCxnSpPr>
          <p:nvPr/>
        </p:nvCxnSpPr>
        <p:spPr>
          <a:xfrm flipV="1">
            <a:off x="9698432" y="3276564"/>
            <a:ext cx="491853" cy="110202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21482A91-34B8-4EE9-AC76-1B1A305CCD93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10427704" y="3238779"/>
            <a:ext cx="222896" cy="177540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3564AE7D-6E9B-4468-9285-9B320AD93143}"/>
              </a:ext>
            </a:extLst>
          </p:cNvPr>
          <p:cNvCxnSpPr>
            <a:cxnSpLocks/>
          </p:cNvCxnSpPr>
          <p:nvPr/>
        </p:nvCxnSpPr>
        <p:spPr>
          <a:xfrm flipV="1">
            <a:off x="10615998" y="3276564"/>
            <a:ext cx="550491" cy="276524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B9348055-32D4-4A46-9925-20AF40DA6CC5}"/>
              </a:ext>
            </a:extLst>
          </p:cNvPr>
          <p:cNvSpPr txBox="1"/>
          <p:nvPr/>
        </p:nvSpPr>
        <p:spPr>
          <a:xfrm>
            <a:off x="9782606" y="2654004"/>
            <a:ext cx="1735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3"/>
                </a:solidFill>
              </a:rPr>
              <a:t>Fronteira</a:t>
            </a:r>
          </a:p>
        </p:txBody>
      </p:sp>
      <p:sp>
        <p:nvSpPr>
          <p:cNvPr id="69" name="Oval 9">
            <a:extLst>
              <a:ext uri="{FF2B5EF4-FFF2-40B4-BE49-F238E27FC236}">
                <a16:creationId xmlns:a16="http://schemas.microsoft.com/office/drawing/2014/main" id="{B8EF5544-4649-4D85-8FA1-F3CBB2D7031C}"/>
              </a:ext>
            </a:extLst>
          </p:cNvPr>
          <p:cNvSpPr/>
          <p:nvPr/>
        </p:nvSpPr>
        <p:spPr>
          <a:xfrm>
            <a:off x="6437887" y="3994616"/>
            <a:ext cx="457592" cy="4451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Oval 12">
            <a:extLst>
              <a:ext uri="{FF2B5EF4-FFF2-40B4-BE49-F238E27FC236}">
                <a16:creationId xmlns:a16="http://schemas.microsoft.com/office/drawing/2014/main" id="{306D6D1E-7DD3-4346-A54C-F2C6CD146995}"/>
              </a:ext>
            </a:extLst>
          </p:cNvPr>
          <p:cNvSpPr/>
          <p:nvPr/>
        </p:nvSpPr>
        <p:spPr>
          <a:xfrm>
            <a:off x="6918307" y="4640429"/>
            <a:ext cx="457592" cy="4451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5" name="Oval 13">
            <a:extLst>
              <a:ext uri="{FF2B5EF4-FFF2-40B4-BE49-F238E27FC236}">
                <a16:creationId xmlns:a16="http://schemas.microsoft.com/office/drawing/2014/main" id="{614465AF-53A4-4C63-8219-3248CDC6F009}"/>
              </a:ext>
            </a:extLst>
          </p:cNvPr>
          <p:cNvSpPr/>
          <p:nvPr/>
        </p:nvSpPr>
        <p:spPr>
          <a:xfrm>
            <a:off x="5657352" y="5324784"/>
            <a:ext cx="457592" cy="4451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6" name="Oval 14">
            <a:extLst>
              <a:ext uri="{FF2B5EF4-FFF2-40B4-BE49-F238E27FC236}">
                <a16:creationId xmlns:a16="http://schemas.microsoft.com/office/drawing/2014/main" id="{04F1A429-1368-4810-AA7B-0E15B5F12F0E}"/>
              </a:ext>
            </a:extLst>
          </p:cNvPr>
          <p:cNvSpPr/>
          <p:nvPr/>
        </p:nvSpPr>
        <p:spPr>
          <a:xfrm>
            <a:off x="6437887" y="5324785"/>
            <a:ext cx="457592" cy="4451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9" name="Oval 15">
            <a:extLst>
              <a:ext uri="{FF2B5EF4-FFF2-40B4-BE49-F238E27FC236}">
                <a16:creationId xmlns:a16="http://schemas.microsoft.com/office/drawing/2014/main" id="{76184531-090E-4180-93E2-22178D2ED40D}"/>
              </a:ext>
            </a:extLst>
          </p:cNvPr>
          <p:cNvSpPr/>
          <p:nvPr/>
        </p:nvSpPr>
        <p:spPr>
          <a:xfrm>
            <a:off x="7245722" y="5324785"/>
            <a:ext cx="457592" cy="445133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1" name="Oval 16">
            <a:extLst>
              <a:ext uri="{FF2B5EF4-FFF2-40B4-BE49-F238E27FC236}">
                <a16:creationId xmlns:a16="http://schemas.microsoft.com/office/drawing/2014/main" id="{C75CE40D-1E9E-4C87-95FA-0C1278938C97}"/>
              </a:ext>
            </a:extLst>
          </p:cNvPr>
          <p:cNvSpPr/>
          <p:nvPr/>
        </p:nvSpPr>
        <p:spPr>
          <a:xfrm>
            <a:off x="5623133" y="6071907"/>
            <a:ext cx="457592" cy="445133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3" name="Oval 17">
            <a:extLst>
              <a:ext uri="{FF2B5EF4-FFF2-40B4-BE49-F238E27FC236}">
                <a16:creationId xmlns:a16="http://schemas.microsoft.com/office/drawing/2014/main" id="{DCC2E814-8B8E-4DD0-85CA-77294798C473}"/>
              </a:ext>
            </a:extLst>
          </p:cNvPr>
          <p:cNvSpPr/>
          <p:nvPr/>
        </p:nvSpPr>
        <p:spPr>
          <a:xfrm>
            <a:off x="6436638" y="6071907"/>
            <a:ext cx="457592" cy="445133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B19218F4-A3CF-45F1-BB37-6477E94288F4}"/>
              </a:ext>
            </a:extLst>
          </p:cNvPr>
          <p:cNvSpPr txBox="1"/>
          <p:nvPr/>
        </p:nvSpPr>
        <p:spPr>
          <a:xfrm>
            <a:off x="861760" y="1978741"/>
            <a:ext cx="781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Analisar usando a </a:t>
            </a:r>
            <a:r>
              <a:rPr lang="pt-BR" sz="2000" b="1" dirty="0"/>
              <a:t>fronteira,</a:t>
            </a:r>
            <a:r>
              <a:rPr lang="pt-BR" sz="2000" dirty="0"/>
              <a:t> uma estrutura de dados tipo </a:t>
            </a:r>
            <a:r>
              <a:rPr lang="pt-BR" sz="2000" b="1" dirty="0"/>
              <a:t>fila(</a:t>
            </a:r>
            <a:r>
              <a:rPr lang="pt-BR" sz="2000" b="1" dirty="0" err="1"/>
              <a:t>queue</a:t>
            </a:r>
            <a:r>
              <a:rPr lang="pt-BR" sz="2000" b="1" dirty="0"/>
              <a:t>)</a:t>
            </a:r>
            <a:r>
              <a:rPr lang="pt-BR" sz="2000" dirty="0"/>
              <a:t> ou </a:t>
            </a:r>
            <a:r>
              <a:rPr lang="pt-BR" sz="2000" b="1" dirty="0"/>
              <a:t>fila prioritária, </a:t>
            </a:r>
            <a:r>
              <a:rPr lang="pt-BR" sz="2000" dirty="0"/>
              <a:t>dependendo da método usado.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7E21D0BF-C302-4D7E-B8E4-756362F66535}"/>
              </a:ext>
            </a:extLst>
          </p:cNvPr>
          <p:cNvSpPr txBox="1"/>
          <p:nvPr/>
        </p:nvSpPr>
        <p:spPr>
          <a:xfrm>
            <a:off x="861760" y="2768750"/>
            <a:ext cx="781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À partir da posição inicial, as posições adjacentes à posição atual são adicionadas à </a:t>
            </a:r>
            <a:r>
              <a:rPr lang="pt-BR" sz="2000" b="1" dirty="0"/>
              <a:t>fronteira, </a:t>
            </a:r>
            <a:r>
              <a:rPr lang="pt-BR" sz="2000" dirty="0"/>
              <a:t>registrando em cada uma qual a ultima posição.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C32FE5A4-0EA2-4F72-BCA8-DFE67C2F027B}"/>
              </a:ext>
            </a:extLst>
          </p:cNvPr>
          <p:cNvSpPr txBox="1"/>
          <p:nvPr/>
        </p:nvSpPr>
        <p:spPr>
          <a:xfrm>
            <a:off x="858535" y="3415031"/>
            <a:ext cx="45055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Então, a partir de um critério especifico do </a:t>
            </a:r>
            <a:r>
              <a:rPr lang="pt-BR" sz="2000" dirty="0" err="1"/>
              <a:t>algoritimo</a:t>
            </a:r>
            <a:r>
              <a:rPr lang="pt-BR" sz="2000" dirty="0"/>
              <a:t> utilizado, a próxima posição a ser analisada é determinada dentre as posições da fronteira, e o processo se repete até chegar no objetivo.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390CBC58-D31A-4708-8734-9641977F66BF}"/>
              </a:ext>
            </a:extLst>
          </p:cNvPr>
          <p:cNvSpPr txBox="1"/>
          <p:nvPr/>
        </p:nvSpPr>
        <p:spPr>
          <a:xfrm>
            <a:off x="861760" y="5108198"/>
            <a:ext cx="4505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Assim, para achar a rota, será apenas preciso seguir as posições anteriores registradas para cada posição a partir do objetivo. </a:t>
            </a:r>
          </a:p>
        </p:txBody>
      </p:sp>
    </p:spTree>
    <p:extLst>
      <p:ext uri="{BB962C8B-B14F-4D97-AF65-F5344CB8AC3E}">
        <p14:creationId xmlns:p14="http://schemas.microsoft.com/office/powerpoint/2010/main" val="361758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BD6D210-1A66-4274-9299-01A2A810775B}"/>
              </a:ext>
            </a:extLst>
          </p:cNvPr>
          <p:cNvSpPr txBox="1">
            <a:spLocks/>
          </p:cNvSpPr>
          <p:nvPr/>
        </p:nvSpPr>
        <p:spPr>
          <a:xfrm>
            <a:off x="482516" y="1504155"/>
            <a:ext cx="6546320" cy="136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 err="1"/>
              <a:t>Breadth</a:t>
            </a:r>
            <a:r>
              <a:rPr lang="pt-BR" sz="4400" dirty="0"/>
              <a:t> </a:t>
            </a:r>
            <a:r>
              <a:rPr lang="pt-BR" sz="4400" dirty="0" err="1"/>
              <a:t>First</a:t>
            </a:r>
            <a:r>
              <a:rPr lang="pt-BR" sz="4400" dirty="0"/>
              <a:t> </a:t>
            </a:r>
            <a:r>
              <a:rPr lang="pt-BR" sz="4400" dirty="0" err="1"/>
              <a:t>Search</a:t>
            </a:r>
            <a:endParaRPr lang="pt-BR" sz="4400" dirty="0"/>
          </a:p>
        </p:txBody>
      </p:sp>
      <p:sp>
        <p:nvSpPr>
          <p:cNvPr id="48" name="Espaço Reservado para Conteúdo 2">
            <a:extLst>
              <a:ext uri="{FF2B5EF4-FFF2-40B4-BE49-F238E27FC236}">
                <a16:creationId xmlns:a16="http://schemas.microsoft.com/office/drawing/2014/main" id="{BBCB61BA-E7D1-47B5-B1FA-62488C319473}"/>
              </a:ext>
            </a:extLst>
          </p:cNvPr>
          <p:cNvSpPr txBox="1">
            <a:spLocks/>
          </p:cNvSpPr>
          <p:nvPr/>
        </p:nvSpPr>
        <p:spPr>
          <a:xfrm>
            <a:off x="6341153" y="1763007"/>
            <a:ext cx="5439508" cy="136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 err="1"/>
              <a:t>Greedy</a:t>
            </a:r>
            <a:r>
              <a:rPr lang="pt-BR" sz="4400" dirty="0"/>
              <a:t> Best </a:t>
            </a:r>
            <a:r>
              <a:rPr lang="pt-BR" sz="4400" dirty="0" err="1"/>
              <a:t>First</a:t>
            </a:r>
            <a:r>
              <a:rPr lang="pt-BR" sz="4400" dirty="0"/>
              <a:t> / </a:t>
            </a:r>
            <a:r>
              <a:rPr lang="pt-BR" sz="4400" dirty="0" err="1"/>
              <a:t>Heuristic</a:t>
            </a:r>
            <a:r>
              <a:rPr lang="pt-BR" sz="4400" dirty="0"/>
              <a:t> </a:t>
            </a:r>
            <a:r>
              <a:rPr lang="pt-BR" sz="4400" dirty="0" err="1"/>
              <a:t>Search</a:t>
            </a:r>
            <a:endParaRPr lang="pt-BR" sz="4400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3E7A83E-AEFF-41F1-A785-1C185A86997C}"/>
              </a:ext>
            </a:extLst>
          </p:cNvPr>
          <p:cNvSpPr txBox="1"/>
          <p:nvPr/>
        </p:nvSpPr>
        <p:spPr>
          <a:xfrm>
            <a:off x="2101183" y="290596"/>
            <a:ext cx="84799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dirty="0"/>
              <a:t>Algoritmos de Busca</a:t>
            </a:r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A54D38CB-4468-4AA7-977F-7B52EF3C9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95"/>
          <a:stretch/>
        </p:blipFill>
        <p:spPr>
          <a:xfrm>
            <a:off x="3033442" y="3959067"/>
            <a:ext cx="2761658" cy="2321074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71B13512-E1FF-4E04-873F-449FC74A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803" y="3780681"/>
            <a:ext cx="2492985" cy="249946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96C3718E-82EA-4D90-A05D-67449C4E982D}"/>
              </a:ext>
            </a:extLst>
          </p:cNvPr>
          <p:cNvSpPr txBox="1"/>
          <p:nvPr/>
        </p:nvSpPr>
        <p:spPr>
          <a:xfrm>
            <a:off x="464752" y="3190759"/>
            <a:ext cx="5312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fronteira é tratada como uma fila, ou seja, a próxima posição analisada será aquela que foi adicionada à fronteira primeiro. 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82577A8A-0AAF-40E0-909C-1A1F9A10E7F1}"/>
              </a:ext>
            </a:extLst>
          </p:cNvPr>
          <p:cNvSpPr txBox="1"/>
          <p:nvPr/>
        </p:nvSpPr>
        <p:spPr>
          <a:xfrm>
            <a:off x="482516" y="2782669"/>
            <a:ext cx="531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mais simples algoritmo de busca analisado.</a:t>
            </a:r>
          </a:p>
          <a:p>
            <a:endParaRPr lang="pt-BR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D0569E-EB75-4DCE-BA98-5BF42DCFF56F}"/>
              </a:ext>
            </a:extLst>
          </p:cNvPr>
          <p:cNvSpPr txBox="1"/>
          <p:nvPr/>
        </p:nvSpPr>
        <p:spPr>
          <a:xfrm>
            <a:off x="6414665" y="3862129"/>
            <a:ext cx="2597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Ele usa a Distância Manhattan(distância no eixo x + distância no eixo y) até o objetivo para determinar qual será a próxima posição da fronteira analisada.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6AFBA64A-F127-4212-B74B-6EA648166060}"/>
              </a:ext>
            </a:extLst>
          </p:cNvPr>
          <p:cNvSpPr txBox="1"/>
          <p:nvPr/>
        </p:nvSpPr>
        <p:spPr>
          <a:xfrm>
            <a:off x="464752" y="4193709"/>
            <a:ext cx="2163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Esse método pode ser utilizado para encontrar o caminho para chegar em qualquer posição do mapa.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F7BD8ECE-AA97-41B9-81CF-B8DF3F1423F7}"/>
              </a:ext>
            </a:extLst>
          </p:cNvPr>
          <p:cNvSpPr txBox="1"/>
          <p:nvPr/>
        </p:nvSpPr>
        <p:spPr>
          <a:xfrm>
            <a:off x="6414666" y="3105834"/>
            <a:ext cx="458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Método de busca focado em encontrar um caminho a um destino de forma eficiente.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34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BD6D210-1A66-4274-9299-01A2A810775B}"/>
              </a:ext>
            </a:extLst>
          </p:cNvPr>
          <p:cNvSpPr txBox="1">
            <a:spLocks/>
          </p:cNvSpPr>
          <p:nvPr/>
        </p:nvSpPr>
        <p:spPr>
          <a:xfrm>
            <a:off x="482516" y="2451175"/>
            <a:ext cx="6546320" cy="136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 err="1"/>
              <a:t>Algoritimo</a:t>
            </a:r>
            <a:r>
              <a:rPr lang="pt-BR" sz="4400" dirty="0"/>
              <a:t> de </a:t>
            </a:r>
            <a:r>
              <a:rPr lang="pt-BR" sz="4400" dirty="0" err="1"/>
              <a:t>Dijkstra</a:t>
            </a:r>
            <a:endParaRPr lang="pt-BR" sz="4400" dirty="0"/>
          </a:p>
        </p:txBody>
      </p:sp>
      <p:sp>
        <p:nvSpPr>
          <p:cNvPr id="48" name="Espaço Reservado para Conteúdo 2">
            <a:extLst>
              <a:ext uri="{FF2B5EF4-FFF2-40B4-BE49-F238E27FC236}">
                <a16:creationId xmlns:a16="http://schemas.microsoft.com/office/drawing/2014/main" id="{BBCB61BA-E7D1-47B5-B1FA-62488C319473}"/>
              </a:ext>
            </a:extLst>
          </p:cNvPr>
          <p:cNvSpPr txBox="1">
            <a:spLocks/>
          </p:cNvSpPr>
          <p:nvPr/>
        </p:nvSpPr>
        <p:spPr>
          <a:xfrm>
            <a:off x="6269976" y="2451175"/>
            <a:ext cx="5439508" cy="136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Algoritmo A*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3E7A83E-AEFF-41F1-A785-1C185A86997C}"/>
              </a:ext>
            </a:extLst>
          </p:cNvPr>
          <p:cNvSpPr txBox="1"/>
          <p:nvPr/>
        </p:nvSpPr>
        <p:spPr>
          <a:xfrm>
            <a:off x="2101183" y="290596"/>
            <a:ext cx="84799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dirty="0" err="1"/>
              <a:t>Algoritimos</a:t>
            </a:r>
            <a:r>
              <a:rPr lang="pt-BR" sz="7000" dirty="0"/>
              <a:t> de Busca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CA3AFD-1A9A-4A75-B9B6-916EE57F1DE8}"/>
              </a:ext>
            </a:extLst>
          </p:cNvPr>
          <p:cNvSpPr>
            <a:spLocks noChangeAspect="1"/>
          </p:cNvSpPr>
          <p:nvPr/>
        </p:nvSpPr>
        <p:spPr>
          <a:xfrm>
            <a:off x="3602152" y="4309771"/>
            <a:ext cx="2105093" cy="2149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42FD232C-C9E6-4857-A54C-06EF8D6AA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981112"/>
              </p:ext>
            </p:extLst>
          </p:nvPr>
        </p:nvGraphicFramePr>
        <p:xfrm>
          <a:off x="3718149" y="4393725"/>
          <a:ext cx="1892337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779">
                  <a:extLst>
                    <a:ext uri="{9D8B030D-6E8A-4147-A177-3AD203B41FA5}">
                      <a16:colId xmlns:a16="http://schemas.microsoft.com/office/drawing/2014/main" val="2533824111"/>
                    </a:ext>
                  </a:extLst>
                </a:gridCol>
                <a:gridCol w="630779">
                  <a:extLst>
                    <a:ext uri="{9D8B030D-6E8A-4147-A177-3AD203B41FA5}">
                      <a16:colId xmlns:a16="http://schemas.microsoft.com/office/drawing/2014/main" val="2256939573"/>
                    </a:ext>
                  </a:extLst>
                </a:gridCol>
                <a:gridCol w="630779">
                  <a:extLst>
                    <a:ext uri="{9D8B030D-6E8A-4147-A177-3AD203B41FA5}">
                      <a16:colId xmlns:a16="http://schemas.microsoft.com/office/drawing/2014/main" val="1989906444"/>
                    </a:ext>
                  </a:extLst>
                </a:gridCol>
              </a:tblGrid>
              <a:tr h="52864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3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3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3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543550"/>
                  </a:ext>
                </a:extLst>
              </a:tr>
              <a:tr h="55083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3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3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3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117009"/>
                  </a:ext>
                </a:extLst>
              </a:tr>
              <a:tr h="55083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pt-BR" sz="3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3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3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29331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3FC5967C-9C6A-4DE5-A579-20425AAB4B31}"/>
              </a:ext>
            </a:extLst>
          </p:cNvPr>
          <p:cNvSpPr>
            <a:spLocks noChangeAspect="1"/>
          </p:cNvSpPr>
          <p:nvPr/>
        </p:nvSpPr>
        <p:spPr>
          <a:xfrm>
            <a:off x="3738424" y="5690173"/>
            <a:ext cx="557776" cy="633647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A89F7BE-FBD9-4DBB-9B8B-07F563B9FCF0}"/>
              </a:ext>
            </a:extLst>
          </p:cNvPr>
          <p:cNvCxnSpPr>
            <a:cxnSpLocks/>
          </p:cNvCxnSpPr>
          <p:nvPr/>
        </p:nvCxnSpPr>
        <p:spPr>
          <a:xfrm>
            <a:off x="4807637" y="6005816"/>
            <a:ext cx="382263" cy="1181"/>
          </a:xfrm>
          <a:prstGeom prst="straightConnector1">
            <a:avLst/>
          </a:prstGeom>
          <a:ln w="603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A85BEBF-3E5E-43F6-8428-E0DCBB92F86D}"/>
              </a:ext>
            </a:extLst>
          </p:cNvPr>
          <p:cNvCxnSpPr>
            <a:cxnSpLocks/>
          </p:cNvCxnSpPr>
          <p:nvPr/>
        </p:nvCxnSpPr>
        <p:spPr>
          <a:xfrm flipV="1">
            <a:off x="3977780" y="4836981"/>
            <a:ext cx="0" cy="350481"/>
          </a:xfrm>
          <a:prstGeom prst="straightConnector1">
            <a:avLst/>
          </a:prstGeom>
          <a:ln w="603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DA486BE-ECCD-4D5F-AF11-B502D6A2AF5A}"/>
              </a:ext>
            </a:extLst>
          </p:cNvPr>
          <p:cNvCxnSpPr>
            <a:cxnSpLocks/>
          </p:cNvCxnSpPr>
          <p:nvPr/>
        </p:nvCxnSpPr>
        <p:spPr>
          <a:xfrm flipV="1">
            <a:off x="4853311" y="5384651"/>
            <a:ext cx="367334" cy="3"/>
          </a:xfrm>
          <a:prstGeom prst="straightConnector1">
            <a:avLst/>
          </a:prstGeom>
          <a:ln w="603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51DC1F0A-124F-4E11-B531-48B99856F707}"/>
              </a:ext>
            </a:extLst>
          </p:cNvPr>
          <p:cNvCxnSpPr>
            <a:cxnSpLocks/>
          </p:cNvCxnSpPr>
          <p:nvPr/>
        </p:nvCxnSpPr>
        <p:spPr>
          <a:xfrm>
            <a:off x="4215081" y="6004635"/>
            <a:ext cx="382263" cy="1181"/>
          </a:xfrm>
          <a:prstGeom prst="straightConnector1">
            <a:avLst/>
          </a:prstGeom>
          <a:ln w="603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AABDC0C-EDA6-4606-9B71-844296B5A1D2}"/>
              </a:ext>
            </a:extLst>
          </p:cNvPr>
          <p:cNvCxnSpPr>
            <a:cxnSpLocks/>
          </p:cNvCxnSpPr>
          <p:nvPr/>
        </p:nvCxnSpPr>
        <p:spPr>
          <a:xfrm flipV="1">
            <a:off x="3977780" y="5501534"/>
            <a:ext cx="0" cy="350481"/>
          </a:xfrm>
          <a:prstGeom prst="straightConnector1">
            <a:avLst/>
          </a:prstGeom>
          <a:ln w="603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FAA7FAF8-1CF6-4FCD-9D1B-C5E3E5C2F458}"/>
              </a:ext>
            </a:extLst>
          </p:cNvPr>
          <p:cNvCxnSpPr>
            <a:cxnSpLocks/>
          </p:cNvCxnSpPr>
          <p:nvPr/>
        </p:nvCxnSpPr>
        <p:spPr>
          <a:xfrm flipV="1">
            <a:off x="4654698" y="4836981"/>
            <a:ext cx="0" cy="350481"/>
          </a:xfrm>
          <a:prstGeom prst="straightConnector1">
            <a:avLst/>
          </a:prstGeom>
          <a:ln w="603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B98D2662-F591-4D9F-A9E8-CA55EC2E3A9E}"/>
              </a:ext>
            </a:extLst>
          </p:cNvPr>
          <p:cNvCxnSpPr>
            <a:cxnSpLocks/>
          </p:cNvCxnSpPr>
          <p:nvPr/>
        </p:nvCxnSpPr>
        <p:spPr>
          <a:xfrm flipV="1">
            <a:off x="4654698" y="5501533"/>
            <a:ext cx="0" cy="350481"/>
          </a:xfrm>
          <a:prstGeom prst="straightConnector1">
            <a:avLst/>
          </a:prstGeom>
          <a:ln w="603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51E012A-2D26-4DDE-9EC8-31FFAE2E36F5}"/>
              </a:ext>
            </a:extLst>
          </p:cNvPr>
          <p:cNvCxnSpPr>
            <a:cxnSpLocks/>
          </p:cNvCxnSpPr>
          <p:nvPr/>
        </p:nvCxnSpPr>
        <p:spPr>
          <a:xfrm flipV="1">
            <a:off x="5220645" y="4836980"/>
            <a:ext cx="0" cy="350481"/>
          </a:xfrm>
          <a:prstGeom prst="straightConnector1">
            <a:avLst/>
          </a:prstGeom>
          <a:ln w="603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9C86AFC7-3B48-450E-AE36-604D247CD3F7}"/>
              </a:ext>
            </a:extLst>
          </p:cNvPr>
          <p:cNvSpPr txBox="1"/>
          <p:nvPr/>
        </p:nvSpPr>
        <p:spPr>
          <a:xfrm>
            <a:off x="685800" y="1336395"/>
            <a:ext cx="696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Diferentes Custos de Movimento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B256D9A-E319-43CF-9796-9C817747F79C}"/>
              </a:ext>
            </a:extLst>
          </p:cNvPr>
          <p:cNvSpPr txBox="1"/>
          <p:nvPr/>
        </p:nvSpPr>
        <p:spPr>
          <a:xfrm>
            <a:off x="1059946" y="1913803"/>
            <a:ext cx="758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algumas situações, deve-se levar em conta que o deslocamento pode ser mais difícil em diferentes partes do mapa, nesse caso pode-se usar algoritmos que levam em conta os diferentes custos de movimento em cada posição.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6D02120-7838-4DB4-8FBE-9166BA53C8E1}"/>
              </a:ext>
            </a:extLst>
          </p:cNvPr>
          <p:cNvSpPr txBox="1"/>
          <p:nvPr/>
        </p:nvSpPr>
        <p:spPr>
          <a:xfrm>
            <a:off x="9486901" y="1183148"/>
            <a:ext cx="18561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CUSTOS: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95D36358-25EF-4872-886A-9B719BAAE82C}"/>
              </a:ext>
            </a:extLst>
          </p:cNvPr>
          <p:cNvSpPr/>
          <p:nvPr/>
        </p:nvSpPr>
        <p:spPr>
          <a:xfrm>
            <a:off x="9020348" y="1925181"/>
            <a:ext cx="545124" cy="514616"/>
          </a:xfrm>
          <a:prstGeom prst="rect">
            <a:avLst/>
          </a:prstGeom>
          <a:solidFill>
            <a:schemeClr val="tx1">
              <a:lumMod val="8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2BA149AC-857E-4816-A6A5-3FD8798E6292}"/>
              </a:ext>
            </a:extLst>
          </p:cNvPr>
          <p:cNvSpPr/>
          <p:nvPr/>
        </p:nvSpPr>
        <p:spPr>
          <a:xfrm>
            <a:off x="9939145" y="1925181"/>
            <a:ext cx="545124" cy="514616"/>
          </a:xfrm>
          <a:prstGeom prst="rect">
            <a:avLst/>
          </a:prstGeom>
          <a:solidFill>
            <a:schemeClr val="tx1">
              <a:lumMod val="6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E53C159-02C8-4164-8811-03A74A21CD24}"/>
              </a:ext>
            </a:extLst>
          </p:cNvPr>
          <p:cNvSpPr/>
          <p:nvPr/>
        </p:nvSpPr>
        <p:spPr>
          <a:xfrm>
            <a:off x="10859492" y="1936559"/>
            <a:ext cx="545124" cy="514616"/>
          </a:xfrm>
          <a:prstGeom prst="rect">
            <a:avLst/>
          </a:prstGeom>
          <a:solidFill>
            <a:schemeClr val="tx1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11C3546-8DE1-4DC5-AEAD-B7C185FA64E7}"/>
              </a:ext>
            </a:extLst>
          </p:cNvPr>
          <p:cNvSpPr txBox="1"/>
          <p:nvPr/>
        </p:nvSpPr>
        <p:spPr>
          <a:xfrm>
            <a:off x="888023" y="3554368"/>
            <a:ext cx="481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método pode ser utilizado para encontrar o caminho mais eficiente para chegar em qualquer posição do mapa.</a:t>
            </a:r>
          </a:p>
          <a:p>
            <a:endParaRPr lang="pt-BR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22057E3-4898-4D67-AD1C-4C7D54CCE58B}"/>
              </a:ext>
            </a:extLst>
          </p:cNvPr>
          <p:cNvSpPr txBox="1"/>
          <p:nvPr/>
        </p:nvSpPr>
        <p:spPr>
          <a:xfrm>
            <a:off x="888023" y="4501662"/>
            <a:ext cx="2617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Ele acompanha o custo total para chegar em cada posição da fronteira, e analisa em </a:t>
            </a:r>
            <a:r>
              <a:rPr lang="pt-BR" dirty="0" err="1"/>
              <a:t>order</a:t>
            </a:r>
            <a:r>
              <a:rPr lang="pt-BR" dirty="0"/>
              <a:t> de menor custo.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A3F1DBC3-7DA5-4A56-9DA9-FC9F2EBCB36F}"/>
              </a:ext>
            </a:extLst>
          </p:cNvPr>
          <p:cNvSpPr/>
          <p:nvPr/>
        </p:nvSpPr>
        <p:spPr>
          <a:xfrm>
            <a:off x="6202841" y="3576225"/>
            <a:ext cx="5291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Método de busca focado em encontrar um caminho eficiente até uma posição.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327655E-0A79-482D-A100-4C68DE3799FD}"/>
              </a:ext>
            </a:extLst>
          </p:cNvPr>
          <p:cNvSpPr txBox="1"/>
          <p:nvPr/>
        </p:nvSpPr>
        <p:spPr>
          <a:xfrm>
            <a:off x="6202841" y="4309771"/>
            <a:ext cx="495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Ele associa o custo total para chegar à posição com a distância Manhattan da posição até o objetivo para determinar a próxima posição analisada.</a:t>
            </a:r>
          </a:p>
        </p:txBody>
      </p:sp>
    </p:spTree>
    <p:extLst>
      <p:ext uri="{BB962C8B-B14F-4D97-AF65-F5344CB8AC3E}">
        <p14:creationId xmlns:p14="http://schemas.microsoft.com/office/powerpoint/2010/main" val="3374653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306</TotalTime>
  <Words>399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ROBÓTICA COMPUTACIONAL</vt:lpstr>
      <vt:lpstr>Apresentação do PowerPoint</vt:lpstr>
      <vt:lpstr>O PROCESSO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ROBÓTICA COMPUTACIONAL</dc:title>
  <dc:creator>Silvia Pena</dc:creator>
  <cp:lastModifiedBy>marco moliterno</cp:lastModifiedBy>
  <cp:revision>32</cp:revision>
  <dcterms:created xsi:type="dcterms:W3CDTF">2018-06-10T23:00:45Z</dcterms:created>
  <dcterms:modified xsi:type="dcterms:W3CDTF">2018-06-12T17:28:19Z</dcterms:modified>
</cp:coreProperties>
</file>