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0" d="100"/>
          <a:sy n="70" d="100"/>
        </p:scale>
        <p:origin x="442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6067-DC2D-4095-AE2C-A29BF672AE35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6FC5-B7D9-42C2-BBD5-F7C6F0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8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6067-DC2D-4095-AE2C-A29BF672AE35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6FC5-B7D9-42C2-BBD5-F7C6F0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7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6067-DC2D-4095-AE2C-A29BF672AE35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6FC5-B7D9-42C2-BBD5-F7C6F0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3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6067-DC2D-4095-AE2C-A29BF672AE35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6FC5-B7D9-42C2-BBD5-F7C6F0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6067-DC2D-4095-AE2C-A29BF672AE35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6FC5-B7D9-42C2-BBD5-F7C6F0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2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6067-DC2D-4095-AE2C-A29BF672AE35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6FC5-B7D9-42C2-BBD5-F7C6F0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0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6067-DC2D-4095-AE2C-A29BF672AE35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6FC5-B7D9-42C2-BBD5-F7C6F0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4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6067-DC2D-4095-AE2C-A29BF672AE35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6FC5-B7D9-42C2-BBD5-F7C6F0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4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6067-DC2D-4095-AE2C-A29BF672AE35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6FC5-B7D9-42C2-BBD5-F7C6F0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6067-DC2D-4095-AE2C-A29BF672AE35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6FC5-B7D9-42C2-BBD5-F7C6F0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7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6067-DC2D-4095-AE2C-A29BF672AE35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6FC5-B7D9-42C2-BBD5-F7C6F0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F6067-DC2D-4095-AE2C-A29BF672AE35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96FC5-B7D9-42C2-BBD5-F7C6F07A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6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88377" y="5795368"/>
            <a:ext cx="817576" cy="7456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29861" y="332738"/>
            <a:ext cx="29346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The King </a:t>
            </a:r>
            <a:r>
              <a:rPr lang="en-US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Game </a:t>
            </a:r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6353" y="2383512"/>
            <a:ext cx="1611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6353" y="2845177"/>
            <a:ext cx="2269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Jacob - Programmer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353" y="3202624"/>
            <a:ext cx="1899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Giada - Designer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353" y="3524578"/>
            <a:ext cx="1205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Juan - PM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84939" y="2383512"/>
            <a:ext cx="947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84939" y="2845177"/>
            <a:ext cx="20897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WhatsApp</a:t>
            </a:r>
            <a:endPara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25993" y="3547499"/>
            <a:ext cx="1386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2086" y="4039501"/>
            <a:ext cx="1386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14642" y="4635830"/>
            <a:ext cx="180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14648" y="5097495"/>
            <a:ext cx="1677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Progress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4" t="13208" r="5846" b="32956"/>
          <a:stretch/>
        </p:blipFill>
        <p:spPr>
          <a:xfrm>
            <a:off x="5434476" y="1500395"/>
            <a:ext cx="1569283" cy="19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2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65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1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650"/>
                            </p:stCondLst>
                            <p:childTnLst>
                              <p:par>
                                <p:cTn id="52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725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25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725"/>
                            </p:stCondLst>
                            <p:childTnLst>
                              <p:par>
                                <p:cTn id="64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5" grpId="1"/>
      <p:bldP spid="16" grpId="0"/>
      <p:bldP spid="17" grpId="0"/>
      <p:bldP spid="17" grpId="1"/>
      <p:bldP spid="18" grpId="0"/>
      <p:bldP spid="19" grpId="0"/>
      <p:bldP spid="1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0705" y="317434"/>
            <a:ext cx="60016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Requirement </a:t>
            </a:r>
            <a:r>
              <a:rPr lang="en-US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Definition Document</a:t>
            </a:r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0853" y="1639253"/>
            <a:ext cx="2296886" cy="121920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Project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56" y="2858452"/>
            <a:ext cx="2296886" cy="3012141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0853" y="5870595"/>
            <a:ext cx="2296886" cy="783771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67741" y="1639253"/>
            <a:ext cx="8175171" cy="1219200"/>
          </a:xfrm>
          <a:prstGeom prst="rect">
            <a:avLst/>
          </a:prstGeom>
          <a:solidFill>
            <a:srgbClr val="D2DE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This Game will allow the user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Select the number of players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Put the name of the players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Player will be able to draw 1 card and do the ruling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3167740" y="2858452"/>
            <a:ext cx="8175171" cy="3074261"/>
          </a:xfrm>
          <a:prstGeom prst="rect">
            <a:avLst/>
          </a:prstGeom>
          <a:solidFill>
            <a:srgbClr val="EAEF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Display</a:t>
            </a:r>
          </a:p>
          <a:p>
            <a:pPr marL="800100" lvl="1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Board</a:t>
            </a:r>
          </a:p>
          <a:p>
            <a:pPr marL="800100" lvl="1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Facing down Cards</a:t>
            </a:r>
          </a:p>
          <a:p>
            <a:pPr marL="800100" lvl="1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Card draw display</a:t>
            </a:r>
          </a:p>
          <a:p>
            <a:pPr marL="800100" lvl="1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Text with the ruling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Actions</a:t>
            </a:r>
          </a:p>
          <a:p>
            <a:pPr marL="800100" lvl="1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Draw card Button</a:t>
            </a:r>
          </a:p>
          <a:p>
            <a:pPr marL="800100" lvl="1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Reset Button</a:t>
            </a:r>
          </a:p>
          <a:p>
            <a:pPr marL="800100" lvl="1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Exit Button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Game</a:t>
            </a:r>
          </a:p>
          <a:p>
            <a:pPr marL="800100" lvl="1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Get the ruling</a:t>
            </a:r>
          </a:p>
          <a:p>
            <a:pPr marL="800100" lvl="1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Get Drunk</a:t>
            </a:r>
          </a:p>
          <a:p>
            <a:pPr marL="800100" lvl="1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Have Fun!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67740" y="5870596"/>
            <a:ext cx="8175171" cy="783771"/>
          </a:xfrm>
          <a:prstGeom prst="rect">
            <a:avLst/>
          </a:prstGeom>
          <a:solidFill>
            <a:srgbClr val="D2DE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Anyone who wants to see their friend drunk in a easy and fun way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62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7500" y="233001"/>
            <a:ext cx="60994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Programs </a:t>
            </a:r>
            <a:r>
              <a:rPr lang="en-US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Specification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“As Is”</a:t>
            </a:r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15" y="1385934"/>
            <a:ext cx="2676525" cy="447675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423039"/>
              </p:ext>
            </p:extLst>
          </p:nvPr>
        </p:nvGraphicFramePr>
        <p:xfrm>
          <a:off x="5420835" y="2315264"/>
          <a:ext cx="5486260" cy="23266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430239"/>
                <a:gridCol w="30560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Specification</a:t>
                      </a:r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 Name</a:t>
                      </a:r>
                      <a:r>
                        <a:rPr lang="en-US" sz="1000" baseline="0" dirty="0" smtClean="0"/>
                        <a:t> of the Game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Provide the total</a:t>
                      </a:r>
                      <a:r>
                        <a:rPr lang="en-US" sz="1000" baseline="0" dirty="0" smtClean="0"/>
                        <a:t> amount of money that the player has to continue playing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2. Draw</a:t>
                      </a:r>
                      <a:r>
                        <a:rPr lang="en-US" sz="1000" baseline="0" dirty="0" smtClean="0"/>
                        <a:t> Card Button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Provides the total</a:t>
                      </a:r>
                      <a:r>
                        <a:rPr lang="en-US" sz="1000" baseline="0" dirty="0" smtClean="0"/>
                        <a:t> amount of money selected by the player for betting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3. Display</a:t>
                      </a:r>
                      <a:r>
                        <a:rPr lang="en-US" sz="1000" baseline="0" dirty="0" smtClean="0"/>
                        <a:t> of the Card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Shows the Dealer’s hand (cards) so that the player can make a decision</a:t>
                      </a:r>
                      <a:r>
                        <a:rPr lang="en-US" sz="1000" baseline="0" dirty="0" smtClean="0"/>
                        <a:t> for stand or hit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4. Rule</a:t>
                      </a:r>
                      <a:r>
                        <a:rPr lang="en-US" sz="1000" baseline="0" dirty="0" smtClean="0"/>
                        <a:t> that needs to be followed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Shows</a:t>
                      </a:r>
                      <a:r>
                        <a:rPr lang="en-US" sz="1000" baseline="0" dirty="0" smtClean="0"/>
                        <a:t> the Dealer’s current points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5. Reset Button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Shows the Player’s hand (cards)</a:t>
                      </a:r>
                      <a:r>
                        <a:rPr lang="en-US" sz="1000" baseline="0" dirty="0" smtClean="0"/>
                        <a:t> so that the player can make a decision for stand or hit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1029113" y="1839885"/>
            <a:ext cx="291449" cy="2914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815004" y="2427291"/>
            <a:ext cx="291449" cy="2914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2815004" y="2890410"/>
            <a:ext cx="291449" cy="2914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22511" y="3332860"/>
            <a:ext cx="291449" cy="2914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815004" y="3655865"/>
            <a:ext cx="291449" cy="2914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4437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5987" y="233001"/>
            <a:ext cx="2382512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Mock</a:t>
            </a:r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 Up</a:t>
            </a:r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1036760"/>
            <a:ext cx="5048250" cy="5048250"/>
            <a:chOff x="3079506" y="904875"/>
            <a:chExt cx="5048250" cy="50482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9506" y="904875"/>
              <a:ext cx="5048250" cy="504825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24"/>
            <a:stretch/>
          </p:blipFill>
          <p:spPr>
            <a:xfrm>
              <a:off x="4551678" y="1604513"/>
              <a:ext cx="2103906" cy="3648974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7305304" y="970818"/>
            <a:ext cx="5048250" cy="5048250"/>
            <a:chOff x="3571875" y="904875"/>
            <a:chExt cx="5048250" cy="504825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875" y="904875"/>
              <a:ext cx="5048250" cy="504825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31" b="18179"/>
            <a:stretch/>
          </p:blipFill>
          <p:spPr>
            <a:xfrm>
              <a:off x="5048250" y="1608828"/>
              <a:ext cx="2099703" cy="3644659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652652" y="1498425"/>
            <a:ext cx="5048250" cy="5048250"/>
            <a:chOff x="7371204" y="970818"/>
            <a:chExt cx="5048250" cy="504825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1204" y="970818"/>
              <a:ext cx="5048250" cy="504825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5478" y="1673522"/>
              <a:ext cx="2099703" cy="37118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13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216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Aguas</dc:creator>
  <cp:lastModifiedBy>Juan Pablo Aguas Aldana</cp:lastModifiedBy>
  <cp:revision>15</cp:revision>
  <dcterms:created xsi:type="dcterms:W3CDTF">2018-05-09T05:07:14Z</dcterms:created>
  <dcterms:modified xsi:type="dcterms:W3CDTF">2018-05-28T12:16:36Z</dcterms:modified>
</cp:coreProperties>
</file>