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DDD9C3"/>
    <a:srgbClr val="00FFFF"/>
    <a:srgbClr val="9EEDF8"/>
    <a:srgbClr val="FFFF66"/>
    <a:srgbClr val="FFFF9B"/>
    <a:srgbClr val="00FF00"/>
    <a:srgbClr val="FFFF00"/>
    <a:srgbClr val="F7F4AF"/>
    <a:srgbClr val="EBD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6213" autoAdjust="0"/>
  </p:normalViewPr>
  <p:slideViewPr>
    <p:cSldViewPr>
      <p:cViewPr>
        <p:scale>
          <a:sx n="66" d="100"/>
          <a:sy n="66" d="100"/>
        </p:scale>
        <p:origin x="-4392" y="-1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5254-52DA-4615-918E-B5E32E05281B}" type="datetimeFigureOut">
              <a:rPr lang="fr-FR" smtClean="0"/>
              <a:t>9/27/16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847A0-9C2C-4878-B945-463B2F4144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73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04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07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1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5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45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78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68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81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5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45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4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E7C4-24FC-4230-AB13-A61DC0124D69}" type="datetimeFigureOut">
              <a:rPr lang="fr-FR" smtClean="0"/>
              <a:t>9/27/16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4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88640"/>
            <a:ext cx="3219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>
                <a:latin typeface="Futura Condensed"/>
                <a:cs typeface="Futura Condensed"/>
              </a:rPr>
              <a:t>GIS DATA MODELS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67544" y="836712"/>
            <a:ext cx="8208912" cy="6021288"/>
            <a:chOff x="467544" y="836712"/>
            <a:chExt cx="8208912" cy="6021288"/>
          </a:xfrm>
        </p:grpSpPr>
        <p:grpSp>
          <p:nvGrpSpPr>
            <p:cNvPr id="8" name="Group 7"/>
            <p:cNvGrpSpPr/>
            <p:nvPr/>
          </p:nvGrpSpPr>
          <p:grpSpPr>
            <a:xfrm>
              <a:off x="671871" y="836712"/>
              <a:ext cx="8004585" cy="6021288"/>
              <a:chOff x="671871" y="836712"/>
              <a:chExt cx="8004585" cy="602128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871" y="1078036"/>
                <a:ext cx="7416824" cy="56025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7956376" y="836712"/>
                <a:ext cx="720080" cy="60212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67544" y="6453336"/>
              <a:ext cx="7848872" cy="4046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66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88640"/>
            <a:ext cx="14167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>
                <a:latin typeface="Futura Condensed"/>
                <a:cs typeface="Futura Condensed"/>
              </a:rPr>
              <a:t>LAYERS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0" y="0"/>
            <a:ext cx="4541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1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6</Words>
  <Application>Microsoft Macintosh PowerPoint</Application>
  <PresentationFormat>On-screen Show (4:3)</PresentationFormat>
  <Paragraphs>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</dc:creator>
  <cp:lastModifiedBy>Franck Albinet</cp:lastModifiedBy>
  <cp:revision>169</cp:revision>
  <dcterms:created xsi:type="dcterms:W3CDTF">2012-09-03T17:20:10Z</dcterms:created>
  <dcterms:modified xsi:type="dcterms:W3CDTF">2016-09-27T09:27:23Z</dcterms:modified>
</cp:coreProperties>
</file>