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303030"/>
    <a:srgbClr val="2C2C2C"/>
    <a:srgbClr val="E6E6E6"/>
    <a:srgbClr val="2B2B2B"/>
    <a:srgbClr val="282828"/>
    <a:srgbClr val="1C1C1C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9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3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ECD4-8321-EF4F-B92C-C53A4797E9D4}" type="datetimeFigureOut"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00"/>
            <a:ext cx="9144000" cy="56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1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100"/>
            <a:ext cx="9144000" cy="55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9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00"/>
            <a:ext cx="9144000" cy="51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5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1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700"/>
            <a:ext cx="9144000" cy="52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5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 Albinet</dc:creator>
  <cp:lastModifiedBy>Franck Albinet</cp:lastModifiedBy>
  <cp:revision>2</cp:revision>
  <dcterms:created xsi:type="dcterms:W3CDTF">2016-10-09T09:38:12Z</dcterms:created>
  <dcterms:modified xsi:type="dcterms:W3CDTF">2016-10-09T09:47:52Z</dcterms:modified>
</cp:coreProperties>
</file>