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64" r:id="rId3"/>
    <p:sldId id="265" r:id="rId4"/>
    <p:sldId id="271" r:id="rId5"/>
    <p:sldId id="268" r:id="rId6"/>
    <p:sldId id="269" r:id="rId7"/>
    <p:sldId id="272" r:id="rId8"/>
    <p:sldId id="274" r:id="rId9"/>
    <p:sldId id="273" r:id="rId10"/>
    <p:sldId id="27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DD9C3"/>
    <a:srgbClr val="00FFFF"/>
    <a:srgbClr val="9EEDF8"/>
    <a:srgbClr val="FFFF66"/>
    <a:srgbClr val="FFFF9B"/>
    <a:srgbClr val="00FF00"/>
    <a:srgbClr val="FFFF00"/>
    <a:srgbClr val="F7F4AF"/>
    <a:srgbClr val="EB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6213" autoAdjust="0"/>
  </p:normalViewPr>
  <p:slideViewPr>
    <p:cSldViewPr>
      <p:cViewPr>
        <p:scale>
          <a:sx n="143" d="100"/>
          <a:sy n="143" d="100"/>
        </p:scale>
        <p:origin x="-2200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5254-52DA-4615-918E-B5E32E05281B}" type="datetimeFigureOut">
              <a:rPr lang="fr-FR" smtClean="0"/>
              <a:t>2/9/17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847A0-9C2C-4878-B945-463B2F4144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7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61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847A0-9C2C-4878-B945-463B2F41442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5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4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68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5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E7C4-24FC-4230-AB13-A61DC0124D69}" type="datetimeFigureOut">
              <a:rPr lang="fr-FR" smtClean="0"/>
              <a:t>2/9/17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874B-3B5F-46E3-BB13-95CD2E61E5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024" y="548680"/>
            <a:ext cx="8784976" cy="1470025"/>
          </a:xfrm>
        </p:spPr>
        <p:txBody>
          <a:bodyPr>
            <a:noAutofit/>
          </a:bodyPr>
          <a:lstStyle/>
          <a:p>
            <a:pPr algn="l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COORDINATE REFERENCE SYSTEMS &amp;</a:t>
            </a:r>
            <a:b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</a:br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MAP PROJECTIONS</a:t>
            </a:r>
          </a:p>
        </p:txBody>
      </p:sp>
    </p:spTree>
    <p:extLst>
      <p:ext uri="{BB962C8B-B14F-4D97-AF65-F5344CB8AC3E}">
        <p14:creationId xmlns:p14="http://schemas.microsoft.com/office/powerpoint/2010/main" val="32412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COMPARING MAP PROJECTIONS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224" y="692696"/>
            <a:ext cx="3390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https://www.jasondavies.com/maps/transition/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24744"/>
            <a:ext cx="5508104" cy="2871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56" y="2924944"/>
            <a:ext cx="4896085" cy="38568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1520" y="3284984"/>
            <a:ext cx="737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Eckert 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9872" y="4869160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19498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67744" y="1556792"/>
            <a:ext cx="4176464" cy="424847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907704" y="1556792"/>
            <a:ext cx="4905494" cy="4248472"/>
            <a:chOff x="3851920" y="2132856"/>
            <a:chExt cx="4905494" cy="4248472"/>
          </a:xfrm>
        </p:grpSpPr>
        <p:sp>
          <p:nvSpPr>
            <p:cNvPr id="9" name="Oval 8"/>
            <p:cNvSpPr/>
            <p:nvPr/>
          </p:nvSpPr>
          <p:spPr>
            <a:xfrm>
              <a:off x="3851920" y="2132856"/>
              <a:ext cx="4905494" cy="424847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" name="Straight Arrow Connector 4"/>
            <p:cNvCxnSpPr>
              <a:endCxn id="9" idx="0"/>
            </p:cNvCxnSpPr>
            <p:nvPr/>
          </p:nvCxnSpPr>
          <p:spPr>
            <a:xfrm flipH="1" flipV="1">
              <a:off x="6304667" y="2132856"/>
              <a:ext cx="33696" cy="2124236"/>
            </a:xfrm>
            <a:prstGeom prst="straightConnector1">
              <a:avLst/>
            </a:prstGeom>
            <a:ln w="19050" cmpd="sng">
              <a:solidFill>
                <a:srgbClr val="F2F2F2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6"/>
            </p:cNvCxnSpPr>
            <p:nvPr/>
          </p:nvCxnSpPr>
          <p:spPr>
            <a:xfrm flipV="1">
              <a:off x="6338363" y="4257092"/>
              <a:ext cx="2419051" cy="1657"/>
            </a:xfrm>
            <a:prstGeom prst="straightConnector1">
              <a:avLst/>
            </a:prstGeom>
            <a:ln w="19050" cmpd="sng">
              <a:solidFill>
                <a:srgbClr val="F2F2F2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502934" y="4258749"/>
              <a:ext cx="1482272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2800" dirty="0" smtClean="0">
                  <a:solidFill>
                    <a:srgbClr val="FFFFFF"/>
                  </a:solidFill>
                </a:rPr>
                <a:t>6378 Km </a:t>
              </a:r>
              <a:endParaRPr lang="fr-FR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99943" y="2852936"/>
              <a:ext cx="1467193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</a:rPr>
                <a:t>6356 Km</a:t>
              </a:r>
              <a:endParaRPr lang="fr-FR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THE EARTH IS NOT A SPHERE</a:t>
            </a:r>
          </a:p>
        </p:txBody>
      </p:sp>
    </p:spTree>
    <p:extLst>
      <p:ext uri="{BB962C8B-B14F-4D97-AF65-F5344CB8AC3E}">
        <p14:creationId xmlns:p14="http://schemas.microsoft.com/office/powerpoint/2010/main" val="257042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47664" y="764704"/>
            <a:ext cx="6120680" cy="5671482"/>
            <a:chOff x="1547664" y="764704"/>
            <a:chExt cx="6120680" cy="5671482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908720"/>
              <a:ext cx="5605583" cy="5527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732240" y="764704"/>
              <a:ext cx="936104" cy="11521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91680" y="1628800"/>
            <a:ext cx="4240874" cy="4064082"/>
          </a:xfrm>
          <a:prstGeom prst="ellipse">
            <a:avLst/>
          </a:prstGeom>
          <a:solidFill>
            <a:schemeClr val="bg1">
              <a:alpha val="54000"/>
            </a:schemeClr>
          </a:solidFill>
          <a:ln w="76200" cmpd="sng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843808" y="1052736"/>
            <a:ext cx="3151771" cy="3173887"/>
          </a:xfrm>
          <a:prstGeom prst="ellipse">
            <a:avLst/>
          </a:prstGeom>
          <a:solidFill>
            <a:schemeClr val="bg1">
              <a:alpha val="52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1691680" y="980728"/>
            <a:ext cx="5339658" cy="5433017"/>
          </a:xfrm>
          <a:prstGeom prst="ellipse">
            <a:avLst/>
          </a:prstGeom>
          <a:solidFill>
            <a:schemeClr val="bg1">
              <a:alpha val="58000"/>
            </a:schemeClr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79512" y="0"/>
            <a:ext cx="8784976" cy="1008112"/>
          </a:xfrm>
        </p:spPr>
        <p:txBody>
          <a:bodyPr>
            <a:noAutofit/>
          </a:bodyPr>
          <a:lstStyle/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THE EARTH IS NOT AN ELLIPSOID EITHER</a:t>
            </a:r>
          </a:p>
        </p:txBody>
      </p:sp>
    </p:spTree>
    <p:extLst>
      <p:ext uri="{BB962C8B-B14F-4D97-AF65-F5344CB8AC3E}">
        <p14:creationId xmlns:p14="http://schemas.microsoft.com/office/powerpoint/2010/main" val="14772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9512" y="0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SPHERICAL COORDINATES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37" y="1196752"/>
            <a:ext cx="4515011" cy="4248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050" y="642174"/>
            <a:ext cx="2608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http://www.progonos.com/furuti</a:t>
            </a:r>
          </a:p>
        </p:txBody>
      </p:sp>
    </p:spTree>
    <p:extLst>
      <p:ext uri="{BB962C8B-B14F-4D97-AF65-F5344CB8AC3E}">
        <p14:creationId xmlns:p14="http://schemas.microsoft.com/office/powerpoint/2010/main" val="413217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pic>
        <p:nvPicPr>
          <p:cNvPr id="8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4" y="1533525"/>
            <a:ext cx="833755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3109664" y="3835400"/>
            <a:ext cx="165100" cy="152400"/>
          </a:xfrm>
          <a:prstGeom prst="ellipse">
            <a:avLst/>
          </a:prstGeom>
          <a:solidFill>
            <a:srgbClr val="E46C0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15012" y="2348880"/>
            <a:ext cx="165100" cy="152400"/>
          </a:xfrm>
          <a:prstGeom prst="ellipse">
            <a:avLst/>
          </a:prstGeom>
          <a:solidFill>
            <a:srgbClr val="E46C0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7452320" y="3616325"/>
            <a:ext cx="165100" cy="152400"/>
          </a:xfrm>
          <a:prstGeom prst="ellipse">
            <a:avLst/>
          </a:prstGeom>
          <a:solidFill>
            <a:srgbClr val="E46C0A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1835696" y="2564904"/>
            <a:ext cx="1031051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120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80000" y="-18503"/>
            <a:ext cx="878497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CRS &amp; MAP PROJECTIONS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1729775" y="2996952"/>
            <a:ext cx="1651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3203848" y="3429000"/>
            <a:ext cx="88998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000" b="1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5508104" y="1956703"/>
            <a:ext cx="816725" cy="79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7524328" y="3212976"/>
            <a:ext cx="95936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 baseline="4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endParaRPr lang="en-US" sz="2000" b="1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130</a:t>
            </a:r>
            <a:r>
              <a:rPr lang="en-US" sz="2000" b="1" baseline="6000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</a:t>
            </a:r>
            <a:endParaRPr lang="en-US" sz="2000" b="1" baseline="4000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FLATTEN THE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980728"/>
            <a:ext cx="4918716" cy="5301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274" y="692696"/>
            <a:ext cx="2608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http://www.progonos.com/furuti</a:t>
            </a:r>
          </a:p>
        </p:txBody>
      </p:sp>
    </p:spTree>
    <p:extLst>
      <p:ext uri="{BB962C8B-B14F-4D97-AF65-F5344CB8AC3E}">
        <p14:creationId xmlns:p14="http://schemas.microsoft.com/office/powerpoint/2010/main" val="3470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TYPES &amp; ASPECTS OF MAP PROJECTIONS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74" y="692696"/>
            <a:ext cx="2608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http://www.progonos.com/furuti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6752"/>
            <a:ext cx="4492476" cy="53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TYPES &amp; ASPECTS OF MAP PROJECTIONS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74" y="692696"/>
            <a:ext cx="3390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https://www.jasondavies.com/maps/transition/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412776"/>
            <a:ext cx="4612867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31102" y="2204864"/>
            <a:ext cx="8517362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itchFamily="34" charset="0"/>
              <a:buChar char="•"/>
            </a:pPr>
            <a:endParaRPr lang="fr-FR" sz="4400" dirty="0" smtClean="0">
              <a:solidFill>
                <a:schemeClr val="bg2"/>
              </a:solidFill>
            </a:endParaRPr>
          </a:p>
          <a:p>
            <a:endParaRPr lang="fr-FR" sz="4400" dirty="0">
              <a:solidFill>
                <a:schemeClr val="bg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000" y="0"/>
            <a:ext cx="784887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Futura"/>
                <a:cs typeface="Futura"/>
              </a:rPr>
              <a:t>COMPARING MAP PROJECTIONS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74" y="692696"/>
            <a:ext cx="3980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Futura Condensed"/>
                <a:cs typeface="Futura Condensed"/>
              </a:rPr>
              <a:t>https://bl.ocks.org/syntagmatic/ba569633d51ebec6ec6e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0768"/>
            <a:ext cx="6120680" cy="49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2469</TotalTime>
  <Words>126</Words>
  <Application>Microsoft Macintosh PowerPoint</Application>
  <PresentationFormat>On-screen Show (4:3)</PresentationFormat>
  <Paragraphs>37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COORDINATE REFERENCE SYSTEMS &amp; MAP PROJECTIONS</vt:lpstr>
      <vt:lpstr>THE EARTH IS NOT A SPHERE</vt:lpstr>
      <vt:lpstr>THE EARTH IS NOT AN ELLIPSOID EITHER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 Albinet</cp:lastModifiedBy>
  <cp:revision>183</cp:revision>
  <dcterms:created xsi:type="dcterms:W3CDTF">2012-09-03T17:20:10Z</dcterms:created>
  <dcterms:modified xsi:type="dcterms:W3CDTF">2017-02-09T14:50:19Z</dcterms:modified>
</cp:coreProperties>
</file>