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303030"/>
    <a:srgbClr val="2C2C2C"/>
    <a:srgbClr val="E6E6E6"/>
    <a:srgbClr val="2B2B2B"/>
    <a:srgbClr val="282828"/>
    <a:srgbClr val="1C1C1C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62E21-BFAA-A942-A256-A81259B1FF34}" type="datetimeFigureOut"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9C157-0AAA-8449-8881-1F89DD7A50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C157-0AAA-8449-8881-1F89DD7A501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9C157-0AAA-8449-8881-1F89DD7A501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ECD4-8321-EF4F-B92C-C53A4797E9D4}" type="datetimeFigureOut"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CB2E-FCA0-254D-83F0-246797A0D4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3692871" y="1580934"/>
            <a:ext cx="4889981" cy="48825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77273" y="3097836"/>
            <a:ext cx="1851557" cy="18487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73" y="282380"/>
            <a:ext cx="5123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COMPARE </a:t>
            </a:r>
            <a:r>
              <a:rPr lang="en-US" sz="4200" b="1">
                <a:latin typeface="Futura Condensed"/>
                <a:cs typeface="Futura Condensed"/>
              </a:rPr>
              <a:t>AREA</a:t>
            </a:r>
            <a:r>
              <a:rPr lang="en-US" sz="4200">
                <a:latin typeface="Futura Condensed"/>
                <a:cs typeface="Futura Condensed"/>
              </a:rPr>
              <a:t> OF CIRCLES</a:t>
            </a:r>
          </a:p>
        </p:txBody>
      </p:sp>
    </p:spTree>
    <p:extLst>
      <p:ext uri="{BB962C8B-B14F-4D97-AF65-F5344CB8AC3E}">
        <p14:creationId xmlns:p14="http://schemas.microsoft.com/office/powerpoint/2010/main" val="43561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273" y="2129459"/>
            <a:ext cx="6882479" cy="874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7273" y="3658403"/>
            <a:ext cx="996248" cy="874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7273" y="282380"/>
            <a:ext cx="517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COMPARE </a:t>
            </a:r>
            <a:r>
              <a:rPr lang="en-US" sz="4200" b="1">
                <a:latin typeface="Futura Condensed"/>
                <a:cs typeface="Futura Condensed"/>
              </a:rPr>
              <a:t>LENGTH</a:t>
            </a:r>
            <a:r>
              <a:rPr lang="en-US" sz="4200">
                <a:latin typeface="Futura Condensed"/>
                <a:cs typeface="Futura Condensed"/>
              </a:rPr>
              <a:t> OF BARS</a:t>
            </a:r>
          </a:p>
        </p:txBody>
      </p:sp>
    </p:spTree>
    <p:extLst>
      <p:ext uri="{BB962C8B-B14F-4D97-AF65-F5344CB8AC3E}">
        <p14:creationId xmlns:p14="http://schemas.microsoft.com/office/powerpoint/2010/main" val="127879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273" y="2129459"/>
            <a:ext cx="6882479" cy="874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7273" y="282380"/>
            <a:ext cx="517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COMPARE </a:t>
            </a:r>
            <a:r>
              <a:rPr lang="en-US" sz="4200" b="1">
                <a:latin typeface="Futura Condensed"/>
                <a:cs typeface="Futura Condensed"/>
              </a:rPr>
              <a:t>LENGTH</a:t>
            </a:r>
            <a:r>
              <a:rPr lang="en-US" sz="4200">
                <a:latin typeface="Futura Condensed"/>
                <a:cs typeface="Futura Condensed"/>
              </a:rPr>
              <a:t> OF BARS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77273" y="3658403"/>
            <a:ext cx="6882479" cy="874600"/>
            <a:chOff x="577273" y="3627983"/>
            <a:chExt cx="6882479" cy="874600"/>
          </a:xfrm>
        </p:grpSpPr>
        <p:grpSp>
          <p:nvGrpSpPr>
            <p:cNvPr id="2" name="Group 1"/>
            <p:cNvGrpSpPr/>
            <p:nvPr/>
          </p:nvGrpSpPr>
          <p:grpSpPr>
            <a:xfrm>
              <a:off x="577273" y="3632464"/>
              <a:ext cx="6882479" cy="863999"/>
              <a:chOff x="577273" y="3237004"/>
              <a:chExt cx="6973736" cy="86399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77273" y="3237004"/>
                <a:ext cx="996248" cy="863999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73521" y="3237004"/>
                <a:ext cx="996248" cy="863999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69769" y="3237004"/>
                <a:ext cx="996248" cy="863999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66017" y="3237004"/>
                <a:ext cx="996248" cy="863999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62265" y="3237004"/>
                <a:ext cx="996248" cy="863999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58513" y="3237004"/>
                <a:ext cx="996248" cy="863999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54761" y="3237004"/>
                <a:ext cx="996248" cy="863999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7273" y="3627983"/>
              <a:ext cx="996248" cy="874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1" y="1782208"/>
            <a:ext cx="8424653" cy="3853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2890" y="5658278"/>
            <a:ext cx="165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utura Condensed"/>
                <a:cs typeface="Futura Condensed"/>
              </a:rPr>
              <a:t>Log estimation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273" y="282380"/>
            <a:ext cx="56391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ACCURACY OF VISUAL ENCODING</a:t>
            </a:r>
          </a:p>
        </p:txBody>
      </p:sp>
    </p:spTree>
    <p:extLst>
      <p:ext uri="{BB962C8B-B14F-4D97-AF65-F5344CB8AC3E}">
        <p14:creationId xmlns:p14="http://schemas.microsoft.com/office/powerpoint/2010/main" val="291541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7273" y="282380"/>
            <a:ext cx="5096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latin typeface="Futura Condensed"/>
                <a:cs typeface="Futura Condensed"/>
              </a:rPr>
              <a:t>RANKING VISUAL ENCODINGS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70" y="1441375"/>
            <a:ext cx="7498053" cy="439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2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</Words>
  <Application>Microsoft Macintosh PowerPoint</Application>
  <PresentationFormat>On-screen Show (4:3)</PresentationFormat>
  <Paragraphs>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 Albinet</dc:creator>
  <cp:lastModifiedBy>Franck Albinet</cp:lastModifiedBy>
  <cp:revision>7</cp:revision>
  <dcterms:created xsi:type="dcterms:W3CDTF">2016-10-09T09:38:12Z</dcterms:created>
  <dcterms:modified xsi:type="dcterms:W3CDTF">2017-02-09T13:41:11Z</dcterms:modified>
</cp:coreProperties>
</file>