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13" autoAdjust="0"/>
  </p:normalViewPr>
  <p:slideViewPr>
    <p:cSldViewPr>
      <p:cViewPr>
        <p:scale>
          <a:sx n="66" d="100"/>
          <a:sy n="66" d="100"/>
        </p:scale>
        <p:origin x="-4456" y="-1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9/26/16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9/26/16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3219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GIS DATA MODELS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7544" y="836712"/>
            <a:ext cx="8208912" cy="6021288"/>
            <a:chOff x="467544" y="836712"/>
            <a:chExt cx="8208912" cy="6021288"/>
          </a:xfrm>
        </p:grpSpPr>
        <p:grpSp>
          <p:nvGrpSpPr>
            <p:cNvPr id="8" name="Group 7"/>
            <p:cNvGrpSpPr/>
            <p:nvPr/>
          </p:nvGrpSpPr>
          <p:grpSpPr>
            <a:xfrm>
              <a:off x="671871" y="836712"/>
              <a:ext cx="8004585" cy="6021288"/>
              <a:chOff x="671871" y="836712"/>
              <a:chExt cx="8004585" cy="602128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871" y="1078036"/>
                <a:ext cx="7416824" cy="5602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956376" y="836712"/>
                <a:ext cx="720080" cy="6021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67544" y="6453336"/>
              <a:ext cx="7848872" cy="404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66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4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168</cp:revision>
  <dcterms:created xsi:type="dcterms:W3CDTF">2012-09-03T17:20:10Z</dcterms:created>
  <dcterms:modified xsi:type="dcterms:W3CDTF">2016-09-26T13:51:22Z</dcterms:modified>
</cp:coreProperties>
</file>