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64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9B9A9AD-35E5-6796-28B9-9BCF4DC50C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7ED8F9-AF2A-F061-CDB7-877BD3CEFFC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A8F360-B543-48A0-9871-64F107590E9D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CBB3D-42FC-1B8E-909A-1C9A5BF720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7A9F04-8776-93CF-AB7C-4A40D908033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31688-9D47-4006-A4D0-1520584CB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1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301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1" descr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199" y="-28699"/>
            <a:ext cx="12290398" cy="6915398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resentation (Designs and captions).001.jpeg" descr="Presentation (Designs and captions).00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Welcome to Your Next"/>
          <p:cNvSpPr txBox="1"/>
          <p:nvPr/>
        </p:nvSpPr>
        <p:spPr>
          <a:xfrm>
            <a:off x="665547" y="5856234"/>
            <a:ext cx="1619810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defTabSz="1219169" rtl="1">
              <a:lnSpc>
                <a:spcPct val="10000"/>
              </a:lnSpc>
              <a:spcBef>
                <a:spcPts val="2200"/>
              </a:spcBef>
              <a:defRPr sz="1200">
                <a:solidFill>
                  <a:srgbClr val="A9A9A9"/>
                </a:solidFill>
                <a:latin typeface="Gilroy Light"/>
                <a:ea typeface="Gilroy Light"/>
                <a:cs typeface="Gilroy Light"/>
                <a:sym typeface="Gilroy Light"/>
              </a:defRPr>
            </a:lvl1pPr>
          </a:lstStyle>
          <a:p>
            <a:r>
              <a:t>Welcome to Your Next</a:t>
            </a:r>
          </a:p>
        </p:txBody>
      </p:sp>
      <p:sp>
        <p:nvSpPr>
          <p:cNvPr id="114" name="BIG MOVE"/>
          <p:cNvSpPr txBox="1"/>
          <p:nvPr/>
        </p:nvSpPr>
        <p:spPr>
          <a:xfrm>
            <a:off x="675959" y="6095165"/>
            <a:ext cx="1242315" cy="311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defTabSz="1219169" rtl="1">
              <a:lnSpc>
                <a:spcPct val="10000"/>
              </a:lnSpc>
              <a:spcBef>
                <a:spcPts val="2200"/>
              </a:spcBef>
              <a:defRPr sz="2000">
                <a:solidFill>
                  <a:srgbClr val="A9A9A9"/>
                </a:solidFill>
                <a:latin typeface="Gilroy-SemiBold"/>
                <a:ea typeface="Gilroy-SemiBold"/>
                <a:cs typeface="Gilroy-SemiBold"/>
                <a:sym typeface="Gilroy-SemiBold"/>
              </a:defRPr>
            </a:lvl1pPr>
          </a:lstStyle>
          <a:p>
            <a:r>
              <a:t>BIG MOVE</a:t>
            </a:r>
          </a:p>
        </p:txBody>
      </p:sp>
      <p:sp>
        <p:nvSpPr>
          <p:cNvPr id="115" name="bigmove.agency"/>
          <p:cNvSpPr txBox="1"/>
          <p:nvPr/>
        </p:nvSpPr>
        <p:spPr>
          <a:xfrm>
            <a:off x="5479414" y="5856234"/>
            <a:ext cx="1233171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defTabSz="1219169" rtl="1">
              <a:lnSpc>
                <a:spcPct val="10000"/>
              </a:lnSpc>
              <a:spcBef>
                <a:spcPts val="2200"/>
              </a:spcBef>
              <a:defRPr sz="1200">
                <a:solidFill>
                  <a:srgbClr val="A9A9A9"/>
                </a:solidFill>
                <a:latin typeface="Gilroy Light"/>
                <a:ea typeface="Gilroy Light"/>
                <a:cs typeface="Gilroy Light"/>
                <a:sym typeface="Gilroy Light"/>
              </a:defRPr>
            </a:lvl1pPr>
          </a:lstStyle>
          <a:p>
            <a:r>
              <a:t>bigmove.agency</a:t>
            </a:r>
          </a:p>
        </p:txBody>
      </p:sp>
      <p:sp>
        <p:nvSpPr>
          <p:cNvPr id="116" name="Creative Agency"/>
          <p:cNvSpPr txBox="1"/>
          <p:nvPr/>
        </p:nvSpPr>
        <p:spPr>
          <a:xfrm>
            <a:off x="9906643" y="5856234"/>
            <a:ext cx="1235609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defTabSz="1219169" rtl="1">
              <a:lnSpc>
                <a:spcPct val="10000"/>
              </a:lnSpc>
              <a:spcBef>
                <a:spcPts val="2200"/>
              </a:spcBef>
              <a:defRPr sz="1200">
                <a:solidFill>
                  <a:srgbClr val="A9A9A9"/>
                </a:solidFill>
                <a:latin typeface="Gilroy Light"/>
                <a:ea typeface="Gilroy Light"/>
                <a:cs typeface="Gilroy Light"/>
                <a:sym typeface="Gilroy Light"/>
              </a:defRPr>
            </a:lvl1pPr>
          </a:lstStyle>
          <a:p>
            <a:r>
              <a:t>Creative Agency</a:t>
            </a:r>
          </a:p>
        </p:txBody>
      </p:sp>
      <p:pic>
        <p:nvPicPr>
          <p:cNvPr id="117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295" y="1245904"/>
            <a:ext cx="1242315" cy="874116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Line"/>
          <p:cNvSpPr/>
          <p:nvPr/>
        </p:nvSpPr>
        <p:spPr>
          <a:xfrm flipV="1">
            <a:off x="2428002" y="969120"/>
            <a:ext cx="1" cy="1376884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25400" tIns="25400" rIns="25400" bIns="25400" anchor="ctr"/>
          <a:lstStyle/>
          <a:p>
            <a:pPr defTabSz="1219169">
              <a:lnSpc>
                <a:spcPct val="90000"/>
              </a:lnSpc>
              <a:spcBef>
                <a:spcPts val="2200"/>
              </a:spcBef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1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997574" y="6540499"/>
            <a:ext cx="190603" cy="187301"/>
          </a:xfrm>
          <a:prstGeom prst="rect">
            <a:avLst/>
          </a:prstGeom>
        </p:spPr>
        <p:txBody>
          <a:bodyPr lIns="25400" tIns="25400" rIns="25400" bIns="25400" anchor="b"/>
          <a:lstStyle>
            <a:lvl1pPr algn="ctr" defTabSz="292100">
              <a:defRPr sz="9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itle Text"/>
          <p:cNvSpPr txBox="1">
            <a:spLocks noGrp="1"/>
          </p:cNvSpPr>
          <p:nvPr>
            <p:ph type="title"/>
          </p:nvPr>
        </p:nvSpPr>
        <p:spPr>
          <a:xfrm>
            <a:off x="838200" y="357310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7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60" r:id="rId3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July - Content - Calendar"/>
          <p:cNvSpPr txBox="1"/>
          <p:nvPr/>
        </p:nvSpPr>
        <p:spPr>
          <a:xfrm>
            <a:off x="2676072" y="1793101"/>
            <a:ext cx="7278797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3000">
                <a:solidFill>
                  <a:srgbClr val="FFFFFF"/>
                </a:solidFill>
                <a:latin typeface="Gilroy-Medium"/>
                <a:ea typeface="Gilroy-Medium"/>
                <a:cs typeface="Gilroy-Medium"/>
                <a:sym typeface="Gilroy-Medium"/>
              </a:defRPr>
            </a:lvl1pPr>
          </a:lstStyle>
          <a:p>
            <a:r>
              <a:rPr lang="en-US" dirty="0"/>
              <a:t>{{</a:t>
            </a:r>
            <a:r>
              <a:rPr lang="en-US" dirty="0" err="1"/>
              <a:t>calendar_name</a:t>
            </a:r>
            <a:r>
              <a:rPr lang="en-US" dirty="0"/>
              <a:t>}}</a:t>
            </a:r>
            <a:endParaRPr dirty="0"/>
          </a:p>
        </p:txBody>
      </p:sp>
      <p:sp>
        <p:nvSpPr>
          <p:cNvPr id="130" name="Instapay - SM"/>
          <p:cNvSpPr txBox="1"/>
          <p:nvPr/>
        </p:nvSpPr>
        <p:spPr>
          <a:xfrm>
            <a:off x="2676072" y="1079500"/>
            <a:ext cx="7278797" cy="861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5000" cap="all">
                <a:solidFill>
                  <a:srgbClr val="FFFFFF"/>
                </a:solidFill>
                <a:latin typeface="Gilroy-SemiBold"/>
                <a:ea typeface="Gilroy-SemiBold"/>
                <a:cs typeface="Gilroy-SemiBold"/>
                <a:sym typeface="Gilroy-SemiBold"/>
              </a:defRPr>
            </a:lvl1pPr>
          </a:lstStyle>
          <a:p>
            <a:r>
              <a:rPr lang="en-US" cap="none" dirty="0"/>
              <a:t>{{</a:t>
            </a:r>
            <a:r>
              <a:rPr lang="en-US" cap="none" dirty="0" err="1"/>
              <a:t>project_name</a:t>
            </a:r>
            <a:r>
              <a:rPr lang="en-US" cap="none" dirty="0"/>
              <a:t>}}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"/>
          <p:cNvSpPr txBox="1"/>
          <p:nvPr/>
        </p:nvSpPr>
        <p:spPr>
          <a:xfrm>
            <a:off x="8370532" y="3167278"/>
            <a:ext cx="540539" cy="3194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>
                <a:latin typeface="Gilroy-SemiBold"/>
                <a:ea typeface="Gilroy-SemiBold"/>
                <a:cs typeface="Gilroy-SemiBold"/>
                <a:sym typeface="Gilroy-SemiBold"/>
              </a:defRPr>
            </a:pPr>
            <a:endParaRPr/>
          </a:p>
        </p:txBody>
      </p:sp>
      <p:sp>
        <p:nvSpPr>
          <p:cNvPr id="133" name="CAPTION:  حوّل لأي حد في أي محافظة في مصر بإنستاباي وخلي كل معاملاتك أسهل من مكانك.   حمّل تطبيق إنستاباي من هنا:  onelink.to/hg7dp4…"/>
          <p:cNvSpPr/>
          <p:nvPr/>
        </p:nvSpPr>
        <p:spPr>
          <a:xfrm>
            <a:off x="6587799" y="1337984"/>
            <a:ext cx="4363456" cy="43658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pPr algn="r" rtl="1">
              <a:defRPr sz="1200">
                <a:solidFill>
                  <a:srgbClr val="FFFFFF"/>
                </a:solidFill>
                <a:latin typeface="Gilroy-Regular"/>
                <a:ea typeface="Gilroy-Regular"/>
                <a:cs typeface="Gilroy-Regular"/>
                <a:sym typeface="Gilroy-Regular"/>
              </a:defRPr>
            </a:pPr>
            <a:r>
              <a:rPr lang="en-US" dirty="0">
                <a:solidFill>
                  <a:schemeClr val="bg1"/>
                </a:solidFill>
              </a:rPr>
              <a:t>{{caption}}</a:t>
            </a:r>
            <a:endParaRPr lang="ar-SA" dirty="0">
              <a:solidFill>
                <a:schemeClr val="bg1"/>
              </a:solidFill>
            </a:endParaRPr>
          </a:p>
        </p:txBody>
      </p:sp>
      <p:sp>
        <p:nvSpPr>
          <p:cNvPr id="134" name="15"/>
          <p:cNvSpPr/>
          <p:nvPr/>
        </p:nvSpPr>
        <p:spPr>
          <a:xfrm>
            <a:off x="1335862" y="6112142"/>
            <a:ext cx="648386" cy="4159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defRPr sz="2300">
                <a:solidFill>
                  <a:srgbClr val="FFFFFF"/>
                </a:solidFill>
                <a:latin typeface="Gilroy-SemiBold"/>
                <a:ea typeface="Gilroy-SemiBold"/>
                <a:cs typeface="Gilroy-SemiBold"/>
                <a:sym typeface="Gilroy-SemiBold"/>
              </a:defRPr>
            </a:lvl1pPr>
          </a:lstStyle>
          <a:p>
            <a:r>
              <a:rPr lang="en-US" sz="2400" b="1" dirty="0"/>
              <a:t>{{n}}</a:t>
            </a:r>
            <a:endParaRPr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E55989-BE25-76DC-8984-71F3D8F6350C}"/>
              </a:ext>
            </a:extLst>
          </p:cNvPr>
          <p:cNvSpPr txBox="1"/>
          <p:nvPr/>
        </p:nvSpPr>
        <p:spPr>
          <a:xfrm>
            <a:off x="877824" y="1200683"/>
            <a:ext cx="4837176" cy="44805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{{image}}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19</Words>
  <Application>Microsoft Office PowerPoint</Application>
  <PresentationFormat>Widescreen</PresentationFormat>
  <Paragraphs>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 Display</vt:lpstr>
      <vt:lpstr>Arial</vt:lpstr>
      <vt:lpstr>Calibri</vt:lpstr>
      <vt:lpstr>Helvetica Neue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PC1</cp:lastModifiedBy>
  <cp:revision>9</cp:revision>
  <dcterms:modified xsi:type="dcterms:W3CDTF">2025-07-02T21:37:11Z</dcterms:modified>
</cp:coreProperties>
</file>