
<file path=[Content_Types].xml><?xml version="1.0" encoding="utf-8"?>
<Types xmlns="http://schemas.openxmlformats.org/package/2006/content-types">
  <Default Extension="bin" ContentType="image/jpeg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5"/>
  </p:sldMasterIdLst>
  <p:notesMasterIdLst>
    <p:notesMasterId r:id="rId23"/>
  </p:notesMasterIdLst>
  <p:handoutMasterIdLst>
    <p:handoutMasterId r:id="rId24"/>
  </p:handoutMasterIdLst>
  <p:sldIdLst>
    <p:sldId id="322" r:id="rId16"/>
    <p:sldId id="312" r:id="rId17"/>
    <p:sldId id="351" r:id="rId18"/>
    <p:sldId id="374" r:id="rId19"/>
    <p:sldId id="334" r:id="rId20"/>
    <p:sldId id="375" r:id="rId21"/>
    <p:sldId id="376" r:id="rId22"/>
  </p:sldIdLst>
  <p:sldSz cx="12192000" cy="6858000"/>
  <p:notesSz cx="6858000" cy="9144000"/>
  <p:embeddedFontLst>
    <p:embeddedFont>
      <p:font typeface="DI Sans Office" panose="02000503000000020003" pitchFamily="2" charset="77"/>
      <p:regular r:id="rId25"/>
      <p:bold r:id="rId26"/>
      <p:italic r:id="rId27"/>
      <p:boldItalic r:id="rId28"/>
    </p:embeddedFont>
    <p:embeddedFont>
      <p:font typeface="DI Sans Office Black" pitchFamily="2" charset="77"/>
      <p:bold r:id="rId29"/>
      <p:italic r:id="rId30"/>
      <p:boldItalic r:id="rId31"/>
    </p:embeddedFont>
    <p:embeddedFont>
      <p:font typeface="DI Serif Office" panose="02000505000000020003" pitchFamily="2" charset="77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D0D0D0"/>
    <a:srgbClr val="BEBEBE"/>
    <a:srgbClr val="87878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91" autoAdjust="0"/>
    <p:restoredTop sz="96220" autoAdjust="0"/>
  </p:normalViewPr>
  <p:slideViewPr>
    <p:cSldViewPr snapToGrid="0" showGuides="1">
      <p:cViewPr varScale="1">
        <p:scale>
          <a:sx n="157" d="100"/>
          <a:sy n="157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2" d="100"/>
        <a:sy n="152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2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6.xml"/><Relationship Id="rId34" Type="http://schemas.openxmlformats.org/officeDocument/2006/relationships/font" Target="fonts/font10.fntdata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31" Type="http://schemas.openxmlformats.org/officeDocument/2006/relationships/font" Target="fonts/font7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7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sz="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z="800" smtClean="0"/>
              <a:t>‹#›</a:t>
            </a:fld>
            <a:endParaRPr lang="en-GB" sz="80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z="800" smtClean="0"/>
              <a:t>24/11/2021</a:t>
            </a:fld>
            <a:endParaRPr lang="en-GB" sz="80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/>
            </a:lvl1pPr>
          </a:lstStyle>
          <a:p>
            <a:fld id="{1386E511-D742-4EFE-90B5-C9FC42762E0F}" type="datetimeFigureOut">
              <a:rPr lang="en-GB" smtClean="0"/>
              <a:pPr/>
              <a:t>24/11/2021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89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796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sz="900" dirty="0">
              <a:latin typeface="DI Sans Office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CFAD1-D197-4A88-B173-A6412E995EE5}" type="slidenum">
              <a:rPr lang="en-GB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973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 Sans Offic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 Sans Offic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6830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297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, lyst bille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49" y="493200"/>
            <a:ext cx="11109326" cy="224862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4800" b="0" cap="all" baseline="0">
                <a:latin typeface="DI Sans Office Black" panose="00000A00000000000000" pitchFamily="2" charset="0"/>
              </a:defRPr>
            </a:lvl1pPr>
          </a:lstStyle>
          <a:p>
            <a:r>
              <a:rPr lang="en-GB" dirty="0" err="1"/>
              <a:t>Indsæt</a:t>
            </a:r>
            <a:r>
              <a:rPr lang="en-GB" dirty="0"/>
              <a:t> </a:t>
            </a:r>
            <a:r>
              <a:rPr lang="en-GB" dirty="0" err="1"/>
              <a:t>Overskrift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to  LINJER, </a:t>
            </a:r>
            <a:br>
              <a:rPr lang="en-GB" dirty="0"/>
            </a:br>
            <a:r>
              <a:rPr lang="en-GB" dirty="0"/>
              <a:t>dog max. </a:t>
            </a:r>
            <a:r>
              <a:rPr lang="en-GB" dirty="0" err="1"/>
              <a:t>tre</a:t>
            </a:r>
            <a:r>
              <a:rPr lang="en-GB" dirty="0"/>
              <a:t> </a:t>
            </a:r>
            <a:r>
              <a:rPr lang="en-GB" dirty="0" err="1"/>
              <a:t>linjeR</a:t>
            </a:r>
            <a:br>
              <a:rPr lang="en-GB" dirty="0"/>
            </a:br>
            <a:r>
              <a:rPr lang="en-GB" dirty="0"/>
              <a:t>(sort </a:t>
            </a:r>
            <a:r>
              <a:rPr lang="en-GB" dirty="0" err="1"/>
              <a:t>tekst</a:t>
            </a:r>
            <a:r>
              <a:rPr lang="en-GB" dirty="0"/>
              <a:t>, </a:t>
            </a:r>
            <a:r>
              <a:rPr lang="en-GB" dirty="0" err="1"/>
              <a:t>lyst</a:t>
            </a:r>
            <a:r>
              <a:rPr lang="en-GB" dirty="0"/>
              <a:t> </a:t>
            </a:r>
            <a:r>
              <a:rPr lang="en-GB" dirty="0" err="1"/>
              <a:t>foto</a:t>
            </a:r>
            <a:r>
              <a:rPr lang="en-GB" dirty="0"/>
              <a:t>)</a:t>
            </a:r>
          </a:p>
        </p:txBody>
      </p:sp>
      <p:sp>
        <p:nvSpPr>
          <p:cNvPr id="18" name="Name - UserProfile" descr="{ &quot;templafy&quot;: { &quot;type&quot;: &quot;text&quot;, &quot;binding&quot;: &quot;UserProfile.Name&quot; } }" title="Name">
            <a:extLst>
              <a:ext uri="{FF2B5EF4-FFF2-40B4-BE49-F238E27FC236}">
                <a16:creationId xmlns:a16="http://schemas.microsoft.com/office/drawing/2014/main" id="{48E44496-55E8-4294-911F-B251C75DA10D}"/>
              </a:ext>
            </a:extLst>
          </p:cNvPr>
          <p:cNvSpPr/>
          <p:nvPr userDrawn="1"/>
        </p:nvSpPr>
        <p:spPr>
          <a:xfrm>
            <a:off x="539749" y="5239265"/>
            <a:ext cx="7477957" cy="388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da-DK" sz="2200" noProof="0" dirty="0" err="1">
              <a:solidFill>
                <a:schemeClr val="tx1"/>
              </a:solidFill>
            </a:endParaRPr>
          </a:p>
        </p:txBody>
      </p:sp>
      <p:sp>
        <p:nvSpPr>
          <p:cNvPr id="19" name="Title - UserProfile" descr="{ &quot;templafy&quot;: { &quot;type&quot;: &quot;text&quot;, &quot;binding&quot;: &quot;UserProfile.Title&quot; } }" title="Title">
            <a:extLst>
              <a:ext uri="{FF2B5EF4-FFF2-40B4-BE49-F238E27FC236}">
                <a16:creationId xmlns:a16="http://schemas.microsoft.com/office/drawing/2014/main" id="{57BB749D-52D1-4A1C-9F75-1EC271B8438B}"/>
              </a:ext>
            </a:extLst>
          </p:cNvPr>
          <p:cNvSpPr/>
          <p:nvPr userDrawn="1"/>
        </p:nvSpPr>
        <p:spPr>
          <a:xfrm>
            <a:off x="539750" y="5628087"/>
            <a:ext cx="7477957" cy="340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endParaRPr lang="da-DK" sz="2200" noProof="0" dirty="0" err="1">
              <a:solidFill>
                <a:schemeClr val="tx1"/>
              </a:solidFill>
            </a:endParaRPr>
          </a:p>
        </p:txBody>
      </p:sp>
      <p:sp>
        <p:nvSpPr>
          <p:cNvPr id="20" name="GeneralDate" descr="{&quot;templafy&quot;:{&quot;type&quot;:&quot;date&quot;,&quot;binding&quot;:&quot;Form.Date&quot;,&quot;format&quot;:&quot;{{DateFormats.GeneralDate}}&quot;}}" title="Date">
            <a:extLst>
              <a:ext uri="{FF2B5EF4-FFF2-40B4-BE49-F238E27FC236}">
                <a16:creationId xmlns:a16="http://schemas.microsoft.com/office/drawing/2014/main" id="{27BF579B-C90D-402D-95A6-F97633D783D2}"/>
              </a:ext>
            </a:extLst>
          </p:cNvPr>
          <p:cNvSpPr/>
          <p:nvPr userDrawn="1"/>
        </p:nvSpPr>
        <p:spPr>
          <a:xfrm>
            <a:off x="539750" y="5968314"/>
            <a:ext cx="7477957" cy="340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endParaRPr lang="da-DK" sz="2200" noProof="0" dirty="0" err="1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C6832D-6FE3-49B8-9A5C-B35C16C54952}"/>
              </a:ext>
            </a:extLst>
          </p:cNvPr>
          <p:cNvSpPr txBox="1"/>
          <p:nvPr userDrawn="1"/>
        </p:nvSpPr>
        <p:spPr>
          <a:xfrm>
            <a:off x="0" y="-228599"/>
            <a:ext cx="12213522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100" dirty="0" err="1"/>
              <a:t>Slidet</a:t>
            </a:r>
            <a:r>
              <a:rPr lang="da-DK" sz="1100" dirty="0"/>
              <a:t> bruger</a:t>
            </a:r>
            <a:r>
              <a:rPr lang="da-DK" sz="1100" b="1" dirty="0"/>
              <a:t> lyst </a:t>
            </a:r>
            <a:r>
              <a:rPr lang="da-DK" sz="1100" dirty="0"/>
              <a:t>baggrundsbillede. Indsæt et nyt: Klik på </a:t>
            </a:r>
            <a:r>
              <a:rPr lang="da-DK" sz="1100" b="1" dirty="0"/>
              <a:t>Baggrundsbilleder </a:t>
            </a:r>
            <a:r>
              <a:rPr lang="da-DK" sz="1100" dirty="0"/>
              <a:t>ikonet i Templafy vinduet, vælg ved at klikke én gang. Vent og vælg knappen </a:t>
            </a:r>
            <a:r>
              <a:rPr lang="da-DK" sz="1100" b="1" dirty="0"/>
              <a:t>Select Image as Background </a:t>
            </a:r>
            <a:r>
              <a:rPr lang="da-DK" sz="1100" dirty="0"/>
              <a:t>under DI fanen. </a:t>
            </a:r>
            <a:endParaRPr lang="en-GB" sz="1100" dirty="0"/>
          </a:p>
        </p:txBody>
      </p:sp>
      <p:pic>
        <p:nvPicPr>
          <p:cNvPr id="9" name="LogoColor" descr="{ &quot;templafy&quot;: { &quot;type&quot;: &quot;image&quot;, &quot;width&quot;: &quot;12.61 cm&quot;, &quot;height&quot;: &quot;1.98 cm&quot;, &quot;binding&quot;: &quot;UserProfile.LogoSelection.LogoColor_{{DocumentLanguage}}&quot; } }">
            <a:extLst>
              <a:ext uri="{FF2B5EF4-FFF2-40B4-BE49-F238E27FC236}">
                <a16:creationId xmlns:a16="http://schemas.microsoft.com/office/drawing/2014/main" id="{5F918F85-A0E1-4E42-AA0E-E67B48D5C4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2921" y="5817600"/>
            <a:ext cx="4539598" cy="713946"/>
          </a:xfrm>
          <a:prstGeom prst="rect">
            <a:avLst/>
          </a:prstGeom>
        </p:spPr>
      </p:pic>
      <p:sp>
        <p:nvSpPr>
          <p:cNvPr id="14" name="Pagenumber 30" hidden="1">
            <a:extLst>
              <a:ext uri="{FF2B5EF4-FFF2-40B4-BE49-F238E27FC236}">
                <a16:creationId xmlns:a16="http://schemas.microsoft.com/office/drawing/2014/main" id="{B5F50ABF-1BAA-43D9-AA38-600B68946F67}"/>
              </a:ext>
            </a:extLst>
          </p:cNvPr>
          <p:cNvSpPr txBox="1">
            <a:spLocks/>
          </p:cNvSpPr>
          <p:nvPr userDrawn="1"/>
        </p:nvSpPr>
        <p:spPr>
          <a:xfrm>
            <a:off x="1" y="6858000"/>
            <a:ext cx="0" cy="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Black" panose="020B0604020202020204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 sz="100" smtClean="0">
                <a:noFill/>
              </a:rPr>
              <a:pPr algn="l"/>
              <a:t>‹#›</a:t>
            </a:fld>
            <a:endParaRPr lang="en-US" sz="100" dirty="0">
              <a:noFill/>
            </a:endParaRPr>
          </a:p>
        </p:txBody>
      </p: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6CCBD8E9-73E0-45BB-B9E3-BE36ABC4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FDF19F84-A717-4C58-9C6E-80C72EFA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A78B9-3102-4583-9902-125279D3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69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A, lyst bille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C072-92FE-47C7-AEC8-C4908216D5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49" y="-1"/>
            <a:ext cx="5760000" cy="6861600"/>
          </a:xfrm>
          <a:solidFill>
            <a:schemeClr val="accent1">
              <a:alpha val="75000"/>
            </a:schemeClr>
          </a:solidFill>
        </p:spPr>
        <p:txBody>
          <a:bodyPr lIns="360000" tIns="486000" rIns="360000"/>
          <a:lstStyle>
            <a:lvl1pPr>
              <a:lnSpc>
                <a:spcPct val="90000"/>
              </a:lnSpc>
              <a:defRPr sz="3600" b="0" cap="all" baseline="0">
                <a:solidFill>
                  <a:schemeClr val="bg1"/>
                </a:solidFill>
                <a:latin typeface="DI Sans Office Black" panose="00000A00000000000000" pitchFamily="2" charset="0"/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indsætte</a:t>
            </a:r>
            <a:r>
              <a:rPr lang="en-US" dirty="0"/>
              <a:t> </a:t>
            </a:r>
            <a:r>
              <a:rPr lang="en-US" dirty="0" err="1"/>
              <a:t>kort</a:t>
            </a:r>
            <a:r>
              <a:rPr lang="en-US" dirty="0"/>
              <a:t> </a:t>
            </a:r>
            <a:r>
              <a:rPr lang="en-US" dirty="0" err="1"/>
              <a:t>overskrift</a:t>
            </a:r>
            <a:endParaRPr lang="da-DK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A7C7D9-52CA-47B6-BD93-C4B35D9C2F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749" y="2349500"/>
            <a:ext cx="5760000" cy="3867150"/>
          </a:xfrm>
        </p:spPr>
        <p:txBody>
          <a:bodyPr lIns="360000" rIns="360000"/>
          <a:lstStyle>
            <a:lvl1pPr marL="0" indent="0">
              <a:buFont typeface="Arial" panose="020B0604020202020204" pitchFamily="34" charset="0"/>
              <a:buChar char="​"/>
              <a:defRPr sz="26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2800"/>
              </a:spcBef>
              <a:buFont typeface="Arial" panose="020B0604020202020204" pitchFamily="34" charset="0"/>
              <a:buChar char="​"/>
              <a:defRPr i="1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Char char="​"/>
              <a:defRPr i="1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Char char="​"/>
              <a:defRPr i="1">
                <a:solidFill>
                  <a:schemeClr val="bg1"/>
                </a:solidFill>
                <a:latin typeface="+mj-lt"/>
              </a:defRPr>
            </a:lvl4pPr>
            <a:lvl5pPr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indsætte</a:t>
            </a:r>
            <a:r>
              <a:rPr lang="en-US" dirty="0"/>
              <a:t> </a:t>
            </a:r>
            <a:r>
              <a:rPr lang="en-US" dirty="0" err="1"/>
              <a:t>citat</a:t>
            </a:r>
            <a:r>
              <a:rPr lang="en-US" dirty="0"/>
              <a:t> I </a:t>
            </a:r>
            <a:r>
              <a:rPr lang="en-US" dirty="0" err="1"/>
              <a:t>flerelinjer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Klik</a:t>
            </a:r>
            <a:r>
              <a:rPr lang="en-US" dirty="0"/>
              <a:t> ENTER for tom </a:t>
            </a:r>
            <a:r>
              <a:rPr lang="en-US" dirty="0" err="1"/>
              <a:t>linje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Klik</a:t>
            </a:r>
            <a:r>
              <a:rPr lang="en-US" dirty="0"/>
              <a:t> TAB for at </a:t>
            </a:r>
            <a:r>
              <a:rPr lang="en-US" dirty="0" err="1"/>
              <a:t>indsætte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Navn</a:t>
            </a:r>
            <a:r>
              <a:rPr lang="en-US" dirty="0"/>
              <a:t>, </a:t>
            </a:r>
            <a:r>
              <a:rPr lang="en-US" dirty="0" err="1"/>
              <a:t>virksomhed</a:t>
            </a:r>
            <a:r>
              <a:rPr lang="en-US" dirty="0"/>
              <a:t> I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style.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da-D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1C3F19-946F-484F-9DFF-61BECB84B347}"/>
              </a:ext>
            </a:extLst>
          </p:cNvPr>
          <p:cNvSpPr txBox="1"/>
          <p:nvPr userDrawn="1"/>
        </p:nvSpPr>
        <p:spPr>
          <a:xfrm>
            <a:off x="0" y="-228599"/>
            <a:ext cx="12213522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100" noProof="1"/>
              <a:t>Slidet bruger</a:t>
            </a:r>
            <a:r>
              <a:rPr lang="da-DK" sz="1100" b="1" noProof="1"/>
              <a:t> lyst </a:t>
            </a:r>
            <a:r>
              <a:rPr lang="da-DK" sz="1100" noProof="1"/>
              <a:t>baggrundsbillede. Indsæt et nyt: Klik på </a:t>
            </a:r>
            <a:r>
              <a:rPr lang="da-DK" sz="1100" b="1" noProof="1"/>
              <a:t>Baggrundsbilleder </a:t>
            </a:r>
            <a:r>
              <a:rPr lang="da-DK" sz="1100" noProof="1"/>
              <a:t>ikonet i Templafy vinduet, vælg ved at klikke én gang. Vent og vælg knappen </a:t>
            </a:r>
            <a:r>
              <a:rPr lang="da-DK" sz="1100" b="1" noProof="1"/>
              <a:t>Select Image as Background </a:t>
            </a:r>
            <a:r>
              <a:rPr lang="da-DK" sz="1100" noProof="1"/>
              <a:t>under DI fanen. </a:t>
            </a:r>
          </a:p>
        </p:txBody>
      </p:sp>
      <p:pic>
        <p:nvPicPr>
          <p:cNvPr id="12" name="image" descr="{&quot;templafy&quot;:{&quot;type&quot;:&quot;image&quot;,&quot;width&quot;:&quot;12.61 cm&quot;,&quot;height&quot;:&quot;1.98 cm&quot;,&quot;binding&quot;:&quot;UserProfile.LogoSelection.LogoCitatA_{{DocumentLanguage}}&quot;}}" title="UserProfile.LogoSelection.LogoCitatA_{{DocumentLanguage}}">
            <a:extLst>
              <a:ext uri="{FF2B5EF4-FFF2-40B4-BE49-F238E27FC236}">
                <a16:creationId xmlns:a16="http://schemas.microsoft.com/office/drawing/2014/main" id="{58629738-7A4F-41E3-BE7B-DDCDAC0D8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4400" y="5817600"/>
            <a:ext cx="4539600" cy="714186"/>
          </a:xfrm>
          <a:prstGeom prst="rect">
            <a:avLst/>
          </a:prstGeom>
        </p:spPr>
      </p:pic>
      <p:sp>
        <p:nvSpPr>
          <p:cNvPr id="11" name="Pagenumber 30" hidden="1">
            <a:extLst>
              <a:ext uri="{FF2B5EF4-FFF2-40B4-BE49-F238E27FC236}">
                <a16:creationId xmlns:a16="http://schemas.microsoft.com/office/drawing/2014/main" id="{83FB32AC-CAED-4387-8773-5234BC5EAFD5}"/>
              </a:ext>
            </a:extLst>
          </p:cNvPr>
          <p:cNvSpPr txBox="1">
            <a:spLocks/>
          </p:cNvSpPr>
          <p:nvPr userDrawn="1"/>
        </p:nvSpPr>
        <p:spPr>
          <a:xfrm>
            <a:off x="1" y="6858000"/>
            <a:ext cx="0" cy="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Black" panose="020B0604020202020204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 sz="100" smtClean="0">
                <a:noFill/>
              </a:rPr>
              <a:pPr algn="l"/>
              <a:t>‹#›</a:t>
            </a:fld>
            <a:endParaRPr lang="en-US" sz="100" dirty="0">
              <a:noFill/>
            </a:endParaRPr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49D87B9D-E214-4187-AEA7-4FEE8700C0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10DB03D9-DF18-4C1B-9B38-BA3BE896AAF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D9DE48-8112-431B-88DD-061099D0E8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51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A, mørkt bille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C072-92FE-47C7-AEC8-C4908216D5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49" y="-1"/>
            <a:ext cx="5760000" cy="6861600"/>
          </a:xfrm>
          <a:solidFill>
            <a:schemeClr val="accent1">
              <a:alpha val="75000"/>
            </a:schemeClr>
          </a:solidFill>
        </p:spPr>
        <p:txBody>
          <a:bodyPr lIns="360000" tIns="486000" rIns="360000"/>
          <a:lstStyle>
            <a:lvl1pPr>
              <a:lnSpc>
                <a:spcPct val="90000"/>
              </a:lnSpc>
              <a:defRPr sz="3600" b="0" cap="all" baseline="0">
                <a:solidFill>
                  <a:schemeClr val="bg1"/>
                </a:solidFill>
                <a:latin typeface="DI Sans Office Black" panose="00000A00000000000000" pitchFamily="2" charset="0"/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indsætte</a:t>
            </a:r>
            <a:r>
              <a:rPr lang="en-US" dirty="0"/>
              <a:t> </a:t>
            </a:r>
            <a:r>
              <a:rPr lang="en-US" dirty="0" err="1"/>
              <a:t>kort</a:t>
            </a:r>
            <a:r>
              <a:rPr lang="en-US" dirty="0"/>
              <a:t> </a:t>
            </a:r>
            <a:r>
              <a:rPr lang="en-US" dirty="0" err="1"/>
              <a:t>overskrift</a:t>
            </a:r>
            <a:endParaRPr lang="da-DK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A7C7D9-52CA-47B6-BD93-C4B35D9C2F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749" y="2349500"/>
            <a:ext cx="5760000" cy="3867150"/>
          </a:xfrm>
        </p:spPr>
        <p:txBody>
          <a:bodyPr lIns="360000" rIns="360000"/>
          <a:lstStyle>
            <a:lvl1pPr marL="0" indent="0">
              <a:buFont typeface="Arial" panose="020B0604020202020204" pitchFamily="34" charset="0"/>
              <a:buChar char="​"/>
              <a:defRPr sz="26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2800"/>
              </a:spcBef>
              <a:buFont typeface="Arial" panose="020B0604020202020204" pitchFamily="34" charset="0"/>
              <a:buChar char="​"/>
              <a:defRPr i="1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Char char="​"/>
              <a:defRPr i="1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Char char="​"/>
              <a:defRPr i="1">
                <a:solidFill>
                  <a:schemeClr val="bg1"/>
                </a:solidFill>
                <a:latin typeface="+mj-lt"/>
              </a:defRPr>
            </a:lvl4pPr>
            <a:lvl5pPr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indsætte</a:t>
            </a:r>
            <a:r>
              <a:rPr lang="en-US" dirty="0"/>
              <a:t> </a:t>
            </a:r>
            <a:r>
              <a:rPr lang="en-US" dirty="0" err="1"/>
              <a:t>citat</a:t>
            </a:r>
            <a:r>
              <a:rPr lang="en-US" dirty="0"/>
              <a:t> I </a:t>
            </a:r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linjer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Klik</a:t>
            </a:r>
            <a:r>
              <a:rPr lang="en-US" dirty="0"/>
              <a:t> ENTER for tom </a:t>
            </a:r>
            <a:r>
              <a:rPr lang="en-US" dirty="0" err="1"/>
              <a:t>linje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Klik</a:t>
            </a:r>
            <a:r>
              <a:rPr lang="en-US" dirty="0"/>
              <a:t> TAB for at </a:t>
            </a:r>
            <a:r>
              <a:rPr lang="en-US" dirty="0" err="1"/>
              <a:t>indsætte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Navn</a:t>
            </a:r>
            <a:r>
              <a:rPr lang="en-US" dirty="0"/>
              <a:t>, </a:t>
            </a:r>
            <a:r>
              <a:rPr lang="en-US" dirty="0" err="1"/>
              <a:t>virksomhed</a:t>
            </a:r>
            <a:r>
              <a:rPr lang="en-US" dirty="0"/>
              <a:t> I </a:t>
            </a:r>
            <a:r>
              <a:rPr lang="en-US" dirty="0" err="1"/>
              <a:t>korrekttekst</a:t>
            </a:r>
            <a:r>
              <a:rPr lang="en-US" dirty="0"/>
              <a:t> style.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da-D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1C3F19-946F-484F-9DFF-61BECB84B347}"/>
              </a:ext>
            </a:extLst>
          </p:cNvPr>
          <p:cNvSpPr txBox="1"/>
          <p:nvPr userDrawn="1"/>
        </p:nvSpPr>
        <p:spPr>
          <a:xfrm>
            <a:off x="0" y="-228599"/>
            <a:ext cx="12213522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100" noProof="1"/>
              <a:t>Slidet bruger</a:t>
            </a:r>
            <a:r>
              <a:rPr lang="da-DK" sz="1100" b="1" noProof="1"/>
              <a:t> mørkt </a:t>
            </a:r>
            <a:r>
              <a:rPr lang="da-DK" sz="1100" noProof="1"/>
              <a:t>baggrundsbillede. Indsæt et nyt: Klik på </a:t>
            </a:r>
            <a:r>
              <a:rPr lang="da-DK" sz="1100" b="1" noProof="1"/>
              <a:t>Baggrundsbilleder </a:t>
            </a:r>
            <a:r>
              <a:rPr lang="da-DK" sz="1100" noProof="1"/>
              <a:t>ikonet i Templafy vinduet, vælg ved at klikke én gang. Vent og vælg knappen </a:t>
            </a:r>
            <a:r>
              <a:rPr lang="da-DK" sz="1100" b="1" noProof="1"/>
              <a:t>Select Image as Background </a:t>
            </a:r>
            <a:r>
              <a:rPr lang="da-DK" sz="1100" noProof="1"/>
              <a:t>under DI fanen. </a:t>
            </a:r>
          </a:p>
        </p:txBody>
      </p:sp>
      <p:pic>
        <p:nvPicPr>
          <p:cNvPr id="10" name="LogoStandardNeg" descr="{ &quot;templafy&quot;: { &quot;type&quot;: &quot;image&quot;, &quot;width&quot;: &quot;12.61 cm&quot;, &quot;height&quot;: &quot;1.98 cm&quot;, &quot;binding&quot;: &quot;UserProfile.LogoSelection.LogoStandardNeg_{{DocumentLanguage}}&quot; } }">
            <a:extLst>
              <a:ext uri="{FF2B5EF4-FFF2-40B4-BE49-F238E27FC236}">
                <a16:creationId xmlns:a16="http://schemas.microsoft.com/office/drawing/2014/main" id="{BA1AB2EB-A772-4F0D-86BB-A1E419D050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4400" y="5817600"/>
            <a:ext cx="4539600" cy="710164"/>
          </a:xfrm>
          <a:prstGeom prst="rect">
            <a:avLst/>
          </a:prstGeom>
        </p:spPr>
      </p:pic>
      <p:sp>
        <p:nvSpPr>
          <p:cNvPr id="12" name="Pagenumber 30" hidden="1">
            <a:extLst>
              <a:ext uri="{FF2B5EF4-FFF2-40B4-BE49-F238E27FC236}">
                <a16:creationId xmlns:a16="http://schemas.microsoft.com/office/drawing/2014/main" id="{D5FE0450-CA85-4A19-AB1F-EA59144CE931}"/>
              </a:ext>
            </a:extLst>
          </p:cNvPr>
          <p:cNvSpPr txBox="1">
            <a:spLocks/>
          </p:cNvSpPr>
          <p:nvPr userDrawn="1"/>
        </p:nvSpPr>
        <p:spPr>
          <a:xfrm>
            <a:off x="1" y="6858000"/>
            <a:ext cx="0" cy="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Black" panose="020B0604020202020204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 sz="100" smtClean="0">
                <a:noFill/>
              </a:rPr>
              <a:pPr algn="l"/>
              <a:t>‹#›</a:t>
            </a:fld>
            <a:endParaRPr lang="en-US" sz="100" dirty="0">
              <a:noFill/>
            </a:endParaRPr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A6C90AAB-393E-44C9-AEBA-254B53B3F58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D6DDFB01-2560-4964-A681-5F920934CA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FA7791-1BB8-4DEA-BBC3-CA14444494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3482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A7C7D9-52CA-47B6-BD93-C4B35D9C2F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749" y="2349500"/>
            <a:ext cx="7248526" cy="3867150"/>
          </a:xfrm>
        </p:spPr>
        <p:txBody>
          <a:bodyPr lIns="0" rIns="0"/>
          <a:lstStyle>
            <a:lvl1pPr marL="0" indent="0">
              <a:buFont typeface="Arial" panose="020B0604020202020204" pitchFamily="34" charset="0"/>
              <a:buChar char="​"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2800"/>
              </a:spcBef>
              <a:buFont typeface="Arial" panose="020B0604020202020204" pitchFamily="34" charset="0"/>
              <a:buChar char="​"/>
              <a:defRPr i="1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Char char="​"/>
              <a:defRPr i="1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Char char="​"/>
              <a:defRPr i="1">
                <a:solidFill>
                  <a:schemeClr val="bg1"/>
                </a:solidFill>
                <a:latin typeface="+mj-lt"/>
              </a:defRPr>
            </a:lvl4pPr>
            <a:lvl5pPr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indsætte</a:t>
            </a:r>
            <a:r>
              <a:rPr lang="en-US" dirty="0"/>
              <a:t> </a:t>
            </a:r>
            <a:r>
              <a:rPr lang="en-US" dirty="0" err="1"/>
              <a:t>citat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linjer</a:t>
            </a:r>
            <a:r>
              <a:rPr lang="en-US" dirty="0"/>
              <a:t>. </a:t>
            </a:r>
            <a:r>
              <a:rPr lang="en-US" dirty="0" err="1"/>
              <a:t>Klik</a:t>
            </a:r>
            <a:r>
              <a:rPr lang="en-US" dirty="0"/>
              <a:t> ENTER for tom </a:t>
            </a:r>
            <a:r>
              <a:rPr lang="en-US" dirty="0" err="1"/>
              <a:t>linje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Klik</a:t>
            </a:r>
            <a:r>
              <a:rPr lang="en-US" dirty="0"/>
              <a:t> TAB for at </a:t>
            </a:r>
            <a:r>
              <a:rPr lang="en-US" dirty="0" err="1"/>
              <a:t>indsætte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Navn</a:t>
            </a:r>
            <a:r>
              <a:rPr lang="en-US" dirty="0"/>
              <a:t>, </a:t>
            </a:r>
            <a:r>
              <a:rPr lang="en-US" dirty="0" err="1"/>
              <a:t>virksomhed</a:t>
            </a:r>
            <a:br>
              <a:rPr lang="en-US" dirty="0"/>
            </a:br>
            <a:r>
              <a:rPr lang="en-US" dirty="0"/>
              <a:t>I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style.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da-DK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1CB3755-2EB5-446B-851D-19E8A71FBF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cap="all" baseline="0">
                <a:solidFill>
                  <a:schemeClr val="bg1"/>
                </a:solidFill>
                <a:latin typeface="DI Sans Office Black" panose="00000A00000000000000" pitchFamily="2" charset="0"/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indsætte</a:t>
            </a:r>
            <a:r>
              <a:rPr lang="en-US" dirty="0"/>
              <a:t> </a:t>
            </a:r>
            <a:r>
              <a:rPr lang="en-US" dirty="0" err="1"/>
              <a:t>overskrift</a:t>
            </a:r>
            <a:endParaRPr lang="da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07D5FB-24E7-4213-A8C2-E0CDAB40C30E}"/>
              </a:ext>
            </a:extLst>
          </p:cNvPr>
          <p:cNvSpPr txBox="1"/>
          <p:nvPr userDrawn="1"/>
        </p:nvSpPr>
        <p:spPr>
          <a:xfrm>
            <a:off x="0" y="-228599"/>
            <a:ext cx="12213522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da-DK" sz="1100" noProof="1"/>
              <a:t>Vil du indsætte et </a:t>
            </a:r>
            <a:r>
              <a:rPr lang="da-DK" sz="1100" b="1" noProof="1"/>
              <a:t>mørkt</a:t>
            </a:r>
            <a:r>
              <a:rPr lang="da-DK" sz="1100" noProof="1"/>
              <a:t> baggrundsbillede, indsæt nyt billede via Templafy Images ikonet, klik på billedet og vælg knappen </a:t>
            </a:r>
            <a:r>
              <a:rPr lang="da-DK" sz="1100" b="1" noProof="1"/>
              <a:t>Set slide background</a:t>
            </a:r>
            <a:r>
              <a:rPr lang="da-DK" sz="1100" noProof="1"/>
              <a:t> under DI menuen.</a:t>
            </a:r>
          </a:p>
        </p:txBody>
      </p:sp>
      <p:pic>
        <p:nvPicPr>
          <p:cNvPr id="4" name="LogoStandardNeg" descr="{ &quot;templafy&quot;: { &quot;type&quot;: &quot;image&quot;, &quot;width&quot;: &quot;12.61 cm&quot;, &quot;height&quot;: &quot;1.98 cm&quot;, &quot;binding&quot;: &quot;UserProfile.LogoSelection.LogoStandardNeg_{{DocumentLanguage}}&quot; } }">
            <a:extLst>
              <a:ext uri="{FF2B5EF4-FFF2-40B4-BE49-F238E27FC236}">
                <a16:creationId xmlns:a16="http://schemas.microsoft.com/office/drawing/2014/main" id="{1F1A3E4B-6F29-4184-A217-20D770F0E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4400" y="5817600"/>
            <a:ext cx="4539600" cy="710164"/>
          </a:xfrm>
          <a:prstGeom prst="rect">
            <a:avLst/>
          </a:prstGeom>
        </p:spPr>
      </p:pic>
      <p:sp>
        <p:nvSpPr>
          <p:cNvPr id="11" name="Pagenumber 30" hidden="1">
            <a:extLst>
              <a:ext uri="{FF2B5EF4-FFF2-40B4-BE49-F238E27FC236}">
                <a16:creationId xmlns:a16="http://schemas.microsoft.com/office/drawing/2014/main" id="{B4B11615-20F6-4D1E-86F2-EF7BE5126B5C}"/>
              </a:ext>
            </a:extLst>
          </p:cNvPr>
          <p:cNvSpPr txBox="1">
            <a:spLocks/>
          </p:cNvSpPr>
          <p:nvPr userDrawn="1"/>
        </p:nvSpPr>
        <p:spPr>
          <a:xfrm>
            <a:off x="1" y="6858000"/>
            <a:ext cx="0" cy="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Black" panose="020B0604020202020204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 sz="100" smtClean="0">
                <a:noFill/>
              </a:rPr>
              <a:pPr algn="l"/>
              <a:t>‹#›</a:t>
            </a:fld>
            <a:endParaRPr lang="en-US" sz="100" dirty="0">
              <a:noFill/>
            </a:endParaRPr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B151BA9F-71E9-4FBC-89D6-810C35EC4C7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1B480451-5D11-4804-AEF3-F9F0D79B1D2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7200B1E-4C42-4093-92D4-7C59F2FD09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279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1CB3755-2EB5-446B-851D-19E8A71FBF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50" y="539751"/>
            <a:ext cx="11124250" cy="2406649"/>
          </a:xfrm>
        </p:spPr>
        <p:txBody>
          <a:bodyPr/>
          <a:lstStyle>
            <a:lvl1pPr>
              <a:defRPr sz="4800" b="0" cap="all" baseline="0">
                <a:solidFill>
                  <a:schemeClr val="bg1"/>
                </a:solidFill>
                <a:latin typeface="DI Sans Office Black" panose="00000A00000000000000" pitchFamily="2" charset="0"/>
              </a:defRPr>
            </a:lvl1pPr>
          </a:lstStyle>
          <a:p>
            <a:r>
              <a:rPr lang="en-GB" dirty="0" err="1"/>
              <a:t>Indsæt</a:t>
            </a:r>
            <a:r>
              <a:rPr lang="en-GB" dirty="0"/>
              <a:t> </a:t>
            </a:r>
            <a:r>
              <a:rPr lang="en-GB" dirty="0" err="1"/>
              <a:t>Overskrift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to LINJER, dog max. </a:t>
            </a:r>
            <a:r>
              <a:rPr lang="en-GB" dirty="0" err="1"/>
              <a:t>tre</a:t>
            </a:r>
            <a:r>
              <a:rPr lang="en-GB" dirty="0"/>
              <a:t> </a:t>
            </a:r>
            <a:r>
              <a:rPr lang="en-GB" dirty="0" err="1"/>
              <a:t>linjeR</a:t>
            </a:r>
            <a:endParaRPr lang="da-DK" dirty="0"/>
          </a:p>
        </p:txBody>
      </p:sp>
      <p:pic>
        <p:nvPicPr>
          <p:cNvPr id="4" name="LogoStandardNeg" descr="{ &quot;templafy&quot;: { &quot;type&quot;: &quot;image&quot;, &quot;width&quot;: &quot;12.61 cm&quot;, &quot;height&quot;: &quot;1.98 cm&quot;, &quot;binding&quot;: &quot;UserProfile.LogoSelection.LogoStandardNeg_{{DocumentLanguage}}&quot; } }">
            <a:extLst>
              <a:ext uri="{FF2B5EF4-FFF2-40B4-BE49-F238E27FC236}">
                <a16:creationId xmlns:a16="http://schemas.microsoft.com/office/drawing/2014/main" id="{1F1A3E4B-6F29-4184-A217-20D770F0E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4400" y="5817600"/>
            <a:ext cx="4539600" cy="710164"/>
          </a:xfrm>
          <a:prstGeom prst="rect">
            <a:avLst/>
          </a:prstGeom>
        </p:spPr>
      </p:pic>
      <p:sp>
        <p:nvSpPr>
          <p:cNvPr id="10" name="Pagenumber 30" hidden="1">
            <a:extLst>
              <a:ext uri="{FF2B5EF4-FFF2-40B4-BE49-F238E27FC236}">
                <a16:creationId xmlns:a16="http://schemas.microsoft.com/office/drawing/2014/main" id="{1C33BBBF-05EE-4E92-B506-023E5B993620}"/>
              </a:ext>
            </a:extLst>
          </p:cNvPr>
          <p:cNvSpPr txBox="1">
            <a:spLocks/>
          </p:cNvSpPr>
          <p:nvPr userDrawn="1"/>
        </p:nvSpPr>
        <p:spPr>
          <a:xfrm>
            <a:off x="1" y="6858000"/>
            <a:ext cx="0" cy="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Black" panose="020B0604020202020204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 sz="100" smtClean="0">
                <a:noFill/>
              </a:rPr>
              <a:pPr algn="l"/>
              <a:t>‹#›</a:t>
            </a:fld>
            <a:endParaRPr lang="en-US" sz="100" dirty="0">
              <a:noFill/>
            </a:endParaRPr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022145B0-82AC-40EF-B7A9-AD217638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D03B37BE-68A0-4BF4-86E3-E8D7A478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C055B-B71E-4EDD-A9BC-A8FB0225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87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grå">
    <p:bg>
      <p:bgPr>
        <a:solidFill>
          <a:srgbClr val="878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1CB3755-2EB5-446B-851D-19E8A71FBF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50" y="539751"/>
            <a:ext cx="11124250" cy="2406649"/>
          </a:xfrm>
        </p:spPr>
        <p:txBody>
          <a:bodyPr/>
          <a:lstStyle>
            <a:lvl1pPr>
              <a:defRPr sz="4800" b="0" cap="all" baseline="0">
                <a:solidFill>
                  <a:schemeClr val="bg1"/>
                </a:solidFill>
                <a:latin typeface="DI Sans Office Black" panose="00000A00000000000000" pitchFamily="2" charset="0"/>
              </a:defRPr>
            </a:lvl1pPr>
          </a:lstStyle>
          <a:p>
            <a:r>
              <a:rPr lang="en-GB" dirty="0" err="1"/>
              <a:t>Indsæt</a:t>
            </a:r>
            <a:r>
              <a:rPr lang="en-GB" dirty="0"/>
              <a:t> </a:t>
            </a:r>
            <a:r>
              <a:rPr lang="en-GB" dirty="0" err="1"/>
              <a:t>Overskrift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to LINJER, dog max. </a:t>
            </a:r>
            <a:r>
              <a:rPr lang="en-GB" dirty="0" err="1"/>
              <a:t>tre</a:t>
            </a:r>
            <a:r>
              <a:rPr lang="en-GB" dirty="0"/>
              <a:t> </a:t>
            </a:r>
            <a:r>
              <a:rPr lang="en-GB" dirty="0" err="1"/>
              <a:t>linjeR</a:t>
            </a:r>
            <a:endParaRPr lang="da-DK" dirty="0"/>
          </a:p>
        </p:txBody>
      </p:sp>
      <p:pic>
        <p:nvPicPr>
          <p:cNvPr id="4" name="LogoStandardNeg" descr="{ &quot;templafy&quot;: { &quot;type&quot;: &quot;image&quot;, &quot;width&quot;: &quot;12.61 cm&quot;, &quot;height&quot;: &quot;1.98 cm&quot;, &quot;binding&quot;: &quot;UserProfile.LogoSelection.LogoStandardNeg_{{DocumentLanguage}}&quot; } }">
            <a:extLst>
              <a:ext uri="{FF2B5EF4-FFF2-40B4-BE49-F238E27FC236}">
                <a16:creationId xmlns:a16="http://schemas.microsoft.com/office/drawing/2014/main" id="{1F1A3E4B-6F29-4184-A217-20D770F0E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4400" y="5817600"/>
            <a:ext cx="4539600" cy="710164"/>
          </a:xfrm>
          <a:prstGeom prst="rect">
            <a:avLst/>
          </a:prstGeom>
        </p:spPr>
      </p:pic>
      <p:sp>
        <p:nvSpPr>
          <p:cNvPr id="10" name="Pagenumber 30" hidden="1">
            <a:extLst>
              <a:ext uri="{FF2B5EF4-FFF2-40B4-BE49-F238E27FC236}">
                <a16:creationId xmlns:a16="http://schemas.microsoft.com/office/drawing/2014/main" id="{1C33BBBF-05EE-4E92-B506-023E5B993620}"/>
              </a:ext>
            </a:extLst>
          </p:cNvPr>
          <p:cNvSpPr txBox="1">
            <a:spLocks/>
          </p:cNvSpPr>
          <p:nvPr userDrawn="1"/>
        </p:nvSpPr>
        <p:spPr>
          <a:xfrm>
            <a:off x="1" y="6858000"/>
            <a:ext cx="0" cy="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Black" panose="020B0604020202020204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 sz="100" smtClean="0">
                <a:noFill/>
              </a:rPr>
              <a:pPr algn="l"/>
              <a:t>‹#›</a:t>
            </a:fld>
            <a:endParaRPr lang="en-US" sz="100" dirty="0">
              <a:noFill/>
            </a:endParaRPr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96C66DEB-7068-4B5D-8167-E3992D24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C45D6C5B-3211-498B-91C9-42CBF5DF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EF9D5C-AF3B-4D8F-9384-7B6AC863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5258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lys grå"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1CB3755-2EB5-446B-851D-19E8A71FBF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50" y="539751"/>
            <a:ext cx="11124250" cy="2406649"/>
          </a:xfrm>
        </p:spPr>
        <p:txBody>
          <a:bodyPr/>
          <a:lstStyle>
            <a:lvl1pPr>
              <a:defRPr sz="4800" b="0" cap="all" baseline="0">
                <a:solidFill>
                  <a:schemeClr val="bg1"/>
                </a:solidFill>
                <a:latin typeface="DI Sans Office Black" panose="00000A00000000000000" pitchFamily="2" charset="0"/>
              </a:defRPr>
            </a:lvl1pPr>
          </a:lstStyle>
          <a:p>
            <a:r>
              <a:rPr lang="en-GB" dirty="0" err="1"/>
              <a:t>Indsæt</a:t>
            </a:r>
            <a:r>
              <a:rPr lang="en-GB" dirty="0"/>
              <a:t> </a:t>
            </a:r>
            <a:r>
              <a:rPr lang="en-GB" dirty="0" err="1"/>
              <a:t>Overskrift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to LINJER, dog max. </a:t>
            </a:r>
            <a:r>
              <a:rPr lang="en-GB" dirty="0" err="1"/>
              <a:t>tre</a:t>
            </a:r>
            <a:r>
              <a:rPr lang="en-GB" dirty="0"/>
              <a:t> </a:t>
            </a:r>
            <a:r>
              <a:rPr lang="en-GB" dirty="0" err="1"/>
              <a:t>linjeR</a:t>
            </a:r>
            <a:endParaRPr lang="da-DK" dirty="0"/>
          </a:p>
        </p:txBody>
      </p:sp>
      <p:pic>
        <p:nvPicPr>
          <p:cNvPr id="4" name="LogoStandardNeg" descr="{ &quot;templafy&quot;: { &quot;type&quot;: &quot;image&quot;, &quot;width&quot;: &quot;12.61 cm&quot;, &quot;height&quot;: &quot;1.98 cm&quot;, &quot;binding&quot;: &quot;UserProfile.LogoSelection.LogoStandardNeg_{{DocumentLanguage}}&quot; } }">
            <a:extLst>
              <a:ext uri="{FF2B5EF4-FFF2-40B4-BE49-F238E27FC236}">
                <a16:creationId xmlns:a16="http://schemas.microsoft.com/office/drawing/2014/main" id="{1F1A3E4B-6F29-4184-A217-20D770F0E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4400" y="5817600"/>
            <a:ext cx="4539600" cy="710164"/>
          </a:xfrm>
          <a:prstGeom prst="rect">
            <a:avLst/>
          </a:prstGeom>
        </p:spPr>
      </p:pic>
      <p:sp>
        <p:nvSpPr>
          <p:cNvPr id="10" name="Pagenumber 30" hidden="1">
            <a:extLst>
              <a:ext uri="{FF2B5EF4-FFF2-40B4-BE49-F238E27FC236}">
                <a16:creationId xmlns:a16="http://schemas.microsoft.com/office/drawing/2014/main" id="{1C33BBBF-05EE-4E92-B506-023E5B993620}"/>
              </a:ext>
            </a:extLst>
          </p:cNvPr>
          <p:cNvSpPr txBox="1">
            <a:spLocks/>
          </p:cNvSpPr>
          <p:nvPr userDrawn="1"/>
        </p:nvSpPr>
        <p:spPr>
          <a:xfrm>
            <a:off x="1" y="6858000"/>
            <a:ext cx="0" cy="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Black" panose="020B0604020202020204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 sz="100" smtClean="0">
                <a:noFill/>
              </a:rPr>
              <a:pPr algn="l"/>
              <a:t>‹#›</a:t>
            </a:fld>
            <a:endParaRPr lang="en-US" sz="100" dirty="0">
              <a:noFill/>
            </a:endParaRPr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04930CE8-0A35-44B4-A60F-F9683F1D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B9054752-B015-4818-847C-2DD8D824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13F44-BDB0-48DA-AE53-7AB2C497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215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indsætte</a:t>
            </a:r>
            <a:r>
              <a:rPr lang="en-US" dirty="0"/>
              <a:t> </a:t>
            </a:r>
            <a:r>
              <a:rPr lang="en-US" dirty="0" err="1"/>
              <a:t>overskrift</a:t>
            </a:r>
            <a:r>
              <a:rPr lang="en-US" dirty="0"/>
              <a:t> – max. to </a:t>
            </a:r>
            <a:r>
              <a:rPr lang="en-US" dirty="0" err="1"/>
              <a:t>linjer</a:t>
            </a:r>
            <a:endParaRPr lang="en-GB" dirty="0"/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C3054E4A-0E06-4747-850F-D4767740C2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751" y="6187233"/>
            <a:ext cx="3432174" cy="3636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5pPr>
          </a:lstStyle>
          <a:p>
            <a:pPr lvl="0"/>
            <a:r>
              <a:rPr lang="en-US" dirty="0" err="1"/>
              <a:t>Anfør</a:t>
            </a:r>
            <a:r>
              <a:rPr lang="en-US" dirty="0"/>
              <a:t> </a:t>
            </a:r>
            <a:r>
              <a:rPr lang="en-US" dirty="0" err="1"/>
              <a:t>anmærkning</a:t>
            </a:r>
            <a:r>
              <a:rPr lang="en-US" dirty="0"/>
              <a:t>, </a:t>
            </a:r>
            <a:r>
              <a:rPr lang="en-US" dirty="0" err="1"/>
              <a:t>kilde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fotokredittering</a:t>
            </a:r>
            <a:endParaRPr lang="en-US" dirty="0"/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3740023B-3607-4AA4-9256-91939E75B49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9F4C26A6-39DF-464B-A860-56F85FFFA64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79F05-1D6C-4030-87A6-5EE7632BF16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888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6EB3C633-6CC9-481E-B3B3-AE57221D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 hidden="1">
            <a:extLst>
              <a:ext uri="{FF2B5EF4-FFF2-40B4-BE49-F238E27FC236}">
                <a16:creationId xmlns:a16="http://schemas.microsoft.com/office/drawing/2014/main" id="{0F41C304-484A-4DB9-9215-F621CD80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672DF-1063-4675-9FC2-DB23EDBE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94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, mørkt bille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me - UserProfile" descr="{ &quot;templafy&quot;: { &quot;type&quot;: &quot;text&quot;, &quot;binding&quot;: &quot;UserProfile.Name&quot; } }" title="Name">
            <a:extLst>
              <a:ext uri="{FF2B5EF4-FFF2-40B4-BE49-F238E27FC236}">
                <a16:creationId xmlns:a16="http://schemas.microsoft.com/office/drawing/2014/main" id="{48E44496-55E8-4294-911F-B251C75DA10D}"/>
              </a:ext>
            </a:extLst>
          </p:cNvPr>
          <p:cNvSpPr/>
          <p:nvPr userDrawn="1"/>
        </p:nvSpPr>
        <p:spPr>
          <a:xfrm>
            <a:off x="539749" y="5239265"/>
            <a:ext cx="7477957" cy="388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da-DK" sz="2200" noProof="0" dirty="0" err="1">
              <a:solidFill>
                <a:schemeClr val="bg1"/>
              </a:solidFill>
            </a:endParaRPr>
          </a:p>
        </p:txBody>
      </p:sp>
      <p:sp>
        <p:nvSpPr>
          <p:cNvPr id="19" name="Title - UserProfile" descr="{ &quot;templafy&quot;: { &quot;type&quot;: &quot;text&quot;, &quot;binding&quot;: &quot;UserProfile.Title&quot; } }" title="Title">
            <a:extLst>
              <a:ext uri="{FF2B5EF4-FFF2-40B4-BE49-F238E27FC236}">
                <a16:creationId xmlns:a16="http://schemas.microsoft.com/office/drawing/2014/main" id="{57BB749D-52D1-4A1C-9F75-1EC271B8438B}"/>
              </a:ext>
            </a:extLst>
          </p:cNvPr>
          <p:cNvSpPr/>
          <p:nvPr userDrawn="1"/>
        </p:nvSpPr>
        <p:spPr>
          <a:xfrm>
            <a:off x="539750" y="5628087"/>
            <a:ext cx="7477957" cy="340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endParaRPr lang="da-DK" sz="2200" noProof="0" dirty="0" err="1">
              <a:solidFill>
                <a:schemeClr val="bg1"/>
              </a:solidFill>
            </a:endParaRPr>
          </a:p>
        </p:txBody>
      </p:sp>
      <p:sp>
        <p:nvSpPr>
          <p:cNvPr id="20" name="GeneralDate" descr="{&quot;templafy&quot;:{&quot;type&quot;:&quot;date&quot;,&quot;binding&quot;:&quot;Form.Date&quot;,&quot;format&quot;:&quot;{{DateFormats.GeneralDate}}&quot;}}" title="GeneralDate">
            <a:extLst>
              <a:ext uri="{FF2B5EF4-FFF2-40B4-BE49-F238E27FC236}">
                <a16:creationId xmlns:a16="http://schemas.microsoft.com/office/drawing/2014/main" id="{27BF579B-C90D-402D-95A6-F97633D783D2}"/>
              </a:ext>
            </a:extLst>
          </p:cNvPr>
          <p:cNvSpPr/>
          <p:nvPr userDrawn="1"/>
        </p:nvSpPr>
        <p:spPr>
          <a:xfrm>
            <a:off x="539750" y="5968314"/>
            <a:ext cx="7477957" cy="340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endParaRPr lang="da-DK" sz="2200" noProof="0" dirty="0" err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49" y="493200"/>
            <a:ext cx="11109326" cy="224862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4800" b="0" cap="all" baseline="0">
                <a:solidFill>
                  <a:schemeClr val="bg1"/>
                </a:solidFill>
                <a:latin typeface="DI Sans Office Black" panose="00000A00000000000000" pitchFamily="2" charset="0"/>
              </a:defRPr>
            </a:lvl1pPr>
          </a:lstStyle>
          <a:p>
            <a:r>
              <a:rPr lang="en-GB" dirty="0" err="1"/>
              <a:t>Indsæt</a:t>
            </a:r>
            <a:r>
              <a:rPr lang="en-GB" dirty="0"/>
              <a:t> </a:t>
            </a:r>
            <a:r>
              <a:rPr lang="en-GB" dirty="0" err="1"/>
              <a:t>Overskrift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to LINJER, </a:t>
            </a:r>
            <a:br>
              <a:rPr lang="en-GB" dirty="0"/>
            </a:br>
            <a:r>
              <a:rPr lang="en-GB" dirty="0"/>
              <a:t>dog max. </a:t>
            </a:r>
            <a:r>
              <a:rPr lang="en-GB" dirty="0" err="1"/>
              <a:t>tre</a:t>
            </a:r>
            <a:r>
              <a:rPr lang="en-GB" dirty="0"/>
              <a:t> </a:t>
            </a:r>
            <a:r>
              <a:rPr lang="en-GB" dirty="0" err="1"/>
              <a:t>linjeR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 err="1"/>
              <a:t>Hvid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, </a:t>
            </a:r>
            <a:r>
              <a:rPr lang="en-GB" dirty="0" err="1"/>
              <a:t>mørk</a:t>
            </a:r>
            <a:r>
              <a:rPr lang="en-GB" dirty="0"/>
              <a:t> </a:t>
            </a:r>
            <a:r>
              <a:rPr lang="en-GB" dirty="0" err="1"/>
              <a:t>tfoto</a:t>
            </a:r>
            <a:r>
              <a:rPr lang="en-GB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923275-511B-4D4A-AFA5-B05EA79A20F7}"/>
              </a:ext>
            </a:extLst>
          </p:cNvPr>
          <p:cNvSpPr txBox="1"/>
          <p:nvPr userDrawn="1"/>
        </p:nvSpPr>
        <p:spPr>
          <a:xfrm>
            <a:off x="0" y="-228599"/>
            <a:ext cx="12213522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100" dirty="0" err="1"/>
              <a:t>Slidet</a:t>
            </a:r>
            <a:r>
              <a:rPr lang="da-DK" sz="1100" dirty="0"/>
              <a:t> bruger </a:t>
            </a:r>
            <a:r>
              <a:rPr lang="da-DK" sz="1100" b="1" dirty="0"/>
              <a:t>mørkt</a:t>
            </a:r>
            <a:r>
              <a:rPr lang="da-DK" sz="1100" dirty="0"/>
              <a:t> baggrundsbillede. Indsæt et nyt: Klik på </a:t>
            </a:r>
            <a:r>
              <a:rPr lang="da-DK" sz="1100" b="1" dirty="0"/>
              <a:t>Baggrundsbilleder</a:t>
            </a:r>
            <a:r>
              <a:rPr lang="da-DK" sz="1100" dirty="0"/>
              <a:t> ikonet i Templafy vinduet, vælg ved at klikke én gang. Vent og vælg knappen </a:t>
            </a:r>
            <a:r>
              <a:rPr lang="da-DK" sz="1100" b="1" dirty="0"/>
              <a:t>Select Image as Background </a:t>
            </a:r>
            <a:r>
              <a:rPr lang="da-DK" sz="1100" dirty="0"/>
              <a:t>under DI fanen. </a:t>
            </a:r>
            <a:endParaRPr lang="en-GB" sz="1100" dirty="0"/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E0F61CA3-8975-4101-A347-86F47BC5B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E7B7EB95-1613-415D-B1A4-9C3546D8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6C133E-448A-4617-A5A1-1F070B98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LogoNeg" descr="{ &quot;templafy&quot;: { &quot;type&quot;: &quot;image&quot;, &quot;width&quot;: &quot;12.61 cm&quot;, &quot;height&quot;: &quot;1.98 cm&quot;, &quot;binding&quot;: &quot;UserProfile.LogoSelection.LogoNeg_{{DocumentLanguage}}&quot; } }">
            <a:extLst>
              <a:ext uri="{FF2B5EF4-FFF2-40B4-BE49-F238E27FC236}">
                <a16:creationId xmlns:a16="http://schemas.microsoft.com/office/drawing/2014/main" id="{62D50543-2F5D-4BED-9213-7D2C301A55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4925" y="5817600"/>
            <a:ext cx="4555400" cy="712800"/>
          </a:xfrm>
          <a:prstGeom prst="rect">
            <a:avLst/>
          </a:prstGeom>
        </p:spPr>
      </p:pic>
      <p:sp>
        <p:nvSpPr>
          <p:cNvPr id="12" name="Pagenumber 30" hidden="1">
            <a:extLst>
              <a:ext uri="{FF2B5EF4-FFF2-40B4-BE49-F238E27FC236}">
                <a16:creationId xmlns:a16="http://schemas.microsoft.com/office/drawing/2014/main" id="{F05F10A6-84A3-4DA1-BAA3-38D78F7BF9E9}"/>
              </a:ext>
            </a:extLst>
          </p:cNvPr>
          <p:cNvSpPr txBox="1">
            <a:spLocks/>
          </p:cNvSpPr>
          <p:nvPr userDrawn="1"/>
        </p:nvSpPr>
        <p:spPr>
          <a:xfrm>
            <a:off x="1" y="6858000"/>
            <a:ext cx="0" cy="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Black" panose="020B0604020202020204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 sz="100" smtClean="0">
                <a:noFill/>
              </a:rPr>
              <a:pPr algn="l"/>
              <a:t>‹#›</a:t>
            </a:fld>
            <a:endParaRPr lang="en-US" sz="1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7667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,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l">
            <a:extLst>
              <a:ext uri="{FF2B5EF4-FFF2-40B4-BE49-F238E27FC236}">
                <a16:creationId xmlns:a16="http://schemas.microsoft.com/office/drawing/2014/main" id="{6B2B9A9F-7FBF-4586-9C4F-67C7317068F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39750" y="731526"/>
            <a:ext cx="540000" cy="540000"/>
          </a:xfrm>
          <a:custGeom>
            <a:avLst/>
            <a:gdLst>
              <a:gd name="T0" fmla="*/ 391 w 782"/>
              <a:gd name="T1" fmla="*/ 782 h 782"/>
              <a:gd name="T2" fmla="*/ 0 w 782"/>
              <a:gd name="T3" fmla="*/ 391 h 782"/>
              <a:gd name="T4" fmla="*/ 391 w 782"/>
              <a:gd name="T5" fmla="*/ 0 h 782"/>
              <a:gd name="T6" fmla="*/ 782 w 782"/>
              <a:gd name="T7" fmla="*/ 391 h 782"/>
              <a:gd name="T8" fmla="*/ 391 w 782"/>
              <a:gd name="T9" fmla="*/ 782 h 782"/>
              <a:gd name="T10" fmla="*/ 391 w 782"/>
              <a:gd name="T11" fmla="*/ 64 h 782"/>
              <a:gd name="T12" fmla="*/ 64 w 782"/>
              <a:gd name="T13" fmla="*/ 391 h 782"/>
              <a:gd name="T14" fmla="*/ 391 w 782"/>
              <a:gd name="T15" fmla="*/ 719 h 782"/>
              <a:gd name="T16" fmla="*/ 720 w 782"/>
              <a:gd name="T17" fmla="*/ 391 h 782"/>
              <a:gd name="T18" fmla="*/ 391 w 782"/>
              <a:gd name="T19" fmla="*/ 64 h 782"/>
              <a:gd name="T20" fmla="*/ 409 w 782"/>
              <a:gd name="T21" fmla="*/ 581 h 782"/>
              <a:gd name="T22" fmla="*/ 388 w 782"/>
              <a:gd name="T23" fmla="*/ 590 h 782"/>
              <a:gd name="T24" fmla="*/ 357 w 782"/>
              <a:gd name="T25" fmla="*/ 561 h 782"/>
              <a:gd name="T26" fmla="*/ 366 w 782"/>
              <a:gd name="T27" fmla="*/ 539 h 782"/>
              <a:gd name="T28" fmla="*/ 498 w 782"/>
              <a:gd name="T29" fmla="*/ 420 h 782"/>
              <a:gd name="T30" fmla="*/ 208 w 782"/>
              <a:gd name="T31" fmla="*/ 420 h 782"/>
              <a:gd name="T32" fmla="*/ 178 w 782"/>
              <a:gd name="T33" fmla="*/ 391 h 782"/>
              <a:gd name="T34" fmla="*/ 208 w 782"/>
              <a:gd name="T35" fmla="*/ 360 h 782"/>
              <a:gd name="T36" fmla="*/ 498 w 782"/>
              <a:gd name="T37" fmla="*/ 360 h 782"/>
              <a:gd name="T38" fmla="*/ 366 w 782"/>
              <a:gd name="T39" fmla="*/ 244 h 782"/>
              <a:gd name="T40" fmla="*/ 357 w 782"/>
              <a:gd name="T41" fmla="*/ 222 h 782"/>
              <a:gd name="T42" fmla="*/ 388 w 782"/>
              <a:gd name="T43" fmla="*/ 192 h 782"/>
              <a:gd name="T44" fmla="*/ 407 w 782"/>
              <a:gd name="T45" fmla="*/ 200 h 782"/>
              <a:gd name="T46" fmla="*/ 590 w 782"/>
              <a:gd name="T47" fmla="*/ 368 h 782"/>
              <a:gd name="T48" fmla="*/ 600 w 782"/>
              <a:gd name="T49" fmla="*/ 391 h 782"/>
              <a:gd name="T50" fmla="*/ 590 w 782"/>
              <a:gd name="T51" fmla="*/ 415 h 782"/>
              <a:gd name="T52" fmla="*/ 409 w 782"/>
              <a:gd name="T53" fmla="*/ 581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82" h="782">
                <a:moveTo>
                  <a:pt x="391" y="782"/>
                </a:moveTo>
                <a:cubicBezTo>
                  <a:pt x="176" y="782"/>
                  <a:pt x="0" y="608"/>
                  <a:pt x="0" y="391"/>
                </a:cubicBezTo>
                <a:cubicBezTo>
                  <a:pt x="0" y="175"/>
                  <a:pt x="176" y="0"/>
                  <a:pt x="391" y="0"/>
                </a:cubicBezTo>
                <a:cubicBezTo>
                  <a:pt x="608" y="0"/>
                  <a:pt x="782" y="175"/>
                  <a:pt x="782" y="391"/>
                </a:cubicBezTo>
                <a:cubicBezTo>
                  <a:pt x="782" y="608"/>
                  <a:pt x="608" y="782"/>
                  <a:pt x="391" y="782"/>
                </a:cubicBezTo>
                <a:close/>
                <a:moveTo>
                  <a:pt x="391" y="64"/>
                </a:moveTo>
                <a:cubicBezTo>
                  <a:pt x="210" y="64"/>
                  <a:pt x="64" y="210"/>
                  <a:pt x="64" y="391"/>
                </a:cubicBezTo>
                <a:cubicBezTo>
                  <a:pt x="64" y="572"/>
                  <a:pt x="210" y="719"/>
                  <a:pt x="391" y="719"/>
                </a:cubicBezTo>
                <a:cubicBezTo>
                  <a:pt x="573" y="719"/>
                  <a:pt x="720" y="572"/>
                  <a:pt x="720" y="391"/>
                </a:cubicBezTo>
                <a:cubicBezTo>
                  <a:pt x="720" y="210"/>
                  <a:pt x="573" y="64"/>
                  <a:pt x="391" y="64"/>
                </a:cubicBezTo>
                <a:close/>
                <a:moveTo>
                  <a:pt x="409" y="581"/>
                </a:moveTo>
                <a:cubicBezTo>
                  <a:pt x="405" y="585"/>
                  <a:pt x="397" y="590"/>
                  <a:pt x="388" y="590"/>
                </a:cubicBezTo>
                <a:cubicBezTo>
                  <a:pt x="371" y="590"/>
                  <a:pt x="357" y="576"/>
                  <a:pt x="357" y="561"/>
                </a:cubicBezTo>
                <a:cubicBezTo>
                  <a:pt x="357" y="553"/>
                  <a:pt x="359" y="544"/>
                  <a:pt x="366" y="539"/>
                </a:cubicBezTo>
                <a:cubicBezTo>
                  <a:pt x="498" y="420"/>
                  <a:pt x="498" y="420"/>
                  <a:pt x="498" y="420"/>
                </a:cubicBezTo>
                <a:cubicBezTo>
                  <a:pt x="208" y="420"/>
                  <a:pt x="208" y="420"/>
                  <a:pt x="208" y="420"/>
                </a:cubicBezTo>
                <a:cubicBezTo>
                  <a:pt x="193" y="420"/>
                  <a:pt x="178" y="407"/>
                  <a:pt x="178" y="391"/>
                </a:cubicBezTo>
                <a:cubicBezTo>
                  <a:pt x="178" y="375"/>
                  <a:pt x="193" y="360"/>
                  <a:pt x="208" y="360"/>
                </a:cubicBezTo>
                <a:cubicBezTo>
                  <a:pt x="498" y="360"/>
                  <a:pt x="498" y="360"/>
                  <a:pt x="498" y="360"/>
                </a:cubicBezTo>
                <a:cubicBezTo>
                  <a:pt x="366" y="244"/>
                  <a:pt x="366" y="244"/>
                  <a:pt x="366" y="244"/>
                </a:cubicBezTo>
                <a:cubicBezTo>
                  <a:pt x="359" y="237"/>
                  <a:pt x="357" y="228"/>
                  <a:pt x="357" y="222"/>
                </a:cubicBezTo>
                <a:cubicBezTo>
                  <a:pt x="357" y="206"/>
                  <a:pt x="371" y="192"/>
                  <a:pt x="388" y="192"/>
                </a:cubicBezTo>
                <a:cubicBezTo>
                  <a:pt x="396" y="192"/>
                  <a:pt x="404" y="197"/>
                  <a:pt x="407" y="200"/>
                </a:cubicBezTo>
                <a:cubicBezTo>
                  <a:pt x="590" y="368"/>
                  <a:pt x="590" y="368"/>
                  <a:pt x="590" y="368"/>
                </a:cubicBezTo>
                <a:cubicBezTo>
                  <a:pt x="598" y="375"/>
                  <a:pt x="600" y="382"/>
                  <a:pt x="600" y="391"/>
                </a:cubicBezTo>
                <a:cubicBezTo>
                  <a:pt x="600" y="398"/>
                  <a:pt x="598" y="407"/>
                  <a:pt x="590" y="415"/>
                </a:cubicBezTo>
                <a:lnTo>
                  <a:pt x="409" y="58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18" name="Name - UserProfile" descr="{ &quot;templafy&quot;: { &quot;type&quot;: &quot;text&quot;, &quot;binding&quot;: &quot;UserProfile.Name&quot; } }" title="Name">
            <a:extLst>
              <a:ext uri="{FF2B5EF4-FFF2-40B4-BE49-F238E27FC236}">
                <a16:creationId xmlns:a16="http://schemas.microsoft.com/office/drawing/2014/main" id="{48E44496-55E8-4294-911F-B251C75DA10D}"/>
              </a:ext>
            </a:extLst>
          </p:cNvPr>
          <p:cNvSpPr/>
          <p:nvPr userDrawn="1"/>
        </p:nvSpPr>
        <p:spPr>
          <a:xfrm>
            <a:off x="539749" y="5239265"/>
            <a:ext cx="7477957" cy="388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da-DK" sz="2200" noProof="0" dirty="0" err="1">
              <a:solidFill>
                <a:schemeClr val="tx1"/>
              </a:solidFill>
            </a:endParaRPr>
          </a:p>
        </p:txBody>
      </p:sp>
      <p:sp>
        <p:nvSpPr>
          <p:cNvPr id="19" name="Title - UserProfile" descr="{ &quot;templafy&quot;: { &quot;type&quot;: &quot;text&quot;, &quot;binding&quot;: &quot;UserProfile.Title&quot; } }" title="Title">
            <a:extLst>
              <a:ext uri="{FF2B5EF4-FFF2-40B4-BE49-F238E27FC236}">
                <a16:creationId xmlns:a16="http://schemas.microsoft.com/office/drawing/2014/main" id="{57BB749D-52D1-4A1C-9F75-1EC271B8438B}"/>
              </a:ext>
            </a:extLst>
          </p:cNvPr>
          <p:cNvSpPr/>
          <p:nvPr userDrawn="1"/>
        </p:nvSpPr>
        <p:spPr>
          <a:xfrm>
            <a:off x="539750" y="5628087"/>
            <a:ext cx="7477957" cy="340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endParaRPr lang="da-DK" sz="2200" noProof="0" dirty="0" err="1">
              <a:solidFill>
                <a:schemeClr val="tx1"/>
              </a:solidFill>
            </a:endParaRPr>
          </a:p>
        </p:txBody>
      </p:sp>
      <p:sp>
        <p:nvSpPr>
          <p:cNvPr id="20" name="GeneralDate" descr="{&quot;templafy&quot;:{&quot;type&quot;:&quot;date&quot;,&quot;binding&quot;:&quot;Form.Date&quot;,&quot;format&quot;:&quot;{{DateFormats.GeneralDate}}&quot;}}" title="GeneralDate">
            <a:extLst>
              <a:ext uri="{FF2B5EF4-FFF2-40B4-BE49-F238E27FC236}">
                <a16:creationId xmlns:a16="http://schemas.microsoft.com/office/drawing/2014/main" id="{27BF579B-C90D-402D-95A6-F97633D783D2}"/>
              </a:ext>
            </a:extLst>
          </p:cNvPr>
          <p:cNvSpPr/>
          <p:nvPr userDrawn="1"/>
        </p:nvSpPr>
        <p:spPr>
          <a:xfrm>
            <a:off x="539750" y="5968314"/>
            <a:ext cx="7477957" cy="340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endParaRPr lang="da-DK" sz="22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49" y="1836000"/>
            <a:ext cx="11109326" cy="224862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4800" b="0" cap="all" baseline="0">
                <a:solidFill>
                  <a:schemeClr val="accent1"/>
                </a:solidFill>
                <a:latin typeface="DI Sans Office Black" panose="00000A00000000000000" pitchFamily="2" charset="0"/>
              </a:defRPr>
            </a:lvl1pPr>
          </a:lstStyle>
          <a:p>
            <a:r>
              <a:rPr lang="en-GB" dirty="0" err="1"/>
              <a:t>Indsæt</a:t>
            </a:r>
            <a:r>
              <a:rPr lang="en-GB" dirty="0"/>
              <a:t> </a:t>
            </a:r>
            <a:r>
              <a:rPr lang="en-GB" dirty="0" err="1"/>
              <a:t>Overskrift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to LINJER, </a:t>
            </a:r>
            <a:br>
              <a:rPr lang="en-GB" dirty="0"/>
            </a:br>
            <a:r>
              <a:rPr lang="en-GB" dirty="0"/>
              <a:t>dog max. </a:t>
            </a:r>
            <a:r>
              <a:rPr lang="en-GB" dirty="0" err="1"/>
              <a:t>tre</a:t>
            </a:r>
            <a:r>
              <a:rPr lang="en-GB" dirty="0"/>
              <a:t> </a:t>
            </a:r>
            <a:r>
              <a:rPr lang="en-GB" dirty="0" err="1"/>
              <a:t>linjeR</a:t>
            </a:r>
            <a:endParaRPr lang="en-GB" dirty="0"/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BDDD4F83-2366-4E9B-B0AA-DE51DEAC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3AA4F879-C0D4-44D2-ACD5-0CA0F9AC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94533D-DF54-4AA4-B2D7-53AA5B48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LogoColor" descr="{ &quot;templafy&quot;: { &quot;type&quot;: &quot;image&quot;, &quot;width&quot;: &quot;12.61 cm&quot;, &quot;height&quot;: &quot;1.98 cm&quot;, &quot;binding&quot;: &quot;UserProfile.LogoSelection.LogoColor_{{DocumentLanguage}}&quot; } }">
            <a:extLst>
              <a:ext uri="{FF2B5EF4-FFF2-40B4-BE49-F238E27FC236}">
                <a16:creationId xmlns:a16="http://schemas.microsoft.com/office/drawing/2014/main" id="{E6438023-7449-4C66-B172-1B06BD7094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4400" y="5817720"/>
            <a:ext cx="4539600" cy="713946"/>
          </a:xfrm>
          <a:prstGeom prst="rect">
            <a:avLst/>
          </a:prstGeom>
        </p:spPr>
      </p:pic>
      <p:sp>
        <p:nvSpPr>
          <p:cNvPr id="11" name="Pagenumber 30">
            <a:extLst>
              <a:ext uri="{FF2B5EF4-FFF2-40B4-BE49-F238E27FC236}">
                <a16:creationId xmlns:a16="http://schemas.microsoft.com/office/drawing/2014/main" id="{E36F1D8C-04F6-4E2E-A03E-2CB263C74170}"/>
              </a:ext>
            </a:extLst>
          </p:cNvPr>
          <p:cNvSpPr txBox="1">
            <a:spLocks/>
          </p:cNvSpPr>
          <p:nvPr userDrawn="1"/>
        </p:nvSpPr>
        <p:spPr>
          <a:xfrm>
            <a:off x="1" y="6858000"/>
            <a:ext cx="0" cy="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Black" panose="020B0604020202020204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 sz="100" smtClean="0">
                <a:noFill/>
              </a:rPr>
              <a:pPr algn="l"/>
              <a:t>‹#›</a:t>
            </a:fld>
            <a:endParaRPr lang="en-US" sz="1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4399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 descr="{&quot;templafy&quot;:{&quot;type&quot;:&quot;image&quot;,&quot;width&quot;:&quot;16.52 cm&quot;,&quot;height&quot;:&quot;19.05 cm&quot;,&quot;binding&quot;:&quot;UserProfile.LogoSelection.LogoElement_{{DocumentLanguage}}&quot;}}" title="UserProfile.LogoSelection.LogoElement_{{DocumentLanguage}}">
            <a:extLst>
              <a:ext uri="{FF2B5EF4-FFF2-40B4-BE49-F238E27FC236}">
                <a16:creationId xmlns:a16="http://schemas.microsoft.com/office/drawing/2014/main" id="{8C7E93E1-2731-4870-B3AD-25D6CC8023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6756" y="0"/>
            <a:ext cx="594524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493200"/>
            <a:ext cx="11109324" cy="136319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indsætte</a:t>
            </a:r>
            <a:r>
              <a:rPr lang="en-US" dirty="0"/>
              <a:t> </a:t>
            </a:r>
            <a:r>
              <a:rPr lang="en-US" dirty="0" err="1"/>
              <a:t>overskrift</a:t>
            </a:r>
            <a:r>
              <a:rPr lang="en-US" dirty="0"/>
              <a:t> – max. to </a:t>
            </a:r>
            <a:r>
              <a:rPr lang="en-US" dirty="0" err="1"/>
              <a:t>linjer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39749" y="2349500"/>
            <a:ext cx="7248526" cy="36353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for </a:t>
            </a:r>
            <a:r>
              <a:rPr lang="en-GB" noProof="0" dirty="0" err="1"/>
              <a:t>indsætte</a:t>
            </a:r>
            <a:r>
              <a:rPr lang="en-GB" noProof="0" dirty="0"/>
              <a:t> </a:t>
            </a:r>
            <a:r>
              <a:rPr lang="en-GB" noProof="0" dirty="0" err="1"/>
              <a:t>tekst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3A74802-E80F-458A-8A43-697769FA675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221874" y="2349500"/>
            <a:ext cx="3420000" cy="1926000"/>
          </a:xfrm>
          <a:noFill/>
        </p:spPr>
        <p:txBody>
          <a:bodyPr t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da-DK" noProof="0" dirty="0"/>
              <a:t>Klik på denne pladsholder og indsæt billede via Skyfish ikonet i Templafy vinduet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DEE1D9E4-D1DF-400F-AD8A-F6AB801F56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9751" y="6187233"/>
            <a:ext cx="3432174" cy="3636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5pPr>
          </a:lstStyle>
          <a:p>
            <a:pPr lvl="0"/>
            <a:r>
              <a:rPr lang="en-US" dirty="0" err="1"/>
              <a:t>Anfør</a:t>
            </a:r>
            <a:r>
              <a:rPr lang="en-US" dirty="0"/>
              <a:t> </a:t>
            </a:r>
            <a:r>
              <a:rPr lang="en-US" dirty="0" err="1"/>
              <a:t>anmærkning</a:t>
            </a:r>
            <a:r>
              <a:rPr lang="en-US" dirty="0"/>
              <a:t>, </a:t>
            </a:r>
            <a:r>
              <a:rPr lang="en-US" dirty="0" err="1"/>
              <a:t>kilde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fotokredittering</a:t>
            </a:r>
            <a:endParaRPr lang="en-US" dirty="0"/>
          </a:p>
        </p:txBody>
      </p:sp>
      <p:sp>
        <p:nvSpPr>
          <p:cNvPr id="3" name="Date_GeneralDate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LD_PresentationTitle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9" name="LogoStandard" descr="{ &quot;templafy&quot;: { &quot;type&quot;: &quot;image&quot;, &quot;width&quot;: &quot;12.61 cm&quot;, &quot;height&quot;: &quot;1.98 cm&quot;, &quot;binding&quot;: &quot;UserProfile.LogoSelection.LogoStandard_{{DocumentLanguage}}&quot; } }" title="LogoStandard">
            <a:extLst>
              <a:ext uri="{FF2B5EF4-FFF2-40B4-BE49-F238E27FC236}">
                <a16:creationId xmlns:a16="http://schemas.microsoft.com/office/drawing/2014/main" id="{527B6A47-F0B6-4302-9A9B-32B9E0EFD8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4400" y="5817600"/>
            <a:ext cx="4539600" cy="712800"/>
          </a:xfrm>
          <a:prstGeom prst="rect">
            <a:avLst/>
          </a:prstGeom>
        </p:spPr>
      </p:pic>
      <p:sp>
        <p:nvSpPr>
          <p:cNvPr id="12" name="Pagenumber 30" hidden="1">
            <a:extLst>
              <a:ext uri="{FF2B5EF4-FFF2-40B4-BE49-F238E27FC236}">
                <a16:creationId xmlns:a16="http://schemas.microsoft.com/office/drawing/2014/main" id="{0D7E937D-E3A3-4DD1-BAC9-B495040D82CF}"/>
              </a:ext>
            </a:extLst>
          </p:cNvPr>
          <p:cNvSpPr txBox="1">
            <a:spLocks/>
          </p:cNvSpPr>
          <p:nvPr userDrawn="1"/>
        </p:nvSpPr>
        <p:spPr>
          <a:xfrm>
            <a:off x="1" y="6858000"/>
            <a:ext cx="0" cy="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Black" panose="020B0604020202020204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 sz="100" smtClean="0">
                <a:noFill/>
              </a:rPr>
              <a:pPr algn="l"/>
              <a:t>‹#›</a:t>
            </a:fld>
            <a:endParaRPr lang="en-US" sz="1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6599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mereret liste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 descr="{&quot;templafy&quot;:{&quot;type&quot;:&quot;image&quot;,&quot;width&quot;:&quot;16.52 cm&quot;,&quot;height&quot;:&quot;19.05 cm&quot;,&quot;binding&quot;:&quot;UserProfile.LogoSelection.LogoElement_{{DocumentLanguage}}&quot;}}" title="UserProfile.LogoSelection.LogoElement_{{DocumentLanguage}}">
            <a:extLst>
              <a:ext uri="{FF2B5EF4-FFF2-40B4-BE49-F238E27FC236}">
                <a16:creationId xmlns:a16="http://schemas.microsoft.com/office/drawing/2014/main" id="{8C7E93E1-2731-4870-B3AD-25D6CC8023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6756" y="0"/>
            <a:ext cx="594524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493200"/>
            <a:ext cx="11109324" cy="136319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indsætte</a:t>
            </a:r>
            <a:r>
              <a:rPr lang="en-US" dirty="0"/>
              <a:t> </a:t>
            </a:r>
            <a:r>
              <a:rPr lang="en-US" dirty="0" err="1"/>
              <a:t>overskrift</a:t>
            </a:r>
            <a:r>
              <a:rPr lang="en-US" dirty="0"/>
              <a:t> – max. to </a:t>
            </a:r>
            <a:r>
              <a:rPr lang="en-US" dirty="0" err="1"/>
              <a:t>linjer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39749" y="2349500"/>
            <a:ext cx="7248526" cy="3635375"/>
          </a:xfrm>
        </p:spPr>
        <p:txBody>
          <a:bodyPr/>
          <a:lstStyle>
            <a:lvl1pPr marL="360000" indent="-360000">
              <a:buFont typeface="+mj-lt"/>
              <a:buAutoNum type="arabicPeriod"/>
              <a:defRPr/>
            </a:lvl1pPr>
            <a:lvl2pPr marL="612000">
              <a:defRPr/>
            </a:lvl2pPr>
            <a:lvl3pPr marL="864000">
              <a:defRPr/>
            </a:lvl3pPr>
            <a:lvl4pPr marL="1116000">
              <a:defRPr/>
            </a:lvl4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for </a:t>
            </a:r>
            <a:r>
              <a:rPr lang="en-GB" noProof="0" dirty="0" err="1"/>
              <a:t>indsætte</a:t>
            </a:r>
            <a:r>
              <a:rPr lang="en-GB" noProof="0" dirty="0"/>
              <a:t> </a:t>
            </a:r>
            <a:r>
              <a:rPr lang="en-GB" noProof="0" dirty="0" err="1"/>
              <a:t>nummereret</a:t>
            </a:r>
            <a:r>
              <a:rPr lang="en-GB" noProof="0" dirty="0"/>
              <a:t> </a:t>
            </a:r>
            <a:r>
              <a:rPr lang="en-GB" noProof="0" dirty="0" err="1"/>
              <a:t>liste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3A74802-E80F-458A-8A43-697769FA675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221874" y="2349500"/>
            <a:ext cx="3420000" cy="1926000"/>
          </a:xfrm>
          <a:noFill/>
        </p:spPr>
        <p:txBody>
          <a:bodyPr t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da-DK" noProof="0" dirty="0"/>
              <a:t>Klik på denne pladsholder og indsæt billede via Skyfish ikonet i Templafy vinduet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DEE1D9E4-D1DF-400F-AD8A-F6AB801F56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9751" y="6187233"/>
            <a:ext cx="3432174" cy="3636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5pPr>
          </a:lstStyle>
          <a:p>
            <a:pPr lvl="0"/>
            <a:r>
              <a:rPr lang="en-US" dirty="0" err="1"/>
              <a:t>Anfør</a:t>
            </a:r>
            <a:r>
              <a:rPr lang="en-US" dirty="0"/>
              <a:t> </a:t>
            </a:r>
            <a:r>
              <a:rPr lang="en-US" dirty="0" err="1"/>
              <a:t>anmærkning</a:t>
            </a:r>
            <a:r>
              <a:rPr lang="en-US" dirty="0"/>
              <a:t>, </a:t>
            </a:r>
            <a:r>
              <a:rPr lang="en-US" dirty="0" err="1"/>
              <a:t>kilde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fotokredittering</a:t>
            </a:r>
            <a:endParaRPr lang="en-US" dirty="0"/>
          </a:p>
        </p:txBody>
      </p:sp>
      <p:sp>
        <p:nvSpPr>
          <p:cNvPr id="3" name="Date_GeneralDate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LD_PresentationTitle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9" name="LogoStandard" descr="{ &quot;templafy&quot;: { &quot;type&quot;: &quot;image&quot;, &quot;width&quot;: &quot;12.61 cm&quot;, &quot;height&quot;: &quot;1.98 cm&quot;, &quot;binding&quot;: &quot;UserProfile.LogoSelection.LogoStandard_{{DocumentLanguage}}&quot; } }" title="LogoStandard">
            <a:extLst>
              <a:ext uri="{FF2B5EF4-FFF2-40B4-BE49-F238E27FC236}">
                <a16:creationId xmlns:a16="http://schemas.microsoft.com/office/drawing/2014/main" id="{527B6A47-F0B6-4302-9A9B-32B9E0EFD8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4400" y="5817600"/>
            <a:ext cx="4539600" cy="712800"/>
          </a:xfrm>
          <a:prstGeom prst="rect">
            <a:avLst/>
          </a:prstGeom>
        </p:spPr>
      </p:pic>
      <p:sp>
        <p:nvSpPr>
          <p:cNvPr id="12" name="Pagenumber 30" hidden="1">
            <a:extLst>
              <a:ext uri="{FF2B5EF4-FFF2-40B4-BE49-F238E27FC236}">
                <a16:creationId xmlns:a16="http://schemas.microsoft.com/office/drawing/2014/main" id="{0D7E937D-E3A3-4DD1-BAC9-B495040D82CF}"/>
              </a:ext>
            </a:extLst>
          </p:cNvPr>
          <p:cNvSpPr txBox="1">
            <a:spLocks/>
          </p:cNvSpPr>
          <p:nvPr userDrawn="1"/>
        </p:nvSpPr>
        <p:spPr>
          <a:xfrm>
            <a:off x="1" y="6858000"/>
            <a:ext cx="0" cy="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Black" panose="020B0604020202020204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 sz="100" smtClean="0">
                <a:noFill/>
              </a:rPr>
              <a:pPr algn="l"/>
              <a:t>‹#›</a:t>
            </a:fld>
            <a:endParaRPr lang="en-US" sz="1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2272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(graf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492298"/>
            <a:ext cx="11109324" cy="7935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indsætte</a:t>
            </a:r>
            <a:r>
              <a:rPr lang="en-US" dirty="0"/>
              <a:t> </a:t>
            </a:r>
            <a:r>
              <a:rPr lang="en-US" dirty="0" err="1"/>
              <a:t>overskrift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max. </a:t>
            </a:r>
            <a:r>
              <a:rPr lang="en-US" dirty="0" err="1"/>
              <a:t>enlinje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750" y="1522192"/>
            <a:ext cx="11109326" cy="42467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dirty="0"/>
              <a:t>Indsæt graf som et billede fra Excel.</a:t>
            </a:r>
            <a:br>
              <a:rPr lang="da-DK" noProof="0" dirty="0"/>
            </a:br>
            <a:r>
              <a:rPr lang="da-DK" noProof="0" dirty="0"/>
              <a:t>Grafen kan også laves direkte i PowerPoint: </a:t>
            </a:r>
            <a:br>
              <a:rPr lang="da-DK" noProof="0" dirty="0"/>
            </a:br>
            <a:r>
              <a:rPr lang="da-DK" noProof="0" dirty="0"/>
              <a:t>1. Klik på DI fanen, </a:t>
            </a:r>
            <a:br>
              <a:rPr lang="da-DK" noProof="0" dirty="0"/>
            </a:br>
            <a:r>
              <a:rPr lang="da-DK" noProof="0" dirty="0"/>
              <a:t>2. </a:t>
            </a:r>
            <a:r>
              <a:rPr lang="da-DK" noProof="0" dirty="0" err="1"/>
              <a:t>Create</a:t>
            </a:r>
            <a:r>
              <a:rPr lang="da-DK" noProof="0" dirty="0"/>
              <a:t> Chart, </a:t>
            </a:r>
            <a:br>
              <a:rPr lang="da-DK" noProof="0" dirty="0"/>
            </a:br>
            <a:r>
              <a:rPr lang="da-DK" noProof="0" dirty="0"/>
              <a:t>3. Vælg efterfølgende Chart </a:t>
            </a:r>
            <a:r>
              <a:rPr lang="da-DK" noProof="0" dirty="0" err="1"/>
              <a:t>Color</a:t>
            </a:r>
            <a:r>
              <a:rPr lang="da-DK" noProof="0" dirty="0"/>
              <a:t>. 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08B1870-3920-4E74-BA14-F75568939D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751" y="6187232"/>
            <a:ext cx="3432174" cy="3636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900"/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5pPr>
          </a:lstStyle>
          <a:p>
            <a:pPr lvl="0"/>
            <a:r>
              <a:rPr lang="en-US" dirty="0" err="1"/>
              <a:t>Anfør</a:t>
            </a:r>
            <a:r>
              <a:rPr lang="en-US" dirty="0"/>
              <a:t> </a:t>
            </a:r>
            <a:r>
              <a:rPr lang="en-US" dirty="0" err="1"/>
              <a:t>anmærkning</a:t>
            </a:r>
            <a:r>
              <a:rPr lang="en-US" dirty="0"/>
              <a:t>, </a:t>
            </a:r>
            <a:r>
              <a:rPr lang="en-US" dirty="0" err="1"/>
              <a:t>kilde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fotokredittering</a:t>
            </a:r>
            <a:endParaRPr lang="en-US" dirty="0"/>
          </a:p>
        </p:txBody>
      </p:sp>
      <p:sp>
        <p:nvSpPr>
          <p:cNvPr id="4" name="Date_GeneralDate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8" name="Pagenumber 30" hidden="1">
            <a:extLst>
              <a:ext uri="{FF2B5EF4-FFF2-40B4-BE49-F238E27FC236}">
                <a16:creationId xmlns:a16="http://schemas.microsoft.com/office/drawing/2014/main" id="{FD00C398-FE3E-45D3-880D-D38321AA3F6C}"/>
              </a:ext>
            </a:extLst>
          </p:cNvPr>
          <p:cNvSpPr txBox="1">
            <a:spLocks/>
          </p:cNvSpPr>
          <p:nvPr userDrawn="1"/>
        </p:nvSpPr>
        <p:spPr>
          <a:xfrm>
            <a:off x="1" y="6858000"/>
            <a:ext cx="0" cy="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Black" panose="020B0604020202020204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 sz="100" smtClean="0">
                <a:noFill/>
              </a:rPr>
              <a:pPr algn="l"/>
              <a:t>‹#›</a:t>
            </a:fld>
            <a:endParaRPr lang="en-US" sz="1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5641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f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 descr="{&quot;templafy&quot;:{&quot;type&quot;:&quot;image&quot;,&quot;width&quot;:&quot;16.52 cm&quot;,&quot;height&quot;:&quot;19.05 cm&quot;,&quot;binding&quot;:&quot;UserProfile.LogoSelection.LogoElement_{{DocumentLanguage}}&quot;}}" title="UserProfile.LogoSelection.LogoElement_{{DocumentLanguage}}">
            <a:extLst>
              <a:ext uri="{FF2B5EF4-FFF2-40B4-BE49-F238E27FC236}">
                <a16:creationId xmlns:a16="http://schemas.microsoft.com/office/drawing/2014/main" id="{68FF2008-6E48-4CDB-A5AD-649C18A517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6756" y="0"/>
            <a:ext cx="5945244" cy="6858000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B1949515-7F1A-4A75-9EAB-0390FA7016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indsætte</a:t>
            </a:r>
            <a:r>
              <a:rPr lang="en-US" dirty="0"/>
              <a:t> </a:t>
            </a:r>
            <a:r>
              <a:rPr lang="en-US" dirty="0" err="1"/>
              <a:t>overskrift</a:t>
            </a:r>
            <a:r>
              <a:rPr lang="en-US" dirty="0"/>
              <a:t> – max. to </a:t>
            </a:r>
            <a:r>
              <a:rPr lang="en-US" dirty="0" err="1"/>
              <a:t>linjer</a:t>
            </a:r>
            <a:endParaRPr lang="da-DK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3EAB373A-F556-47CE-B40B-D6636BD685E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221873" y="2349500"/>
            <a:ext cx="3420001" cy="1926000"/>
          </a:xfrm>
          <a:noFill/>
        </p:spPr>
        <p:txBody>
          <a:bodyPr t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da-DK" noProof="0" dirty="0"/>
              <a:t>Klik på denne pladsholder og indsæt billede via Skyfish ikonet i Templafy vinduet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E3B24AE7-6241-4C9C-8DAC-ECD63A6E085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9749" y="2349500"/>
            <a:ext cx="3420000" cy="1926000"/>
          </a:xfrm>
          <a:noFill/>
        </p:spPr>
        <p:txBody>
          <a:bodyPr t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da-DK" noProof="0" dirty="0"/>
              <a:t>Klik på denne pladsholder og indsæt billede via Skyfish ikonet i Templafy vinduet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375B1A5C-DD9D-44CB-A8E4-438F9E2B5D3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67213" y="2349500"/>
            <a:ext cx="3421062" cy="1926000"/>
          </a:xfrm>
          <a:noFill/>
        </p:spPr>
        <p:txBody>
          <a:bodyPr t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da-DK" noProof="0" dirty="0"/>
              <a:t>Klik på denne pladsholder og indsæt billede via Skyfish ikonet i Templafy vinduet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93CF1-2FB8-4295-8EE3-47DFFD0ACA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39749" y="4275499"/>
            <a:ext cx="3420000" cy="1493475"/>
          </a:xfrm>
        </p:spPr>
        <p:txBody>
          <a:bodyPr tIns="180000"/>
          <a:lstStyle>
            <a:lvl1pPr marL="0" indent="0">
              <a:buNone/>
              <a:defRPr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indsætte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endParaRPr lang="da-DK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9FFB44E-6734-463A-99D5-508165ECA8B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66799" y="4275499"/>
            <a:ext cx="3420000" cy="1493476"/>
          </a:xfrm>
        </p:spPr>
        <p:txBody>
          <a:bodyPr tIns="180000"/>
          <a:lstStyle>
            <a:lvl1pPr marL="0" indent="0">
              <a:buNone/>
              <a:defRPr/>
            </a:lvl1pPr>
          </a:lstStyle>
          <a:p>
            <a:pPr lvl="0"/>
            <a:r>
              <a:rPr lang="da-DK" dirty="0"/>
              <a:t>Klik for at indsætte tekst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53ADEB9-01FE-42AB-B92C-06FD4D6CA22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228012" y="4275499"/>
            <a:ext cx="3421062" cy="1493475"/>
          </a:xfrm>
        </p:spPr>
        <p:txBody>
          <a:bodyPr tIns="180000"/>
          <a:lstStyle>
            <a:lvl1pPr marL="0" indent="0">
              <a:buNone/>
              <a:defRPr/>
            </a:lvl1pPr>
          </a:lstStyle>
          <a:p>
            <a:pPr lvl="0"/>
            <a:r>
              <a:rPr lang="da-DK" dirty="0"/>
              <a:t>Klik for at indsætte tekst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9AAEB967-D967-4E08-AD83-04BFF3D0E9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9751" y="6187233"/>
            <a:ext cx="3432174" cy="3636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5pPr>
          </a:lstStyle>
          <a:p>
            <a:pPr lvl="0"/>
            <a:r>
              <a:rPr lang="en-US" dirty="0" err="1"/>
              <a:t>Anfør</a:t>
            </a:r>
            <a:r>
              <a:rPr lang="en-US" dirty="0"/>
              <a:t> </a:t>
            </a:r>
            <a:r>
              <a:rPr lang="en-US" dirty="0" err="1"/>
              <a:t>anmærkning</a:t>
            </a:r>
            <a:r>
              <a:rPr lang="en-US" dirty="0"/>
              <a:t>, </a:t>
            </a:r>
            <a:r>
              <a:rPr lang="en-US" dirty="0" err="1"/>
              <a:t>kilde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fotokredittering</a:t>
            </a:r>
            <a:endParaRPr lang="en-US" dirty="0"/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09859E6B-1680-4BE4-9828-BAFA198F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 hidden="1">
            <a:extLst>
              <a:ext uri="{FF2B5EF4-FFF2-40B4-BE49-F238E27FC236}">
                <a16:creationId xmlns:a16="http://schemas.microsoft.com/office/drawing/2014/main" id="{58122EAA-35F0-4569-A659-A62E5652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CBF0F-0D4F-4D6B-9845-7DE10415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LogoStandard" descr="{ &quot;templafy&quot;: { &quot;type&quot;: &quot;image&quot;, &quot;width&quot;: &quot;12.61 cm&quot;, &quot;height&quot;: &quot;1.98 cm&quot;, &quot;binding&quot;: &quot;UserProfile.LogoSelection.LogoStandard_{{DocumentLanguage}}&quot; } }" title="LogoStandard">
            <a:extLst>
              <a:ext uri="{FF2B5EF4-FFF2-40B4-BE49-F238E27FC236}">
                <a16:creationId xmlns:a16="http://schemas.microsoft.com/office/drawing/2014/main" id="{A7700896-D13C-4C65-AAE1-C96BEE12A9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4400" y="5817600"/>
            <a:ext cx="4539600" cy="712800"/>
          </a:xfrm>
          <a:prstGeom prst="rect">
            <a:avLst/>
          </a:prstGeom>
        </p:spPr>
      </p:pic>
      <p:sp>
        <p:nvSpPr>
          <p:cNvPr id="15" name="Pagenumber 30" hidden="1">
            <a:extLst>
              <a:ext uri="{FF2B5EF4-FFF2-40B4-BE49-F238E27FC236}">
                <a16:creationId xmlns:a16="http://schemas.microsoft.com/office/drawing/2014/main" id="{0441D8E2-EABE-4DC4-91A8-42BB922E3634}"/>
              </a:ext>
            </a:extLst>
          </p:cNvPr>
          <p:cNvSpPr txBox="1">
            <a:spLocks/>
          </p:cNvSpPr>
          <p:nvPr userDrawn="1"/>
        </p:nvSpPr>
        <p:spPr>
          <a:xfrm>
            <a:off x="1" y="6858000"/>
            <a:ext cx="0" cy="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Black" panose="020B0604020202020204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 sz="100" smtClean="0">
                <a:noFill/>
              </a:rPr>
              <a:pPr algn="l"/>
              <a:t>‹#›</a:t>
            </a:fld>
            <a:endParaRPr lang="en-US" sz="1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9987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skrift og lyst bille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49" y="539751"/>
            <a:ext cx="11109326" cy="1914082"/>
          </a:xfrm>
        </p:spPr>
        <p:txBody>
          <a:bodyPr anchor="t" anchorCtr="0">
            <a:noAutofit/>
          </a:bodyPr>
          <a:lstStyle>
            <a:lvl1pPr algn="l">
              <a:lnSpc>
                <a:spcPct val="95000"/>
              </a:lnSpc>
              <a:defRPr sz="4200" cap="none" baseline="0">
                <a:latin typeface="+mj-lt"/>
              </a:defRPr>
            </a:lvl1pPr>
          </a:lstStyle>
          <a:p>
            <a:r>
              <a:rPr lang="da-DK" dirty="0"/>
              <a:t>Overskriften flyttes op </a:t>
            </a:r>
            <a:br>
              <a:rPr lang="da-DK" dirty="0"/>
            </a:br>
            <a:r>
              <a:rPr lang="da-DK" dirty="0"/>
              <a:t>eller ned afhængig af motiv </a:t>
            </a:r>
            <a:br>
              <a:rPr lang="da-DK" dirty="0"/>
            </a:br>
            <a:r>
              <a:rPr lang="da-DK" dirty="0"/>
              <a:t>i foto. Max. 3 linjers tekst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BF48F6-1D9E-45BC-9597-F103FF4309FF}"/>
              </a:ext>
            </a:extLst>
          </p:cNvPr>
          <p:cNvSpPr txBox="1"/>
          <p:nvPr userDrawn="1"/>
        </p:nvSpPr>
        <p:spPr>
          <a:xfrm>
            <a:off x="0" y="-228599"/>
            <a:ext cx="12213522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100" dirty="0" err="1"/>
              <a:t>Slidet</a:t>
            </a:r>
            <a:r>
              <a:rPr lang="da-DK" sz="1100" dirty="0"/>
              <a:t> bruger</a:t>
            </a:r>
            <a:r>
              <a:rPr lang="da-DK" sz="1100" b="1" dirty="0"/>
              <a:t> lyst </a:t>
            </a:r>
            <a:r>
              <a:rPr lang="da-DK" sz="1100" dirty="0"/>
              <a:t>baggrundsbillede. Indsæt et nyt: Klik på </a:t>
            </a:r>
            <a:r>
              <a:rPr lang="da-DK" sz="1100" b="1" dirty="0"/>
              <a:t>Baggrundsbilleder </a:t>
            </a:r>
            <a:r>
              <a:rPr lang="da-DK" sz="1100" dirty="0"/>
              <a:t>ikonet i Templafy vinduet, vælg ved at klikke én gang. Vent og vælg knappen </a:t>
            </a:r>
            <a:r>
              <a:rPr lang="da-DK" sz="1100" b="1" dirty="0"/>
              <a:t>Select Image as Background </a:t>
            </a:r>
            <a:r>
              <a:rPr lang="da-DK" sz="1100" dirty="0"/>
              <a:t>under DI fanen. </a:t>
            </a:r>
            <a:endParaRPr lang="en-GB" sz="1100" dirty="0"/>
          </a:p>
        </p:txBody>
      </p:sp>
      <p:pic>
        <p:nvPicPr>
          <p:cNvPr id="10" name="LogoStandard" descr="{ &quot;templafy&quot;: { &quot;type&quot;: &quot;image&quot;, &quot;width&quot;: &quot;12.61 cm&quot;, &quot;height&quot;: &quot;1.98 cm&quot;, &quot;binding&quot;: &quot;UserProfile.LogoSelection.LogoStandard_{{DocumentLanguage}}&quot; } }">
            <a:extLst>
              <a:ext uri="{FF2B5EF4-FFF2-40B4-BE49-F238E27FC236}">
                <a16:creationId xmlns:a16="http://schemas.microsoft.com/office/drawing/2014/main" id="{E1FF5F0D-10D8-4C7C-B387-ADA6F4D395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4400" y="5817600"/>
            <a:ext cx="4539600" cy="714186"/>
          </a:xfrm>
          <a:prstGeom prst="rect">
            <a:avLst/>
          </a:prstGeom>
        </p:spPr>
      </p:pic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A2293AA5-FB1A-4BE5-9D75-EAE8F36C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1F85542D-E470-4262-B221-3E175E25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Pagenumber 30" hidden="1">
            <a:extLst>
              <a:ext uri="{FF2B5EF4-FFF2-40B4-BE49-F238E27FC236}">
                <a16:creationId xmlns:a16="http://schemas.microsoft.com/office/drawing/2014/main" id="{132B558D-E81E-4986-A329-383B626AE5FB}"/>
              </a:ext>
            </a:extLst>
          </p:cNvPr>
          <p:cNvSpPr txBox="1">
            <a:spLocks/>
          </p:cNvSpPr>
          <p:nvPr userDrawn="1"/>
        </p:nvSpPr>
        <p:spPr>
          <a:xfrm>
            <a:off x="1" y="6858000"/>
            <a:ext cx="0" cy="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Black" panose="020B0604020202020204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 sz="100" smtClean="0">
                <a:noFill/>
              </a:rPr>
              <a:pPr algn="l"/>
              <a:t>‹#›</a:t>
            </a:fld>
            <a:endParaRPr lang="en-US" sz="100" dirty="0">
              <a:noFill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15DA2-2786-4F9A-B009-68466F6A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9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skrift og mørkt bille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49" y="539751"/>
            <a:ext cx="11109326" cy="1914082"/>
          </a:xfrm>
        </p:spPr>
        <p:txBody>
          <a:bodyPr anchor="t" anchorCtr="0">
            <a:noAutofit/>
          </a:bodyPr>
          <a:lstStyle>
            <a:lvl1pPr algn="l">
              <a:lnSpc>
                <a:spcPct val="95000"/>
              </a:lnSpc>
              <a:defRPr sz="42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a-DK" dirty="0"/>
              <a:t>Overskriften flyttes op </a:t>
            </a:r>
            <a:br>
              <a:rPr lang="da-DK" dirty="0"/>
            </a:br>
            <a:r>
              <a:rPr lang="da-DK" dirty="0"/>
              <a:t>eller ned afhængig af motiv </a:t>
            </a:r>
            <a:br>
              <a:rPr lang="da-DK" dirty="0"/>
            </a:br>
            <a:r>
              <a:rPr lang="da-DK" dirty="0"/>
              <a:t>i foto. Max. 3 linjers tekst</a:t>
            </a:r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53E8CBF7-0847-4ADA-99A4-B1144861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343A9880-ED3B-46FF-AC17-34410DFE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2077E6-2070-4E74-9A60-0EA64E9D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15B818-AFD0-4AE7-843C-187A96364FE9}"/>
              </a:ext>
            </a:extLst>
          </p:cNvPr>
          <p:cNvSpPr txBox="1"/>
          <p:nvPr userDrawn="1"/>
        </p:nvSpPr>
        <p:spPr>
          <a:xfrm>
            <a:off x="0" y="-228599"/>
            <a:ext cx="12213522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100" dirty="0" err="1"/>
              <a:t>Slidet</a:t>
            </a:r>
            <a:r>
              <a:rPr lang="da-DK" sz="1100" dirty="0"/>
              <a:t> bruger </a:t>
            </a:r>
            <a:r>
              <a:rPr lang="da-DK" sz="1100" b="1" dirty="0"/>
              <a:t>mørkt</a:t>
            </a:r>
            <a:r>
              <a:rPr lang="da-DK" sz="1100" dirty="0"/>
              <a:t> baggrundsbillede. Indsæt et nyt: Klik på </a:t>
            </a:r>
            <a:r>
              <a:rPr lang="da-DK" sz="1100" b="1" dirty="0"/>
              <a:t>Baggrundsbilleder</a:t>
            </a:r>
            <a:r>
              <a:rPr lang="da-DK" sz="1100" dirty="0"/>
              <a:t> ikonet i Templafy vinduet, vælg ved at klikke én gang. Vent og vælg knappen </a:t>
            </a:r>
            <a:r>
              <a:rPr lang="da-DK" sz="1100" b="1" dirty="0"/>
              <a:t>Select Image as Background </a:t>
            </a:r>
            <a:r>
              <a:rPr lang="da-DK" sz="1100" dirty="0"/>
              <a:t>under DI fanen. </a:t>
            </a:r>
            <a:endParaRPr lang="en-GB" sz="1100" dirty="0"/>
          </a:p>
        </p:txBody>
      </p:sp>
      <p:pic>
        <p:nvPicPr>
          <p:cNvPr id="5" name="LogoStandardNeg" descr="{ &quot;templafy&quot;: { &quot;type&quot;: &quot;image&quot;, &quot;width&quot;: &quot;12.61 cm&quot;, &quot;height&quot;: &quot;1.98 cm&quot;, &quot;binding&quot;: &quot;UserProfile.LogoSelection.LogoStandardNeg_{{DocumentLanguage}}&quot; } }">
            <a:extLst>
              <a:ext uri="{FF2B5EF4-FFF2-40B4-BE49-F238E27FC236}">
                <a16:creationId xmlns:a16="http://schemas.microsoft.com/office/drawing/2014/main" id="{4466E184-1308-417B-AF5A-07653D5A26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4400" y="5817600"/>
            <a:ext cx="4539600" cy="710164"/>
          </a:xfrm>
          <a:prstGeom prst="rect">
            <a:avLst/>
          </a:prstGeom>
        </p:spPr>
      </p:pic>
      <p:sp>
        <p:nvSpPr>
          <p:cNvPr id="10" name="Pagenumber 30" hidden="1">
            <a:extLst>
              <a:ext uri="{FF2B5EF4-FFF2-40B4-BE49-F238E27FC236}">
                <a16:creationId xmlns:a16="http://schemas.microsoft.com/office/drawing/2014/main" id="{EC0E8672-9DBD-48CA-9A71-BACFE2B3FDA8}"/>
              </a:ext>
            </a:extLst>
          </p:cNvPr>
          <p:cNvSpPr txBox="1">
            <a:spLocks/>
          </p:cNvSpPr>
          <p:nvPr userDrawn="1"/>
        </p:nvSpPr>
        <p:spPr>
          <a:xfrm>
            <a:off x="1" y="6858000"/>
            <a:ext cx="0" cy="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Black" panose="020B0604020202020204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 sz="100" smtClean="0">
                <a:noFill/>
              </a:rPr>
              <a:pPr algn="l"/>
              <a:t>‹#›</a:t>
            </a:fld>
            <a:endParaRPr lang="en-US" sz="1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3899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Standard" descr="{ &quot;templafy&quot;: { &quot;type&quot;: &quot;image&quot;, &quot;width&quot;: &quot;12.61 cm&quot;, &quot;height&quot;: &quot;1.98 cm&quot;, &quot;binding&quot;: &quot;UserProfile.LogoSelection.LogoStandard_{{DocumentLanguage}}&quot; } }" title="LogoStandard">
            <a:extLst>
              <a:ext uri="{FF2B5EF4-FFF2-40B4-BE49-F238E27FC236}">
                <a16:creationId xmlns:a16="http://schemas.microsoft.com/office/drawing/2014/main" id="{BFCCA4FA-A913-4EE5-BBDF-951A73A552C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4400" y="5817600"/>
            <a:ext cx="4539600" cy="712800"/>
          </a:xfrm>
          <a:prstGeom prst="rect">
            <a:avLst/>
          </a:prstGeom>
        </p:spPr>
      </p:pic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492297"/>
            <a:ext cx="11109324" cy="13631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2349500"/>
            <a:ext cx="7248526" cy="36353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err="1"/>
              <a:t>Første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 = Bullet </a:t>
            </a:r>
            <a:r>
              <a:rPr lang="en-GB" noProof="0" dirty="0" err="1"/>
              <a:t>tekst</a:t>
            </a:r>
            <a:r>
              <a:rPr lang="en-GB" noProof="0" dirty="0"/>
              <a:t> 1</a:t>
            </a:r>
          </a:p>
          <a:p>
            <a:pPr lvl="1"/>
            <a:r>
              <a:rPr lang="en-GB" noProof="0" dirty="0" err="1"/>
              <a:t>Andet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 = Bullet </a:t>
            </a:r>
            <a:r>
              <a:rPr lang="en-GB" noProof="0" dirty="0" err="1"/>
              <a:t>tekst</a:t>
            </a:r>
            <a:r>
              <a:rPr lang="en-GB" noProof="0" dirty="0"/>
              <a:t> 2</a:t>
            </a:r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 = Bullet </a:t>
            </a:r>
            <a:r>
              <a:rPr lang="en-GB" noProof="0" dirty="0" err="1"/>
              <a:t>tekst</a:t>
            </a:r>
            <a:r>
              <a:rPr lang="en-GB" noProof="0" dirty="0"/>
              <a:t> 3</a:t>
            </a:r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 = Bullet </a:t>
            </a:r>
            <a:r>
              <a:rPr lang="en-GB" noProof="0" dirty="0" err="1"/>
              <a:t>tekst</a:t>
            </a:r>
            <a:r>
              <a:rPr lang="en-GB" noProof="0" dirty="0"/>
              <a:t> 4</a:t>
            </a:r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 = </a:t>
            </a:r>
            <a:r>
              <a:rPr lang="en-GB" noProof="0" dirty="0" err="1"/>
              <a:t>Kommentarer</a:t>
            </a:r>
            <a:endParaRPr lang="en-GB" noProof="0" dirty="0"/>
          </a:p>
          <a:p>
            <a:pPr lvl="5"/>
            <a:r>
              <a:rPr lang="en-GB" noProof="0" dirty="0" err="1"/>
              <a:t>Sjette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 = </a:t>
            </a:r>
            <a:r>
              <a:rPr lang="en-GB" noProof="0" dirty="0" err="1"/>
              <a:t>Brød</a:t>
            </a:r>
            <a:endParaRPr lang="en-GB" noProof="0" dirty="0"/>
          </a:p>
          <a:p>
            <a:pPr lvl="6"/>
            <a:r>
              <a:rPr lang="en-GB" noProof="0" dirty="0" err="1"/>
              <a:t>Syvende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 = </a:t>
            </a:r>
            <a:r>
              <a:rPr lang="en-GB" noProof="0" dirty="0" err="1"/>
              <a:t>Titel</a:t>
            </a:r>
            <a:endParaRPr lang="en-GB" noProof="0" dirty="0"/>
          </a:p>
          <a:p>
            <a:pPr lvl="7"/>
            <a:r>
              <a:rPr lang="en-GB" noProof="0" dirty="0" err="1"/>
              <a:t>Ottende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 = </a:t>
            </a:r>
            <a:r>
              <a:rPr lang="en-GB" noProof="0" dirty="0" err="1"/>
              <a:t>Citat</a:t>
            </a:r>
            <a:endParaRPr lang="en-GB" noProof="0" dirty="0"/>
          </a:p>
          <a:p>
            <a:pPr lvl="8"/>
            <a:r>
              <a:rPr lang="en-GB" noProof="0" dirty="0" err="1"/>
              <a:t>Niende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 = </a:t>
            </a:r>
            <a:r>
              <a:rPr lang="en-GB" noProof="0" dirty="0" err="1"/>
              <a:t>Navn</a:t>
            </a:r>
            <a:endParaRPr lang="en-GB" noProof="0" dirty="0"/>
          </a:p>
        </p:txBody>
      </p:sp>
      <p:sp>
        <p:nvSpPr>
          <p:cNvPr id="4" name="Date_GeneralDate" hidden="1"/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8000"/>
            <a:ext cx="540000" cy="360000"/>
          </a:xfrm>
          <a:prstGeom prst="rect">
            <a:avLst/>
          </a:prstGeom>
        </p:spPr>
        <p:txBody>
          <a:bodyPr vert="horz" wrap="square" lIns="180000" tIns="0" rIns="0" bIns="180000" rtlCol="0" anchor="b" anchorCtr="0"/>
          <a:lstStyle>
            <a:lvl1pPr algn="l">
              <a:defRPr sz="900">
                <a:solidFill>
                  <a:srgbClr val="D0D0D0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agenumber 30" hidden="1">
            <a:extLst>
              <a:ext uri="{FF2B5EF4-FFF2-40B4-BE49-F238E27FC236}">
                <a16:creationId xmlns:a16="http://schemas.microsoft.com/office/drawing/2014/main" id="{C6BF6B8C-C07B-4BFC-AA15-0E38505E2A74}"/>
              </a:ext>
            </a:extLst>
          </p:cNvPr>
          <p:cNvSpPr txBox="1">
            <a:spLocks/>
          </p:cNvSpPr>
          <p:nvPr userDrawn="1"/>
        </p:nvSpPr>
        <p:spPr>
          <a:xfrm>
            <a:off x="1" y="6858000"/>
            <a:ext cx="0" cy="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Black" panose="020B0604020202020204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 sz="100" smtClean="0">
                <a:noFill/>
              </a:rPr>
              <a:pPr algn="l"/>
              <a:t>‹#›</a:t>
            </a:fld>
            <a:endParaRPr lang="en-US" sz="1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45" r:id="rId2"/>
    <p:sldLayoutId id="2147483746" r:id="rId3"/>
    <p:sldLayoutId id="2147483741" r:id="rId4"/>
    <p:sldLayoutId id="2147483758" r:id="rId5"/>
    <p:sldLayoutId id="2147483754" r:id="rId6"/>
    <p:sldLayoutId id="2147483748" r:id="rId7"/>
    <p:sldLayoutId id="2147483749" r:id="rId8"/>
    <p:sldLayoutId id="2147483750" r:id="rId9"/>
    <p:sldLayoutId id="2147483751" r:id="rId10"/>
    <p:sldLayoutId id="2147483755" r:id="rId11"/>
    <p:sldLayoutId id="2147483752" r:id="rId12"/>
    <p:sldLayoutId id="2147483753" r:id="rId13"/>
    <p:sldLayoutId id="2147483756" r:id="rId14"/>
    <p:sldLayoutId id="2147483757" r:id="rId15"/>
    <p:sldLayoutId id="2147483743" r:id="rId16"/>
    <p:sldLayoutId id="2147483744" r:id="rId17"/>
  </p:sldLayoutIdLs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00000"/>
        </a:lnSpc>
        <a:spcBef>
          <a:spcPts val="600"/>
        </a:spcBef>
        <a:buClrTx/>
        <a:buFont typeface="DI Sans Office" panose="02000503000000020003" pitchFamily="2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00000"/>
        </a:lnSpc>
        <a:spcBef>
          <a:spcPts val="600"/>
        </a:spcBef>
        <a:buClrTx/>
        <a:buFont typeface="DI Sans Office" panose="02000503000000020003" pitchFamily="2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00000"/>
        </a:lnSpc>
        <a:spcBef>
          <a:spcPts val="600"/>
        </a:spcBef>
        <a:buClrTx/>
        <a:buFont typeface="DI Sans Office" panose="02000503000000020003" pitchFamily="2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0825" algn="l" defTabSz="914400" rtl="0" eaLnBrk="1" latinLnBrk="0" hangingPunct="1">
        <a:lnSpc>
          <a:spcPct val="100000"/>
        </a:lnSpc>
        <a:spcBef>
          <a:spcPts val="600"/>
        </a:spcBef>
        <a:buClrTx/>
        <a:buFont typeface="DI Sans Office" panose="02000503000000020003" pitchFamily="2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buClr>
          <a:srgbClr val="E1E1E1"/>
        </a:buClr>
        <a:buFont typeface="Arial" panose="020B0604020202020204" pitchFamily="34" charset="0"/>
        <a:buChar char="​"/>
        <a:defRPr sz="3200" i="1" kern="1200">
          <a:solidFill>
            <a:schemeClr val="accent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buClr>
          <a:srgbClr val="E1E1E1"/>
        </a:buClr>
        <a:buFont typeface="Arial" panose="020B0604020202020204" pitchFamily="34" charset="0"/>
        <a:buChar char="​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600"/>
        </a:spcBef>
        <a:buClr>
          <a:srgbClr val="E1E1E1"/>
        </a:buClr>
        <a:buFont typeface="Arial" panose="020B0604020202020204" pitchFamily="34" charset="0"/>
        <a:buChar char="​"/>
        <a:defRPr sz="4200" kern="1200" cap="all" baseline="0">
          <a:solidFill>
            <a:schemeClr val="tx1"/>
          </a:solidFill>
          <a:latin typeface="DI Sans Office Black" panose="00000A00000000000000" pitchFamily="2" charset="0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600"/>
        </a:spcBef>
        <a:buClr>
          <a:srgbClr val="E1E1E1"/>
        </a:buClr>
        <a:buFont typeface="Arial" panose="020B0604020202020204" pitchFamily="34" charset="0"/>
        <a:buChar char="​"/>
        <a:defRPr sz="2600" kern="1200">
          <a:solidFill>
            <a:schemeClr val="tx1"/>
          </a:solidFill>
          <a:latin typeface="+mj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600"/>
        </a:spcBef>
        <a:buClr>
          <a:srgbClr val="E1E1E1"/>
        </a:buClr>
        <a:buFont typeface="Arial" panose="020B0604020202020204" pitchFamily="34" charset="0"/>
        <a:buChar char="​"/>
        <a:defRPr sz="2200" i="1" kern="1200" baseline="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40" userDrawn="1">
          <p15:clr>
            <a:srgbClr val="F26B43"/>
          </p15:clr>
        </p15:guide>
        <p15:guide id="3" orient="horz" pos="340" userDrawn="1">
          <p15:clr>
            <a:srgbClr val="F26B43"/>
          </p15:clr>
        </p15:guide>
        <p15:guide id="4" pos="7338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orient="horz" pos="1480" userDrawn="1">
          <p15:clr>
            <a:srgbClr val="F26B43"/>
          </p15:clr>
        </p15:guide>
        <p15:guide id="7" pos="2502" userDrawn="1">
          <p15:clr>
            <a:srgbClr val="F26B43"/>
          </p15:clr>
        </p15:guide>
        <p15:guide id="8" pos="2751" userDrawn="1">
          <p15:clr>
            <a:srgbClr val="F26B43"/>
          </p15:clr>
        </p15:guide>
        <p15:guide id="9" pos="4906" userDrawn="1">
          <p15:clr>
            <a:srgbClr val="F26B43"/>
          </p15:clr>
        </p15:guide>
        <p15:guide id="10" pos="5178" userDrawn="1">
          <p15:clr>
            <a:srgbClr val="F26B43"/>
          </p15:clr>
        </p15:guide>
        <p15:guide id="11" orient="horz" pos="36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Relationship Id="rId5" Type="http://schemas.openxmlformats.org/officeDocument/2006/relationships/image" Target="../media/image8.png"/><Relationship Id="rId4" Type="http://schemas.openxmlformats.org/officeDocument/2006/relationships/image" Target="../media/image1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732AAC-CCAD-924E-ADB6-1F854D89F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595" y="461691"/>
            <a:ext cx="11109326" cy="653429"/>
          </a:xfrm>
        </p:spPr>
        <p:txBody>
          <a:bodyPr/>
          <a:lstStyle/>
          <a:p>
            <a:r>
              <a:rPr lang="en-DK" dirty="0"/>
              <a:t>xx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9CFC4BE-1985-5746-AAA8-2ADC4838957E}"/>
              </a:ext>
            </a:extLst>
          </p:cNvPr>
          <p:cNvSpPr txBox="1">
            <a:spLocks/>
          </p:cNvSpPr>
          <p:nvPr/>
        </p:nvSpPr>
        <p:spPr>
          <a:xfrm>
            <a:off x="528595" y="1204329"/>
            <a:ext cx="11109326" cy="3568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K" sz="1600" dirty="0"/>
              <a:t>xx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E0F5E82-93A2-464C-8C4A-7A4889562E5A}"/>
              </a:ext>
            </a:extLst>
          </p:cNvPr>
          <p:cNvSpPr txBox="1">
            <a:spLocks/>
          </p:cNvSpPr>
          <p:nvPr/>
        </p:nvSpPr>
        <p:spPr>
          <a:xfrm>
            <a:off x="528595" y="1494262"/>
            <a:ext cx="11109326" cy="3568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1000" b="0" dirty="0"/>
              <a:t>xx</a:t>
            </a:r>
            <a:endParaRPr lang="en-DK" sz="1000" b="0" dirty="0"/>
          </a:p>
        </p:txBody>
      </p:sp>
    </p:spTree>
    <p:extLst>
      <p:ext uri="{BB962C8B-B14F-4D97-AF65-F5344CB8AC3E}">
        <p14:creationId xmlns:p14="http://schemas.microsoft.com/office/powerpoint/2010/main" val="185101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CDE15-EBAD-4258-AE46-61F92ED2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F2A085F-63FE-47CF-920A-DF25CD188E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sz="2200" b="1" dirty="0"/>
              <a:t>xx</a:t>
            </a:r>
            <a:endParaRPr lang="da-DK" sz="2200" b="0" dirty="0"/>
          </a:p>
        </p:txBody>
      </p:sp>
    </p:spTree>
    <p:extLst>
      <p:ext uri="{BB962C8B-B14F-4D97-AF65-F5344CB8AC3E}">
        <p14:creationId xmlns:p14="http://schemas.microsoft.com/office/powerpoint/2010/main" val="46356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erson&#10;&#10;Description generated with high confidence">
            <a:extLst>
              <a:ext uri="{FF2B5EF4-FFF2-40B4-BE49-F238E27FC236}">
                <a16:creationId xmlns:a16="http://schemas.microsoft.com/office/drawing/2014/main" id="{5B8C34AC-5AE9-4557-882D-13BB8BB4FC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EF75B46E-2C68-4C5D-8E11-F0F0B2E9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xx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5BB3C5-48EB-472D-9C7A-70C09AD46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sz="2800" dirty="0"/>
              <a:t>xx</a:t>
            </a:r>
          </a:p>
        </p:txBody>
      </p:sp>
      <p:sp>
        <p:nvSpPr>
          <p:cNvPr id="9" name="Pagenumber 30">
            <a:extLst>
              <a:ext uri="{FF2B5EF4-FFF2-40B4-BE49-F238E27FC236}">
                <a16:creationId xmlns:a16="http://schemas.microsoft.com/office/drawing/2014/main" id="{0D7F7CA0-3612-4560-A81C-6C9F5D25B3FF}"/>
              </a:ext>
            </a:extLst>
          </p:cNvPr>
          <p:cNvSpPr txBox="1">
            <a:spLocks/>
          </p:cNvSpPr>
          <p:nvPr/>
        </p:nvSpPr>
        <p:spPr>
          <a:xfrm>
            <a:off x="1" y="6498000"/>
            <a:ext cx="539750" cy="36000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Heavy" panose="02000903000000020003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>
                <a:solidFill>
                  <a:srgbClr val="D0D0D0"/>
                </a:solidFill>
              </a:rPr>
              <a:pPr algn="l"/>
              <a:t>3</a:t>
            </a:fld>
            <a:endParaRPr lang="en-US" dirty="0">
              <a:solidFill>
                <a:srgbClr val="D0D0D0"/>
              </a:solidFill>
            </a:endParaRPr>
          </a:p>
        </p:txBody>
      </p:sp>
      <p:pic>
        <p:nvPicPr>
          <p:cNvPr id="10" name="LogoStandardNeg" descr="{ &quot;templafy&quot;: { &quot;type&quot;: &quot;image&quot;, &quot;width&quot;: &quot;12.61 cm&quot;, &quot;height&quot;: &quot;1.98 cm&quot;, &quot;binding&quot;: &quot;UserProfile.LogoSelection.LogoStandardNeg_{{DocumentLanguage}}&quot; } }">
            <a:extLst>
              <a:ext uri="{FF2B5EF4-FFF2-40B4-BE49-F238E27FC236}">
                <a16:creationId xmlns:a16="http://schemas.microsoft.com/office/drawing/2014/main" id="{3A793481-AF0E-4E6D-8617-447968C443F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4400" y="5817600"/>
            <a:ext cx="4539600" cy="7101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986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EF8E92A-3DA4-4E4E-A655-1EEF15900294}"/>
              </a:ext>
            </a:extLst>
          </p:cNvPr>
          <p:cNvGrpSpPr>
            <a:grpSpLocks noChangeAspect="1"/>
          </p:cNvGrpSpPr>
          <p:nvPr/>
        </p:nvGrpSpPr>
        <p:grpSpPr>
          <a:xfrm>
            <a:off x="484331" y="1439937"/>
            <a:ext cx="9178653" cy="4320000"/>
            <a:chOff x="879948" y="595116"/>
            <a:chExt cx="4834388" cy="56677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B046E7-81C0-4877-BE68-ED5956A974D1}"/>
                </a:ext>
              </a:extLst>
            </p:cNvPr>
            <p:cNvSpPr txBox="1"/>
            <p:nvPr/>
          </p:nvSpPr>
          <p:spPr>
            <a:xfrm>
              <a:off x="996072" y="1066728"/>
              <a:ext cx="4244508" cy="4037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DI Sans Office"/>
                  <a:ea typeface="+mn-ea"/>
                  <a:cs typeface="+mn-cs"/>
                </a:rPr>
                <a:t>xx</a:t>
              </a:r>
              <a:endParaRPr lang="da-DK" sz="2000" dirty="0">
                <a:solidFill>
                  <a:srgbClr val="000000"/>
                </a:solidFill>
                <a:latin typeface="DI Sans Office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31C653-730D-477E-9BD6-D539379BB01F}"/>
                </a:ext>
              </a:extLst>
            </p:cNvPr>
            <p:cNvSpPr/>
            <p:nvPr/>
          </p:nvSpPr>
          <p:spPr>
            <a:xfrm>
              <a:off x="879948" y="595116"/>
              <a:ext cx="4834388" cy="56677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 Sans Office"/>
                <a:ea typeface="+mn-ea"/>
                <a:cs typeface="+mn-cs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C09388A6-0C81-4C34-9B8F-D2CCFED7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31" y="321871"/>
            <a:ext cx="11109324" cy="793540"/>
          </a:xfrm>
        </p:spPr>
        <p:txBody>
          <a:bodyPr/>
          <a:lstStyle/>
          <a:p>
            <a:r>
              <a:rPr lang="da-DK" dirty="0"/>
              <a:t>xx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62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EAE00-E06A-4CC2-BCAE-5752471B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xx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CB8B8DB-B24E-47F8-8F69-A13D5263C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814662"/>
            <a:ext cx="6818993" cy="4246783"/>
          </a:xfrm>
        </p:spPr>
        <p:txBody>
          <a:bodyPr/>
          <a:lstStyle/>
          <a:p>
            <a:pPr marL="444500" indent="-444500"/>
            <a:r>
              <a:rPr lang="da-DK" sz="2000" b="0" i="0" u="none" strike="noStrike" dirty="0">
                <a:solidFill>
                  <a:srgbClr val="000000"/>
                </a:solidFill>
                <a:effectLst/>
              </a:rPr>
              <a:t>xx</a:t>
            </a:r>
            <a:endParaRPr lang="da-DK" sz="2400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9F586CD-0694-4001-A8D2-BE1EE1B970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B0E3C5E-63E2-4FF9-8935-AD990E935B08}"/>
              </a:ext>
            </a:extLst>
          </p:cNvPr>
          <p:cNvSpPr/>
          <p:nvPr/>
        </p:nvSpPr>
        <p:spPr>
          <a:xfrm>
            <a:off x="7941276" y="330926"/>
            <a:ext cx="3963854" cy="6259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b="1" dirty="0"/>
              <a:t>xx</a:t>
            </a:r>
            <a:endParaRPr lang="da-DK" sz="1200" noProof="0" dirty="0"/>
          </a:p>
        </p:txBody>
      </p:sp>
    </p:spTree>
    <p:extLst>
      <p:ext uri="{BB962C8B-B14F-4D97-AF65-F5344CB8AC3E}">
        <p14:creationId xmlns:p14="http://schemas.microsoft.com/office/powerpoint/2010/main" val="132300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9F37-B8BE-2C40-9150-1525BD212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7404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9978-AACB-954D-9358-01CAEACC4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040617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23856429623156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124359989126689"/>
</p:tagLst>
</file>

<file path=ppt/theme/theme1.xml><?xml version="1.0" encoding="utf-8"?>
<a:theme xmlns:a="http://schemas.openxmlformats.org/drawingml/2006/main" name="Blank">
  <a:themeElements>
    <a:clrScheme name="DI Corporate">
      <a:dk1>
        <a:srgbClr val="000000"/>
      </a:dk1>
      <a:lt1>
        <a:srgbClr val="FFFFFF"/>
      </a:lt1>
      <a:dk2>
        <a:srgbClr val="D0D0D0"/>
      </a:dk2>
      <a:lt2>
        <a:srgbClr val="F7F7F7"/>
      </a:lt2>
      <a:accent1>
        <a:srgbClr val="0092D7"/>
      </a:accent1>
      <a:accent2>
        <a:srgbClr val="98D0EF"/>
      </a:accent2>
      <a:accent3>
        <a:srgbClr val="9B2373"/>
      </a:accent3>
      <a:accent4>
        <a:srgbClr val="E6B3D5"/>
      </a:accent4>
      <a:accent5>
        <a:srgbClr val="37B082"/>
      </a:accent5>
      <a:accent6>
        <a:srgbClr val="C3E7D9"/>
      </a:accent6>
      <a:hlink>
        <a:srgbClr val="464646"/>
      </a:hlink>
      <a:folHlink>
        <a:srgbClr val="000000"/>
      </a:folHlink>
    </a:clrScheme>
    <a:fontScheme name="Dansk Industri">
      <a:majorFont>
        <a:latin typeface="DI Serif Office"/>
        <a:ea typeface=""/>
        <a:cs typeface=""/>
      </a:majorFont>
      <a:minorFont>
        <a:latin typeface="DI Sans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defRPr sz="2200" noProof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200" noProof="0" dirty="0" err="1" smtClean="0">
            <a:latin typeface="+mn-lt"/>
          </a:defRPr>
        </a:defPPr>
      </a:lstStyle>
    </a:txDef>
  </a:objectDefaults>
  <a:extraClrSchemeLst/>
  <a:custClrLst>
    <a:custClr name="7. graf farve (DI Byg)">
      <a:srgbClr val="E1E1E1"/>
    </a:custClr>
    <a:custClr name="8. graf farve (DI Byg)">
      <a:srgbClr val="E4BFC6"/>
    </a:custClr>
    <a:custClr name="9. graf farve (DI Byg)">
      <a:srgbClr val="231E20"/>
    </a:custClr>
    <a:custClr name="10. graf farve (DI Byg)">
      <a:srgbClr val="878787"/>
    </a:custClr>
    <a:custClr name="Color has no name">
      <a:srgbClr val="FFFFFF"/>
    </a:custClr>
    <a:custClr name="7. graf farve (DI Digital)">
      <a:srgbClr val="E1E1E1"/>
    </a:custClr>
    <a:custClr name="8. graf farve (DI Digital)">
      <a:srgbClr val="FFBC93"/>
    </a:custClr>
    <a:custClr name="9. graf farve (DI Digital)">
      <a:srgbClr val="231E20"/>
    </a:custClr>
    <a:custClr name="10. graf farve (DI Digital)">
      <a:srgbClr val="878787"/>
    </a:custClr>
    <a:custClr name="Color has no name">
      <a:srgbClr val="FFFFFF"/>
    </a:custClr>
    <a:custClr name="7. graf farve (DI Energi)">
      <a:srgbClr val="E1E1E1"/>
    </a:custClr>
    <a:custClr name="8. graf farve (DI Energi)">
      <a:srgbClr val="D8EDB5"/>
    </a:custClr>
    <a:custClr name="9. graf farve (DI Energi)">
      <a:srgbClr val="231E20"/>
    </a:custClr>
    <a:custClr name="10. graf farve (DI Energi)">
      <a:srgbClr val="878787"/>
    </a:custClr>
    <a:custClr name="Color has no name">
      <a:srgbClr val="FFFFFF"/>
    </a:custClr>
    <a:custClr name="7. graf farve (DI Fødevarer)">
      <a:srgbClr val="E1E1E1"/>
    </a:custClr>
    <a:custClr name="8. graf farve (DI Fødevarer)">
      <a:srgbClr val="AFCEE3"/>
    </a:custClr>
    <a:custClr name="9. graf farve (DI Fødevarer)">
      <a:srgbClr val="231E20"/>
    </a:custClr>
    <a:custClr name="10. graf farve (DI Fødevarer)">
      <a:srgbClr val="878787"/>
    </a:custClr>
    <a:custClr name="Color has no name">
      <a:srgbClr val="FFFFFF"/>
    </a:custClr>
    <a:custClr name="7. graf farve (DI Handel)">
      <a:srgbClr val="E1E1E1"/>
    </a:custClr>
    <a:custClr name="8. graf farve (DI Handel)">
      <a:srgbClr val="F5C755"/>
    </a:custClr>
    <a:custClr name="9. graf farve (DI Handel)">
      <a:srgbClr val="231E20"/>
    </a:custClr>
    <a:custClr name="10. graf farve (DI Handel)">
      <a:srgbClr val="878787"/>
    </a:custClr>
    <a:custClr name="Color has no name">
      <a:srgbClr val="FFFFFF"/>
    </a:custClr>
    <a:custClr name="7. graf farve (DI Rådgiverne)">
      <a:srgbClr val="E1E1E1"/>
    </a:custClr>
    <a:custClr name="8. graf farve (DI Rådgiverne)">
      <a:srgbClr val="D2B9D5"/>
    </a:custClr>
    <a:custClr name="9. graf farve (DI Rådgiverne)">
      <a:srgbClr val="231E20"/>
    </a:custClr>
    <a:custClr name="10. graf farve (DI Rådgiverne)">
      <a:srgbClr val="878787"/>
    </a:custClr>
    <a:custClr name="Color has no name">
      <a:srgbClr val="FFFFFF"/>
    </a:custClr>
    <a:custClr name="7. graf farve (DI Service)">
      <a:srgbClr val="E1E1E1"/>
    </a:custClr>
    <a:custClr name="8. graf farve (DI Service)">
      <a:srgbClr val="C0E3BB"/>
    </a:custClr>
    <a:custClr name="9. graf farve (DI Service)">
      <a:srgbClr val="231E20"/>
    </a:custClr>
    <a:custClr name="10. graf farve (DI Service)">
      <a:srgbClr val="878787"/>
    </a:custClr>
    <a:custClr name="Color has no name">
      <a:srgbClr val="FFFFFF"/>
    </a:custClr>
    <a:custClr name="7. graf farve (DI Transport)">
      <a:srgbClr val="E1E1E1"/>
    </a:custClr>
    <a:custClr name="8. graf farve (DI Transport)">
      <a:srgbClr val="B4BDD6"/>
    </a:custClr>
    <a:custClr name="9. graf farve (DI Transport)">
      <a:srgbClr val="231E20"/>
    </a:custClr>
    <a:custClr name="10. graf farve (DI Transport)">
      <a:srgbClr val="878787"/>
    </a:custClr>
    <a:custClr name="Color has no name">
      <a:srgbClr val="FFFFFF"/>
    </a:custClr>
    <a:custClr name="7. graf farve Gul (DI Corporate)">
      <a:srgbClr val="F9CA7B"/>
    </a:custClr>
    <a:custClr name="8. graf farve Gul, lys (DI Corporate)">
      <a:srgbClr val="FCE4BD"/>
    </a:custClr>
    <a:custClr name="9. graf farve Grå, mellem (DI Corporate)">
      <a:srgbClr val="696969"/>
    </a:custClr>
    <a:custClr name="10. graf farve Grå, mørk(DI Corporate)">
      <a:srgbClr val="333333"/>
    </a:custClr>
  </a:custClrLst>
  <a:extLst>
    <a:ext uri="{05A4C25C-085E-4340-85A3-A5531E510DB2}">
      <thm15:themeFamily xmlns:thm15="http://schemas.microsoft.com/office/thememl/2012/main" name="Blank.potx" id="{7584288E-EA31-44F9-943A-78D46CEBE1A7}" vid="{964116BC-7F6E-41A5-88E3-E45BB34635D0}"/>
    </a:ext>
  </a:extLst>
</a:theme>
</file>

<file path=ppt/theme/theme2.xml><?xml version="1.0" encoding="utf-8"?>
<a:theme xmlns:a="http://schemas.openxmlformats.org/drawingml/2006/main" name="Office-tema">
  <a:themeElements>
    <a:clrScheme name="DI Corporate">
      <a:dk1>
        <a:srgbClr val="000000"/>
      </a:dk1>
      <a:lt1>
        <a:srgbClr val="FFFFFF"/>
      </a:lt1>
      <a:dk2>
        <a:srgbClr val="D0D0D0"/>
      </a:dk2>
      <a:lt2>
        <a:srgbClr val="F7F7F7"/>
      </a:lt2>
      <a:accent1>
        <a:srgbClr val="0092D7"/>
      </a:accent1>
      <a:accent2>
        <a:srgbClr val="98D0EF"/>
      </a:accent2>
      <a:accent3>
        <a:srgbClr val="9B2373"/>
      </a:accent3>
      <a:accent4>
        <a:srgbClr val="E6B3D5"/>
      </a:accent4>
      <a:accent5>
        <a:srgbClr val="37B082"/>
      </a:accent5>
      <a:accent6>
        <a:srgbClr val="C3E7D9"/>
      </a:accent6>
      <a:hlink>
        <a:srgbClr val="464646"/>
      </a:hlink>
      <a:folHlink>
        <a:srgbClr val="000000"/>
      </a:folHlink>
    </a:clrScheme>
    <a:fontScheme name="Dansk Industri">
      <a:majorFont>
        <a:latin typeface="DI Serif Office"/>
        <a:ea typeface=""/>
        <a:cs typeface=""/>
      </a:majorFont>
      <a:minorFont>
        <a:latin typeface="DI Sans Office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7. graf farve (DI Byg)">
      <a:srgbClr val="E1E1E1"/>
    </a:custClr>
    <a:custClr name="8. graf farve (DI Byg)">
      <a:srgbClr val="E4BFC6"/>
    </a:custClr>
    <a:custClr name="9. graf farve (DI Byg)">
      <a:srgbClr val="231E20"/>
    </a:custClr>
    <a:custClr name="10. graf farve (DI Byg)">
      <a:srgbClr val="878787"/>
    </a:custClr>
    <a:custClr name="Color has no name">
      <a:srgbClr val="FFFFFF"/>
    </a:custClr>
    <a:custClr name="7. graf farve (DI Digital)">
      <a:srgbClr val="E1E1E1"/>
    </a:custClr>
    <a:custClr name="8. graf farve (DI Digital)">
      <a:srgbClr val="FFBC93"/>
    </a:custClr>
    <a:custClr name="9. graf farve (DI Digital)">
      <a:srgbClr val="231E20"/>
    </a:custClr>
    <a:custClr name="10. graf farve (DI Digital)">
      <a:srgbClr val="878787"/>
    </a:custClr>
    <a:custClr name="Color has no name">
      <a:srgbClr val="FFFFFF"/>
    </a:custClr>
    <a:custClr name="7. graf farve (DI Energi)">
      <a:srgbClr val="E1E1E1"/>
    </a:custClr>
    <a:custClr name="8. graf farve (DI Energi)">
      <a:srgbClr val="D8EDB5"/>
    </a:custClr>
    <a:custClr name="9. graf farve (DI Energi)">
      <a:srgbClr val="231E20"/>
    </a:custClr>
    <a:custClr name="10. graf farve (DI Energi)">
      <a:srgbClr val="878787"/>
    </a:custClr>
    <a:custClr name="Color has no name">
      <a:srgbClr val="FFFFFF"/>
    </a:custClr>
    <a:custClr name="7. graf farve (DI Fødevarer)">
      <a:srgbClr val="E1E1E1"/>
    </a:custClr>
    <a:custClr name="8. graf farve (DI Fødevarer)">
      <a:srgbClr val="AFCEE3"/>
    </a:custClr>
    <a:custClr name="9. graf farve (DI Fødevarer)">
      <a:srgbClr val="231E20"/>
    </a:custClr>
    <a:custClr name="10. graf farve (DI Fødevarer)">
      <a:srgbClr val="878787"/>
    </a:custClr>
    <a:custClr name="Color has no name">
      <a:srgbClr val="FFFFFF"/>
    </a:custClr>
    <a:custClr name="7. graf farve (DI Handel)">
      <a:srgbClr val="E1E1E1"/>
    </a:custClr>
    <a:custClr name="8. graf farve (DI Handel)">
      <a:srgbClr val="F5C755"/>
    </a:custClr>
    <a:custClr name="9. graf farve (DI Handel)">
      <a:srgbClr val="231E20"/>
    </a:custClr>
    <a:custClr name="10. graf farve (DI Handel)">
      <a:srgbClr val="878787"/>
    </a:custClr>
    <a:custClr name="Color has no name">
      <a:srgbClr val="FFFFFF"/>
    </a:custClr>
    <a:custClr name="7. graf farve (DI Rådgiverne)">
      <a:srgbClr val="E1E1E1"/>
    </a:custClr>
    <a:custClr name="8. graf farve (DI Rådgiverne)">
      <a:srgbClr val="D2B9D5"/>
    </a:custClr>
    <a:custClr name="9. graf farve (DI Rådgiverne)">
      <a:srgbClr val="231E20"/>
    </a:custClr>
    <a:custClr name="10. graf farve (DI Rådgiverne)">
      <a:srgbClr val="878787"/>
    </a:custClr>
    <a:custClr name="Color has no name">
      <a:srgbClr val="FFFFFF"/>
    </a:custClr>
    <a:custClr name="7. graf farve (DI Service)">
      <a:srgbClr val="E1E1E1"/>
    </a:custClr>
    <a:custClr name="8. graf farve (DI Service)">
      <a:srgbClr val="C0E3BB"/>
    </a:custClr>
    <a:custClr name="9. graf farve (DI Service)">
      <a:srgbClr val="231E20"/>
    </a:custClr>
    <a:custClr name="10. graf farve (DI Service)">
      <a:srgbClr val="878787"/>
    </a:custClr>
    <a:custClr name="Color has no name">
      <a:srgbClr val="FFFFFF"/>
    </a:custClr>
    <a:custClr name="7. graf farve (DI Transport)">
      <a:srgbClr val="E1E1E1"/>
    </a:custClr>
    <a:custClr name="8. graf farve (DI Transport)">
      <a:srgbClr val="B4BDD6"/>
    </a:custClr>
    <a:custClr name="9. graf farve (DI Transport)">
      <a:srgbClr val="231E20"/>
    </a:custClr>
    <a:custClr name="10. graf farve (DI Transport)">
      <a:srgbClr val="878787"/>
    </a:custClr>
    <a:custClr name="Color has no name">
      <a:srgbClr val="FFFFFF"/>
    </a:custClr>
    <a:custClr name="7. graf farve Gul (DI Corporate)">
      <a:srgbClr val="F9CA7B"/>
    </a:custClr>
    <a:custClr name="8. graf farve Gul, lys (DI Corporate)">
      <a:srgbClr val="FCE4BD"/>
    </a:custClr>
    <a:custClr name="9. graf farve Grå, mellem (DI Corporate)">
      <a:srgbClr val="696969"/>
    </a:custClr>
    <a:custClr name="10. graf farve Grå, mørk(DI Corporate)">
      <a:srgbClr val="33333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I Corporate">
      <a:dk1>
        <a:srgbClr val="000000"/>
      </a:dk1>
      <a:lt1>
        <a:srgbClr val="FFFFFF"/>
      </a:lt1>
      <a:dk2>
        <a:srgbClr val="D0D0D0"/>
      </a:dk2>
      <a:lt2>
        <a:srgbClr val="F7F7F7"/>
      </a:lt2>
      <a:accent1>
        <a:srgbClr val="0092D7"/>
      </a:accent1>
      <a:accent2>
        <a:srgbClr val="98D0EF"/>
      </a:accent2>
      <a:accent3>
        <a:srgbClr val="9B2373"/>
      </a:accent3>
      <a:accent4>
        <a:srgbClr val="E6B3D5"/>
      </a:accent4>
      <a:accent5>
        <a:srgbClr val="37B082"/>
      </a:accent5>
      <a:accent6>
        <a:srgbClr val="C3E7D9"/>
      </a:accent6>
      <a:hlink>
        <a:srgbClr val="464646"/>
      </a:hlink>
      <a:folHlink>
        <a:srgbClr val="000000"/>
      </a:folHlink>
    </a:clrScheme>
    <a:fontScheme name="Dansk Industri">
      <a:majorFont>
        <a:latin typeface="DI Serif Office"/>
        <a:ea typeface=""/>
        <a:cs typeface=""/>
      </a:majorFont>
      <a:minorFont>
        <a:latin typeface="DI Sans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7. graf farve (DI Byg)">
      <a:srgbClr val="E1E1E1"/>
    </a:custClr>
    <a:custClr name="8. graf farve (DI Byg)">
      <a:srgbClr val="E4BFC6"/>
    </a:custClr>
    <a:custClr name="9. graf farve (DI Byg)">
      <a:srgbClr val="231E20"/>
    </a:custClr>
    <a:custClr name="10. graf farve (DI Byg)">
      <a:srgbClr val="878787"/>
    </a:custClr>
    <a:custClr name="Color has no name">
      <a:srgbClr val="FFFFFF"/>
    </a:custClr>
    <a:custClr name="7. graf farve (DI Digital)">
      <a:srgbClr val="E1E1E1"/>
    </a:custClr>
    <a:custClr name="8. graf farve (DI Digital)">
      <a:srgbClr val="FFBC93"/>
    </a:custClr>
    <a:custClr name="9. graf farve (DI Digital)">
      <a:srgbClr val="231E20"/>
    </a:custClr>
    <a:custClr name="10. graf farve (DI Digital)">
      <a:srgbClr val="878787"/>
    </a:custClr>
    <a:custClr name="Color has no name">
      <a:srgbClr val="FFFFFF"/>
    </a:custClr>
    <a:custClr name="7. graf farve (DI Energi)">
      <a:srgbClr val="E1E1E1"/>
    </a:custClr>
    <a:custClr name="8. graf farve (DI Energi)">
      <a:srgbClr val="D8EDB5"/>
    </a:custClr>
    <a:custClr name="9. graf farve (DI Energi)">
      <a:srgbClr val="231E20"/>
    </a:custClr>
    <a:custClr name="10. graf farve (DI Energi)">
      <a:srgbClr val="878787"/>
    </a:custClr>
    <a:custClr name="Color has no name">
      <a:srgbClr val="FFFFFF"/>
    </a:custClr>
    <a:custClr name="7. graf farve (DI Fødevarer)">
      <a:srgbClr val="E1E1E1"/>
    </a:custClr>
    <a:custClr name="8. graf farve (DI Fødevarer)">
      <a:srgbClr val="AFCEE3"/>
    </a:custClr>
    <a:custClr name="9. graf farve (DI Fødevarer)">
      <a:srgbClr val="231E20"/>
    </a:custClr>
    <a:custClr name="10. graf farve (DI Fødevarer)">
      <a:srgbClr val="878787"/>
    </a:custClr>
    <a:custClr name="Color has no name">
      <a:srgbClr val="FFFFFF"/>
    </a:custClr>
    <a:custClr name="7. graf farve (DI Handel)">
      <a:srgbClr val="E1E1E1"/>
    </a:custClr>
    <a:custClr name="8. graf farve (DI Handel)">
      <a:srgbClr val="F5C755"/>
    </a:custClr>
    <a:custClr name="9. graf farve (DI Handel)">
      <a:srgbClr val="231E20"/>
    </a:custClr>
    <a:custClr name="10. graf farve (DI Handel)">
      <a:srgbClr val="878787"/>
    </a:custClr>
    <a:custClr name="Color has no name">
      <a:srgbClr val="FFFFFF"/>
    </a:custClr>
    <a:custClr name="7. graf farve (DI Rådgiverne)">
      <a:srgbClr val="E1E1E1"/>
    </a:custClr>
    <a:custClr name="8. graf farve (DI Rådgiverne)">
      <a:srgbClr val="D2B9D5"/>
    </a:custClr>
    <a:custClr name="9. graf farve (DI Rådgiverne)">
      <a:srgbClr val="231E20"/>
    </a:custClr>
    <a:custClr name="10. graf farve (DI Rådgiverne)">
      <a:srgbClr val="878787"/>
    </a:custClr>
    <a:custClr name="Color has no name">
      <a:srgbClr val="FFFFFF"/>
    </a:custClr>
    <a:custClr name="7. graf farve (DI Service)">
      <a:srgbClr val="E1E1E1"/>
    </a:custClr>
    <a:custClr name="8. graf farve (DI Service)">
      <a:srgbClr val="C0E3BB"/>
    </a:custClr>
    <a:custClr name="9. graf farve (DI Service)">
      <a:srgbClr val="231E20"/>
    </a:custClr>
    <a:custClr name="10. graf farve (DI Service)">
      <a:srgbClr val="878787"/>
    </a:custClr>
    <a:custClr name="Color has no name">
      <a:srgbClr val="FFFFFF"/>
    </a:custClr>
    <a:custClr name="7. graf farve (DI Transport)">
      <a:srgbClr val="E1E1E1"/>
    </a:custClr>
    <a:custClr name="8. graf farve (DI Transport)">
      <a:srgbClr val="B4BDD6"/>
    </a:custClr>
    <a:custClr name="9. graf farve (DI Transport)">
      <a:srgbClr val="231E20"/>
    </a:custClr>
    <a:custClr name="10. graf farve (DI Transport)">
      <a:srgbClr val="878787"/>
    </a:custClr>
    <a:custClr name="Color has no name">
      <a:srgbClr val="FFFFFF"/>
    </a:custClr>
    <a:custClr name="7. graf farve Gul (DI Corporate)">
      <a:srgbClr val="F9CA7B"/>
    </a:custClr>
    <a:custClr name="8. graf farve Gul, lys (DI Corporate)">
      <a:srgbClr val="FCE4BD"/>
    </a:custClr>
    <a:custClr name="9. graf farve Grå, mellem (DI Corporate)">
      <a:srgbClr val="696969"/>
    </a:custClr>
    <a:custClr name="10. graf farve Grå, mørk(DI Corporate)">
      <a:srgbClr val="33333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7124283980092953","enableDocumentContentUpdater":true,"version":"1.3"}]]></TemplafySlideTemplateConfiguration>
</file>

<file path=customXml/item10.xml><?xml version="1.0" encoding="utf-8"?>
<TemplafyFormConfiguration><![CDATA[{"formFields":[{"required":true,"type":"datePicker","name":"Date","label":"Date","helpTexts":{"prefix":"","postfix":""},"spacing":{},"fullyQualifiedName":"Date"}],"formDataEntries":[]}]]></TemplafyForm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6808954516071939","enableDocumentContentUpdater":true,"version":"1.3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TemplateConfiguration><![CDATA[{"elementsMetadata":[],"transformationConfigurations":[{"colorTheme":"{{UserProfile.Office.ThemeColor}}","disableUpdates":false,"type":"colorTheme"}],"templateName":"Dansk Industri skabelon","templateDescription":"","enableDocumentContentUpdater":true,"version":"1.3"}]]></TemplafyTemplateConfiguration>
</file>

<file path=customXml/item14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08954515915691","version":"1.3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08954514509420","version":"1.3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808954516071938","enableDocumentContentUpdater":true,"version":"1.3"}]]></TemplafySlide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6808954515915690","enableDocumentContentUpdater":true,"version":"1.3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2FB1F1CB-F3D1-4EFE-94D0-9D7151F8FAD5}">
  <ds:schemaRefs/>
</ds:datastoreItem>
</file>

<file path=customXml/itemProps10.xml><?xml version="1.0" encoding="utf-8"?>
<ds:datastoreItem xmlns:ds="http://schemas.openxmlformats.org/officeDocument/2006/customXml" ds:itemID="{1EF4E55D-2482-4D1C-9EAE-C845FBA1F98A}">
  <ds:schemaRefs/>
</ds:datastoreItem>
</file>

<file path=customXml/itemProps11.xml><?xml version="1.0" encoding="utf-8"?>
<ds:datastoreItem xmlns:ds="http://schemas.openxmlformats.org/officeDocument/2006/customXml" ds:itemID="{71344B33-F68A-4FFD-86EF-51F1D3EC5F31}">
  <ds:schemaRefs/>
</ds:datastoreItem>
</file>

<file path=customXml/itemProps12.xml><?xml version="1.0" encoding="utf-8"?>
<ds:datastoreItem xmlns:ds="http://schemas.openxmlformats.org/officeDocument/2006/customXml" ds:itemID="{97C87EAA-1A5F-47EE-AA46-70F58559CA3B}">
  <ds:schemaRefs/>
</ds:datastoreItem>
</file>

<file path=customXml/itemProps13.xml><?xml version="1.0" encoding="utf-8"?>
<ds:datastoreItem xmlns:ds="http://schemas.openxmlformats.org/officeDocument/2006/customXml" ds:itemID="{291500AC-E39E-4F40-A6DB-F6A71073DF96}">
  <ds:schemaRefs/>
</ds:datastoreItem>
</file>

<file path=customXml/itemProps14.xml><?xml version="1.0" encoding="utf-8"?>
<ds:datastoreItem xmlns:ds="http://schemas.openxmlformats.org/officeDocument/2006/customXml" ds:itemID="{CDBD0379-C95C-4019-A746-F381126469F4}">
  <ds:schemaRefs/>
</ds:datastoreItem>
</file>

<file path=customXml/itemProps2.xml><?xml version="1.0" encoding="utf-8"?>
<ds:datastoreItem xmlns:ds="http://schemas.openxmlformats.org/officeDocument/2006/customXml" ds:itemID="{3A10A9C3-7F93-4662-AB01-59E7717416FE}">
  <ds:schemaRefs/>
</ds:datastoreItem>
</file>

<file path=customXml/itemProps3.xml><?xml version="1.0" encoding="utf-8"?>
<ds:datastoreItem xmlns:ds="http://schemas.openxmlformats.org/officeDocument/2006/customXml" ds:itemID="{41BA1C18-A36F-4729-B9C1-414681A9432C}">
  <ds:schemaRefs/>
</ds:datastoreItem>
</file>

<file path=customXml/itemProps4.xml><?xml version="1.0" encoding="utf-8"?>
<ds:datastoreItem xmlns:ds="http://schemas.openxmlformats.org/officeDocument/2006/customXml" ds:itemID="{46D4138A-B0F6-48FA-8CCF-126A21808185}">
  <ds:schemaRefs/>
</ds:datastoreItem>
</file>

<file path=customXml/itemProps5.xml><?xml version="1.0" encoding="utf-8"?>
<ds:datastoreItem xmlns:ds="http://schemas.openxmlformats.org/officeDocument/2006/customXml" ds:itemID="{61531FEB-C1DC-4B67-B0C4-5473EDC03597}">
  <ds:schemaRefs/>
</ds:datastoreItem>
</file>

<file path=customXml/itemProps6.xml><?xml version="1.0" encoding="utf-8"?>
<ds:datastoreItem xmlns:ds="http://schemas.openxmlformats.org/officeDocument/2006/customXml" ds:itemID="{99EB29D2-C8CA-418D-B43C-BAA03E512281}">
  <ds:schemaRefs/>
</ds:datastoreItem>
</file>

<file path=customXml/itemProps7.xml><?xml version="1.0" encoding="utf-8"?>
<ds:datastoreItem xmlns:ds="http://schemas.openxmlformats.org/officeDocument/2006/customXml" ds:itemID="{E2270BB7-6951-4145-A709-84BC48A06248}">
  <ds:schemaRefs/>
</ds:datastoreItem>
</file>

<file path=customXml/itemProps8.xml><?xml version="1.0" encoding="utf-8"?>
<ds:datastoreItem xmlns:ds="http://schemas.openxmlformats.org/officeDocument/2006/customXml" ds:itemID="{E9491815-D6F2-4AF8-8140-13376DFE8338}">
  <ds:schemaRefs/>
</ds:datastoreItem>
</file>

<file path=customXml/itemProps9.xml><?xml version="1.0" encoding="utf-8"?>
<ds:datastoreItem xmlns:ds="http://schemas.openxmlformats.org/officeDocument/2006/customXml" ds:itemID="{C550A66E-BED0-4B8E-8B04-B56053D44FE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3210</TotalTime>
  <Words>18</Words>
  <Application>Microsoft Macintosh PowerPoint</Application>
  <PresentationFormat>Widescreen</PresentationFormat>
  <Paragraphs>18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DI Sans Office Black</vt:lpstr>
      <vt:lpstr>DI Sans Office</vt:lpstr>
      <vt:lpstr>Arial</vt:lpstr>
      <vt:lpstr>DI Serif Office</vt:lpstr>
      <vt:lpstr>Blank</vt:lpstr>
      <vt:lpstr>xx</vt:lpstr>
      <vt:lpstr>Agenda</vt:lpstr>
      <vt:lpstr>xx</vt:lpstr>
      <vt:lpstr>xx</vt:lpstr>
      <vt:lpstr>xx</vt:lpstr>
      <vt:lpstr>PowerPoint Presentation</vt:lpstr>
      <vt:lpstr>PowerPoint Presentation</vt:lpstr>
    </vt:vector>
  </TitlesOfParts>
  <Company>Dansk Industri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Sådan kommer du i gang med Templafy</dc:title>
  <dc:creator>Vivian Vinter</dc:creator>
  <cp:lastModifiedBy>Nicklas Johansen</cp:lastModifiedBy>
  <cp:revision>43</cp:revision>
  <dcterms:created xsi:type="dcterms:W3CDTF">2021-07-22T13:03:51Z</dcterms:created>
  <dcterms:modified xsi:type="dcterms:W3CDTF">2021-11-24T14:14:13Z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TemplafyTimeStamp">
    <vt:lpwstr>2019-12-20T08:46:35.6282428Z</vt:lpwstr>
  </property>
</Properties>
</file>