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173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Introducción a la Estadística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Lectura 1 - Clase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¿Por qué estudiar estadística?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Los sondeos electorales y el margen de error</a:t>
            </a:r>
          </a:p>
          <a:p>
            <a:r>
              <a:t>- Decisiones en deportes basadas en datos</a:t>
            </a:r>
          </a:p>
          <a:p>
            <a:r>
              <a:t>- Desarrollo y pruebas de medicamentos</a:t>
            </a:r>
          </a:p>
          <a:p>
            <a:r>
              <a:t>- Evaluación de riesgos en préstamos</a:t>
            </a:r>
          </a:p>
          <a:p>
            <a:r>
              <a:t>- Uso cotidiano para la toma de decisiones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Definiciones y usos de la estadística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dirty="0" err="1"/>
              <a:t>Diferentes</a:t>
            </a:r>
            <a:r>
              <a:rPr dirty="0"/>
              <a:t> </a:t>
            </a:r>
            <a:r>
              <a:rPr dirty="0" err="1"/>
              <a:t>significados</a:t>
            </a:r>
            <a:r>
              <a:rPr dirty="0"/>
              <a:t> </a:t>
            </a:r>
            <a:r>
              <a:rPr dirty="0" err="1"/>
              <a:t>según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</a:t>
            </a:r>
            <a:r>
              <a:rPr dirty="0" err="1"/>
              <a:t>contexto</a:t>
            </a:r>
            <a:endParaRPr dirty="0"/>
          </a:p>
          <a:p>
            <a:r>
              <a:rPr dirty="0"/>
              <a:t>- </a:t>
            </a:r>
            <a:r>
              <a:rPr dirty="0" err="1"/>
              <a:t>Todos</a:t>
            </a:r>
            <a:r>
              <a:rPr dirty="0"/>
              <a:t> la </a:t>
            </a:r>
            <a:r>
              <a:rPr dirty="0" err="1"/>
              <a:t>usan</a:t>
            </a:r>
            <a:r>
              <a:rPr dirty="0"/>
              <a:t> para </a:t>
            </a:r>
            <a:r>
              <a:rPr dirty="0" err="1"/>
              <a:t>tomar</a:t>
            </a:r>
            <a:r>
              <a:rPr dirty="0"/>
              <a:t> </a:t>
            </a:r>
            <a:r>
              <a:rPr dirty="0" err="1"/>
              <a:t>decisiones</a:t>
            </a:r>
            <a:endParaRPr dirty="0"/>
          </a:p>
          <a:p>
            <a:r>
              <a:rPr dirty="0"/>
              <a:t>- </a:t>
            </a:r>
            <a:r>
              <a:rPr dirty="0" err="1"/>
              <a:t>Ejemplos</a:t>
            </a:r>
            <a:r>
              <a:rPr dirty="0"/>
              <a:t>: </a:t>
            </a:r>
            <a:r>
              <a:rPr dirty="0" err="1"/>
              <a:t>economía</a:t>
            </a:r>
            <a:r>
              <a:rPr dirty="0"/>
              <a:t>, </a:t>
            </a:r>
            <a:r>
              <a:rPr dirty="0" err="1"/>
              <a:t>salud</a:t>
            </a:r>
            <a:r>
              <a:rPr dirty="0"/>
              <a:t>, </a:t>
            </a:r>
            <a:r>
              <a:rPr dirty="0" err="1"/>
              <a:t>deportes</a:t>
            </a:r>
            <a:r>
              <a:rPr dirty="0"/>
              <a:t>, banca</a:t>
            </a:r>
          </a:p>
          <a:p>
            <a:r>
              <a:rPr dirty="0"/>
              <a:t>- </a:t>
            </a:r>
            <a:r>
              <a:rPr dirty="0" err="1"/>
              <a:t>Riesgo</a:t>
            </a:r>
            <a:r>
              <a:rPr dirty="0"/>
              <a:t> de mal </a:t>
            </a:r>
            <a:r>
              <a:rPr dirty="0" err="1"/>
              <a:t>uso</a:t>
            </a:r>
            <a:r>
              <a:rPr dirty="0"/>
              <a:t> ("</a:t>
            </a:r>
            <a:r>
              <a:rPr dirty="0" err="1"/>
              <a:t>Cómo</a:t>
            </a:r>
            <a:r>
              <a:rPr dirty="0"/>
              <a:t> </a:t>
            </a:r>
            <a:r>
              <a:rPr dirty="0" err="1"/>
              <a:t>mentir</a:t>
            </a:r>
            <a:r>
              <a:rPr dirty="0"/>
              <a:t> con la </a:t>
            </a:r>
            <a:r>
              <a:rPr dirty="0" err="1"/>
              <a:t>estadística</a:t>
            </a:r>
            <a:r>
              <a:rPr dirty="0"/>
              <a:t>")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Historia de la estadística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Origen del </a:t>
            </a:r>
            <a:r>
              <a:rPr dirty="0" err="1"/>
              <a:t>término</a:t>
            </a:r>
            <a:r>
              <a:rPr dirty="0"/>
              <a:t> '</a:t>
            </a:r>
            <a:r>
              <a:rPr dirty="0" err="1"/>
              <a:t>statistik</a:t>
            </a:r>
            <a:r>
              <a:rPr dirty="0"/>
              <a:t>' (</a:t>
            </a:r>
            <a:r>
              <a:rPr dirty="0" err="1"/>
              <a:t>Achenwall</a:t>
            </a:r>
            <a:r>
              <a:rPr dirty="0"/>
              <a:t>, 1719-1772)</a:t>
            </a:r>
          </a:p>
          <a:p>
            <a:r>
              <a:rPr dirty="0"/>
              <a:t>- </a:t>
            </a:r>
            <a:r>
              <a:rPr dirty="0" err="1"/>
              <a:t>Uso</a:t>
            </a:r>
            <a:r>
              <a:rPr dirty="0"/>
              <a:t> </a:t>
            </a:r>
            <a:r>
              <a:rPr dirty="0" err="1"/>
              <a:t>temprano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censos</a:t>
            </a:r>
            <a:r>
              <a:rPr dirty="0"/>
              <a:t> </a:t>
            </a:r>
            <a:r>
              <a:rPr dirty="0" err="1"/>
              <a:t>bíblicos</a:t>
            </a:r>
            <a:r>
              <a:rPr dirty="0"/>
              <a:t> y </a:t>
            </a:r>
            <a:r>
              <a:rPr dirty="0" err="1"/>
              <a:t>gobiernos</a:t>
            </a:r>
            <a:r>
              <a:rPr dirty="0"/>
              <a:t> </a:t>
            </a:r>
            <a:r>
              <a:rPr dirty="0" err="1"/>
              <a:t>antiguos</a:t>
            </a:r>
            <a:endParaRPr dirty="0"/>
          </a:p>
          <a:p>
            <a:r>
              <a:rPr dirty="0"/>
              <a:t>- John </a:t>
            </a:r>
            <a:r>
              <a:rPr dirty="0" err="1"/>
              <a:t>Graunt</a:t>
            </a:r>
            <a:r>
              <a:rPr dirty="0"/>
              <a:t> y las </a:t>
            </a:r>
            <a:r>
              <a:rPr dirty="0" err="1"/>
              <a:t>Listas</a:t>
            </a:r>
            <a:r>
              <a:rPr dirty="0"/>
              <a:t> de </a:t>
            </a:r>
            <a:r>
              <a:rPr dirty="0" err="1"/>
              <a:t>Mortalidad</a:t>
            </a:r>
            <a:r>
              <a:rPr dirty="0"/>
              <a:t> (1662)</a:t>
            </a:r>
          </a:p>
          <a:p>
            <a:r>
              <a:rPr dirty="0"/>
              <a:t>- Statistical Account of Scotland (1791-1799)</a:t>
            </a:r>
          </a:p>
          <a:p>
            <a:r>
              <a:rPr dirty="0"/>
              <a:t>- Base </a:t>
            </a:r>
            <a:r>
              <a:rPr dirty="0" err="1"/>
              <a:t>teórica</a:t>
            </a:r>
            <a:r>
              <a:rPr dirty="0"/>
              <a:t> </a:t>
            </a:r>
            <a:r>
              <a:rPr dirty="0" err="1"/>
              <a:t>consolidada</a:t>
            </a:r>
            <a:r>
              <a:rPr dirty="0"/>
              <a:t> con </a:t>
            </a:r>
            <a:r>
              <a:rPr dirty="0" err="1"/>
              <a:t>múltiples</a:t>
            </a:r>
            <a:r>
              <a:rPr dirty="0"/>
              <a:t> </a:t>
            </a:r>
            <a:r>
              <a:rPr dirty="0" err="1"/>
              <a:t>aportes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Subdivisiones de la estadística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Estadística descriptiva: resume y presenta datos</a:t>
            </a:r>
          </a:p>
          <a:p>
            <a:r>
              <a:t>- Estadística inferencial: generaliza y estima</a:t>
            </a:r>
          </a:p>
          <a:p>
            <a:r>
              <a:t>- Teoría de decisiones: decisiones bajo incertidumbre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169</Words>
  <Application>Microsoft Office PowerPoint</Application>
  <PresentationFormat>Presentación en pantalla (4:3)</PresentationFormat>
  <Paragraphs>23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Introducción a la Estadística</vt:lpstr>
      <vt:lpstr>¿Por qué estudiar estadística?</vt:lpstr>
      <vt:lpstr>Definiciones y usos de la estadística</vt:lpstr>
      <vt:lpstr>Historia de la estadística</vt:lpstr>
      <vt:lpstr>Subdivisiones de la estadística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a la Estadística</dc:title>
  <dc:subject/>
  <dc:creator/>
  <cp:keywords/>
  <dc:description>generated using python-pptx</dc:description>
  <cp:lastModifiedBy>leonmarcoantonio@yahoo.com.mx</cp:lastModifiedBy>
  <cp:revision>2</cp:revision>
  <dcterms:created xsi:type="dcterms:W3CDTF">2013-01-27T09:14:16Z</dcterms:created>
  <dcterms:modified xsi:type="dcterms:W3CDTF">2025-09-19T21:03:08Z</dcterms:modified>
  <cp:category/>
</cp:coreProperties>
</file>