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elegraf" charset="1" panose="00000500000000000000"/>
      <p:regular r:id="rId10"/>
    </p:embeddedFont>
    <p:embeddedFont>
      <p:font typeface="Telegraf Bold" charset="1" panose="00000800000000000000"/>
      <p:regular r:id="rId11"/>
    </p:embeddedFont>
    <p:embeddedFont>
      <p:font typeface="Telegraf Bold" charset="1" panose="00000800000000000000"/>
      <p:regular r:id="rId12"/>
    </p:embeddedFont>
    <p:embeddedFont>
      <p:font typeface="Telegraf Bold Bold" charset="1" panose="00000A00000000000000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Extra Bold" charset="1" panose="020B0906030804020204"/>
      <p:regular r:id="rId18"/>
    </p:embeddedFont>
    <p:embeddedFont>
      <p:font typeface="Open Sans Extra Bold Italics" charset="1" panose="020B0906030804020204"/>
      <p:regular r:id="rId19"/>
    </p:embeddedFont>
    <p:embeddedFont>
      <p:font typeface="Poppins Medium" charset="1" panose="00000600000000000000"/>
      <p:regular r:id="rId20"/>
    </p:embeddedFont>
    <p:embeddedFont>
      <p:font typeface="Poppins Medium Bold" charset="1" panose="00000700000000000000"/>
      <p:regular r:id="rId21"/>
    </p:embeddedFont>
    <p:embeddedFont>
      <p:font typeface="Poppins Medium Italics" charset="1" panose="00000600000000000000"/>
      <p:regular r:id="rId22"/>
    </p:embeddedFont>
    <p:embeddedFont>
      <p:font typeface="Poppins Medium Bold Italics" charset="1" panose="00000700000000000000"/>
      <p:regular r:id="rId23"/>
    </p:embeddedFont>
    <p:embeddedFont>
      <p:font typeface="Poppins ExtraBold" charset="1" panose="00000900000000000000"/>
      <p:regular r:id="rId24"/>
    </p:embeddedFont>
    <p:embeddedFont>
      <p:font typeface="Poppins ExtraBold Bold" charset="1" panose="00000A00000000000000"/>
      <p:regular r:id="rId25"/>
    </p:embeddedFont>
    <p:embeddedFont>
      <p:font typeface="Poppins ExtraBold Italics" charset="1" panose="00000900000000000000"/>
      <p:regular r:id="rId26"/>
    </p:embeddedFont>
    <p:embeddedFont>
      <p:font typeface="Poppins ExtraBold Bold Italics" charset="1" panose="00000A00000000000000"/>
      <p:regular r:id="rId27"/>
    </p:embeddedFont>
    <p:embeddedFont>
      <p:font typeface="Poppins" charset="1" panose="00000500000000000000"/>
      <p:regular r:id="rId28"/>
    </p:embeddedFont>
    <p:embeddedFont>
      <p:font typeface="Poppins Bold" charset="1" panose="00000800000000000000"/>
      <p:regular r:id="rId29"/>
    </p:embeddedFont>
    <p:embeddedFont>
      <p:font typeface="Poppins Italics" charset="1" panose="00000500000000000000"/>
      <p:regular r:id="rId30"/>
    </p:embeddedFont>
    <p:embeddedFont>
      <p:font typeface="Poppins Bold Italics" charset="1" panose="000008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FEE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18582" y="-1687280"/>
            <a:ext cx="15051428" cy="14746763"/>
            <a:chOff x="0" y="0"/>
            <a:chExt cx="20068571" cy="1966235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4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7410038" cy="18629418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>
              <a:alphaModFix amt="31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658533" y="1032933"/>
              <a:ext cx="17410038" cy="18629418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alphaModFix amt="80000"/>
          </a:blip>
          <a:srcRect l="0" t="0" r="0" b="0"/>
          <a:stretch>
            <a:fillRect/>
          </a:stretch>
        </p:blipFill>
        <p:spPr>
          <a:xfrm flipH="false" flipV="false" rot="0">
            <a:off x="9768477" y="1426341"/>
            <a:ext cx="8519523" cy="8519523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028700" y="3993833"/>
            <a:ext cx="10794554" cy="2299335"/>
            <a:chOff x="0" y="0"/>
            <a:chExt cx="14392738" cy="306578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04775"/>
              <a:ext cx="14392738" cy="2428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3799"/>
                </a:lnSpc>
              </a:pPr>
              <a:r>
                <a:rPr lang="en-US" sz="11499">
                  <a:solidFill>
                    <a:srgbClr val="11509D"/>
                  </a:solidFill>
                  <a:latin typeface="Poppins ExtraBold"/>
                </a:rPr>
                <a:t>The Crews.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232025"/>
              <a:ext cx="14392738" cy="8337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4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50293" y="2639188"/>
            <a:ext cx="2199531" cy="9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E1533"/>
                </a:solidFill>
                <a:latin typeface="Poppins"/>
              </a:rPr>
              <a:t>Projeto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09455" y="311150"/>
            <a:ext cx="8669089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E1533"/>
                </a:solidFill>
                <a:latin typeface="Poppins Medium Bold"/>
              </a:rPr>
              <a:t>Marcos Henrique Oliveira da Silva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50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415389" y="2440095"/>
            <a:ext cx="13457222" cy="4745073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8100000">
            <a:off x="-5392114" y="-2070100"/>
            <a:ext cx="15051428" cy="14746763"/>
            <a:chOff x="0" y="0"/>
            <a:chExt cx="20068571" cy="19662351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14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7410038" cy="18629418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>
              <a:alphaModFix amt="14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658533" y="1032933"/>
              <a:ext cx="17410038" cy="18629418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3635499" y="7325590"/>
            <a:ext cx="11017002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90"/>
              </a:lnSpc>
            </a:pPr>
            <a:r>
              <a:rPr lang="en-US" sz="9075">
                <a:solidFill>
                  <a:srgbClr val="CFEEFB"/>
                </a:solidFill>
                <a:latin typeface="Poppins ExtraBold"/>
              </a:rPr>
              <a:t>Contextualização.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3515" y="180975"/>
            <a:ext cx="1580085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E1533">
                    <a:alpha val="80000"/>
                  </a:srgbClr>
                </a:solidFill>
                <a:latin typeface="Open Sans Extra Bold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42985" y="-363375"/>
            <a:ext cx="15051428" cy="14746763"/>
            <a:chOff x="0" y="0"/>
            <a:chExt cx="20068571" cy="1966235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7410038" cy="18629418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658533" y="1032933"/>
              <a:ext cx="17410038" cy="18629418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487374" y="1359448"/>
            <a:ext cx="5800626" cy="179094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1651614" y="1483506"/>
            <a:ext cx="6149107" cy="8530974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028700" y="1028700"/>
            <a:ext cx="4024596" cy="1543050"/>
            <a:chOff x="0" y="0"/>
            <a:chExt cx="5366128" cy="205740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5366128" cy="1466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399"/>
                </a:lnSpc>
              </a:pPr>
              <a:r>
                <a:rPr lang="en-US" sz="6999">
                  <a:solidFill>
                    <a:srgbClr val="011C50"/>
                  </a:solidFill>
                  <a:latin typeface="Poppins ExtraBold"/>
                </a:rPr>
                <a:t>Valores.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409700"/>
              <a:ext cx="5366128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3691200"/>
            <a:ext cx="3232432" cy="1263131"/>
            <a:chOff x="0" y="0"/>
            <a:chExt cx="4309909" cy="168417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906299"/>
              <a:ext cx="4309909" cy="638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>
                  <a:solidFill>
                    <a:srgbClr val="011C50"/>
                  </a:solidFill>
                  <a:latin typeface="Poppins"/>
                </a:rPr>
                <a:t>Ambição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66675"/>
              <a:ext cx="4309909" cy="7931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680"/>
                </a:lnSpc>
                <a:spcBef>
                  <a:spcPct val="0"/>
                </a:spcBef>
              </a:pPr>
              <a:r>
                <a:rPr lang="en-US" u="none" sz="3600">
                  <a:solidFill>
                    <a:srgbClr val="011C50"/>
                  </a:solidFill>
                  <a:latin typeface="Telegraf Bold"/>
                </a:rPr>
                <a:t>01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5748993"/>
            <a:ext cx="3232432" cy="1158356"/>
            <a:chOff x="0" y="0"/>
            <a:chExt cx="4309909" cy="154447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906299"/>
              <a:ext cx="4309909" cy="638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11C50"/>
                  </a:solidFill>
                  <a:latin typeface="Poppins"/>
                </a:rPr>
                <a:t>Resiliência.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66675"/>
              <a:ext cx="4309909" cy="7931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680"/>
                </a:lnSpc>
                <a:spcBef>
                  <a:spcPct val="0"/>
                </a:spcBef>
              </a:pPr>
              <a:r>
                <a:rPr lang="en-US" u="none" sz="3600">
                  <a:solidFill>
                    <a:srgbClr val="011C50"/>
                  </a:solidFill>
                  <a:latin typeface="Telegraf Bold"/>
                </a:rPr>
                <a:t>02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389009" y="3691200"/>
            <a:ext cx="3480808" cy="1186931"/>
            <a:chOff x="0" y="0"/>
            <a:chExt cx="4641077" cy="1582574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906299"/>
              <a:ext cx="4641077" cy="638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11C50"/>
                  </a:solidFill>
                  <a:latin typeface="Poppins"/>
                </a:rPr>
                <a:t>Otimismo.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66675"/>
              <a:ext cx="4641077" cy="7931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680"/>
                </a:lnSpc>
                <a:spcBef>
                  <a:spcPct val="0"/>
                </a:spcBef>
              </a:pPr>
              <a:r>
                <a:rPr lang="en-US" u="none" sz="3600">
                  <a:solidFill>
                    <a:srgbClr val="011C50"/>
                  </a:solidFill>
                  <a:latin typeface="Telegraf Bold"/>
                </a:rPr>
                <a:t>03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6220636" y="180975"/>
            <a:ext cx="1580085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E1533">
                    <a:alpha val="80000"/>
                  </a:srgbClr>
                </a:solidFill>
                <a:latin typeface="Open Sans Extra Bold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48238" y="7911360"/>
            <a:ext cx="19636238" cy="3103762"/>
            <a:chOff x="0" y="0"/>
            <a:chExt cx="2507534" cy="39634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507534" cy="396348"/>
            </a:xfrm>
            <a:custGeom>
              <a:avLst/>
              <a:gdLst/>
              <a:ahLst/>
              <a:cxnLst/>
              <a:rect r="r" b="b" t="t" l="l"/>
              <a:pathLst>
                <a:path h="396348" w="2507534">
                  <a:moveTo>
                    <a:pt x="0" y="0"/>
                  </a:moveTo>
                  <a:lnTo>
                    <a:pt x="2507534" y="0"/>
                  </a:lnTo>
                  <a:lnTo>
                    <a:pt x="2507534" y="396348"/>
                  </a:lnTo>
                  <a:lnTo>
                    <a:pt x="0" y="396348"/>
                  </a:lnTo>
                  <a:close/>
                </a:path>
              </a:pathLst>
            </a:custGeom>
            <a:solidFill>
              <a:srgbClr val="011C5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047899" y="-2157747"/>
            <a:ext cx="9201199" cy="9700295"/>
            <a:chOff x="0" y="0"/>
            <a:chExt cx="12268265" cy="12933727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>
              <a:alphaModFix amt="14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456267" y="2573866"/>
              <a:ext cx="10811999" cy="10359861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alphaModFix amt="14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0811999" cy="10359861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8207302" y="952500"/>
            <a:ext cx="187339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79"/>
              </a:lnSpc>
            </a:pPr>
            <a:r>
              <a:rPr lang="en-US" sz="6399">
                <a:solidFill>
                  <a:srgbClr val="FFFFFF"/>
                </a:solidFill>
                <a:latin typeface="Telegraf Bold"/>
              </a:rPr>
              <a:t>Site.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9426" y="180975"/>
            <a:ext cx="1580085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E1533">
                    <a:alpha val="80000"/>
                  </a:srgbClr>
                </a:solidFill>
                <a:latin typeface="Open Sans Extra Bold"/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268521">
            <a:off x="9104935" y="-2997200"/>
            <a:ext cx="15051428" cy="14746763"/>
            <a:chOff x="0" y="0"/>
            <a:chExt cx="20068571" cy="1966235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4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7410038" cy="18629418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alphaModFix amt="14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658533" y="1032933"/>
              <a:ext cx="17410038" cy="18629418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5796707" y="2695575"/>
            <a:ext cx="6694587" cy="473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Dificuldade</a:t>
            </a:r>
          </a:p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e</a:t>
            </a:r>
          </a:p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Superação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50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48238" y="7911360"/>
            <a:ext cx="21890488" cy="3103762"/>
            <a:chOff x="0" y="0"/>
            <a:chExt cx="2795400" cy="39634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795400" cy="396348"/>
            </a:xfrm>
            <a:custGeom>
              <a:avLst/>
              <a:gdLst/>
              <a:ahLst/>
              <a:cxnLst/>
              <a:rect r="r" b="b" t="t" l="l"/>
              <a:pathLst>
                <a:path h="396348" w="2795400">
                  <a:moveTo>
                    <a:pt x="0" y="0"/>
                  </a:moveTo>
                  <a:lnTo>
                    <a:pt x="2795400" y="0"/>
                  </a:lnTo>
                  <a:lnTo>
                    <a:pt x="2795400" y="396348"/>
                  </a:lnTo>
                  <a:lnTo>
                    <a:pt x="0" y="396348"/>
                  </a:lnTo>
                  <a:close/>
                </a:path>
              </a:pathLst>
            </a:custGeom>
            <a:solidFill>
              <a:srgbClr val="011C50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144000" y="1526347"/>
            <a:ext cx="10950817" cy="8760653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4449348"/>
            <a:ext cx="7142950" cy="1457325"/>
            <a:chOff x="0" y="0"/>
            <a:chExt cx="9523933" cy="194310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76200"/>
              <a:ext cx="9523933" cy="1371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679"/>
                </a:lnSpc>
              </a:pPr>
              <a:r>
                <a:rPr lang="en-US" sz="6399">
                  <a:solidFill>
                    <a:srgbClr val="FFFFFF"/>
                  </a:solidFill>
                  <a:latin typeface="Telegraf Bold"/>
                </a:rPr>
                <a:t>Agradecimentos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295400"/>
              <a:ext cx="9523933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220636" y="180975"/>
            <a:ext cx="1580085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CFEEFB">
                    <a:alpha val="80000"/>
                  </a:srgbClr>
                </a:solidFill>
                <a:latin typeface="Open Sans Extra Bold"/>
              </a:rPr>
              <a:t>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DAFDKJF05ro</dc:identifier>
  <dcterms:modified xsi:type="dcterms:W3CDTF">2011-08-01T06:04:30Z</dcterms:modified>
  <cp:revision>1</cp:revision>
  <dc:title>Inserir um título</dc:title>
</cp:coreProperties>
</file>