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1" r:id="rId10"/>
    <p:sldId id="266" r:id="rId11"/>
    <p:sldId id="267" r:id="rId12"/>
    <p:sldId id="268" r:id="rId13"/>
    <p:sldId id="26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52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01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28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2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73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29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39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87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71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72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9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FA2A7-9DC4-7160-55E0-427E35F58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79" y="1835185"/>
            <a:ext cx="7820968" cy="2387600"/>
          </a:xfrm>
        </p:spPr>
        <p:txBody>
          <a:bodyPr/>
          <a:lstStyle/>
          <a:p>
            <a:pPr algn="l"/>
            <a:r>
              <a:rPr lang="pt-BR" dirty="0"/>
              <a:t>Vídeo 1 – Artefatos A, B e 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B0CE77-2641-1026-B67D-37F29EEC8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79" y="4548222"/>
            <a:ext cx="11023042" cy="165576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pt-BR" dirty="0"/>
              <a:t>Nome da integrante 1 – número </a:t>
            </a:r>
            <a:r>
              <a:rPr lang="pt-BR" dirty="0" err="1"/>
              <a:t>Usp</a:t>
            </a:r>
            <a:r>
              <a:rPr lang="pt-BR" dirty="0"/>
              <a:t> da integrante 1 (</a:t>
            </a:r>
            <a:r>
              <a:rPr lang="pt-BR" dirty="0" err="1"/>
              <a:t>apresentadorA</a:t>
            </a:r>
            <a:r>
              <a:rPr lang="pt-BR" dirty="0"/>
              <a:t>)</a:t>
            </a:r>
          </a:p>
          <a:p>
            <a:pPr algn="l"/>
            <a:r>
              <a:rPr lang="pt-BR" dirty="0"/>
              <a:t>Nome do integrante 2 – número </a:t>
            </a:r>
            <a:r>
              <a:rPr lang="pt-BR" dirty="0" err="1"/>
              <a:t>Usp</a:t>
            </a:r>
            <a:r>
              <a:rPr lang="pt-BR" dirty="0"/>
              <a:t> do integrante 2 </a:t>
            </a:r>
          </a:p>
          <a:p>
            <a:pPr algn="l"/>
            <a:r>
              <a:rPr lang="pt-BR" dirty="0"/>
              <a:t>Nome do integrante 3 – número </a:t>
            </a:r>
            <a:r>
              <a:rPr lang="pt-BR" dirty="0" err="1"/>
              <a:t>Usp</a:t>
            </a:r>
            <a:r>
              <a:rPr lang="pt-BR" dirty="0"/>
              <a:t> do integrante 3 (apresentador)</a:t>
            </a:r>
          </a:p>
          <a:p>
            <a:r>
              <a:rPr lang="pt-BR" dirty="0"/>
              <a:t>Nome do integrante 4 – número </a:t>
            </a:r>
            <a:r>
              <a:rPr lang="pt-BR" dirty="0" err="1"/>
              <a:t>Usp</a:t>
            </a:r>
            <a:r>
              <a:rPr lang="pt-BR" dirty="0"/>
              <a:t> do integrante 4</a:t>
            </a:r>
          </a:p>
          <a:p>
            <a:r>
              <a:rPr lang="pt-BR" dirty="0"/>
              <a:t>Nome do integrante 5 – número </a:t>
            </a:r>
            <a:r>
              <a:rPr lang="pt-BR" dirty="0" err="1"/>
              <a:t>Usp</a:t>
            </a:r>
            <a:r>
              <a:rPr lang="pt-BR" dirty="0"/>
              <a:t> do integrante 5 </a:t>
            </a:r>
          </a:p>
          <a:p>
            <a:endParaRPr lang="pt-BR" dirty="0"/>
          </a:p>
        </p:txBody>
      </p:sp>
      <p:sp>
        <p:nvSpPr>
          <p:cNvPr id="4" name="Retângulo: Canto Dobrado 3">
            <a:extLst>
              <a:ext uri="{FF2B5EF4-FFF2-40B4-BE49-F238E27FC236}">
                <a16:creationId xmlns:a16="http://schemas.microsoft.com/office/drawing/2014/main" id="{0786C027-639C-CC72-F209-D35BDEC5CD63}"/>
              </a:ext>
            </a:extLst>
          </p:cNvPr>
          <p:cNvSpPr/>
          <p:nvPr/>
        </p:nvSpPr>
        <p:spPr>
          <a:xfrm>
            <a:off x="8671727" y="3897347"/>
            <a:ext cx="3088194" cy="2306637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Informe quem são os apresentadores neste vídeo </a:t>
            </a:r>
            <a:r>
              <a:rPr lang="pt-BR" dirty="0">
                <a:solidFill>
                  <a:schemeClr val="tx1"/>
                </a:solidFill>
              </a:rPr>
              <a:t>(esse post it deve ser retirado na sua versão dos slides)</a:t>
            </a:r>
          </a:p>
        </p:txBody>
      </p:sp>
    </p:spTree>
    <p:extLst>
      <p:ext uri="{BB962C8B-B14F-4D97-AF65-F5344CB8AC3E}">
        <p14:creationId xmlns:p14="http://schemas.microsoft.com/office/powerpoint/2010/main" val="195442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9AD97-E923-AD5D-D70A-B2AC8C470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893BE-8C44-1BEA-5A59-44B9AF7F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Extensão do modelo -  entidades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06445B-4C03-BDD4-A519-4887C800E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 as entidades e relacionamentos criados para implementar sua extensão (use mais de um slides de for necessário).</a:t>
            </a:r>
          </a:p>
        </p:txBody>
      </p:sp>
    </p:spTree>
    <p:extLst>
      <p:ext uri="{BB962C8B-B14F-4D97-AF65-F5344CB8AC3E}">
        <p14:creationId xmlns:p14="http://schemas.microsoft.com/office/powerpoint/2010/main" val="4066769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9AC69-70A5-E241-3C30-64C7D558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944A90-5D13-F043-8A3B-48EE570228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Apresente o mapeamento de um relacionamento 1-N. Coloque no primeiro quadrado o modelo ER, no segundo coloque o modelo R. </a:t>
            </a:r>
          </a:p>
          <a:p>
            <a:endParaRPr lang="pt-BR" dirty="0"/>
          </a:p>
          <a:p>
            <a:r>
              <a:rPr lang="pt-BR" dirty="0"/>
              <a:t>Na sua fala, explique o mapeamento e indique que requisito essa modelagem implementa.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998CD3-59B8-9DCD-2726-0DF6B62E00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Aqui o modelo R</a:t>
            </a:r>
          </a:p>
        </p:txBody>
      </p:sp>
    </p:spTree>
    <p:extLst>
      <p:ext uri="{BB962C8B-B14F-4D97-AF65-F5344CB8AC3E}">
        <p14:creationId xmlns:p14="http://schemas.microsoft.com/office/powerpoint/2010/main" val="2619295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7FA00-DA04-C309-5C48-B1E80919D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83901-C946-8E10-098E-3A5C1D99C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4DF90E-FF8C-1AF9-6866-E1C4AA3984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Apresente o mapeamento da especialização/generalização apresentada anteriormente. Mostre novamente a modelagem ER do lado esquerdo e a modelagem R do lado direito.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36C688-818E-2116-13C6-6857D3BD1D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Aqui o modelo R</a:t>
            </a:r>
          </a:p>
        </p:txBody>
      </p:sp>
    </p:spTree>
    <p:extLst>
      <p:ext uri="{BB962C8B-B14F-4D97-AF65-F5344CB8AC3E}">
        <p14:creationId xmlns:p14="http://schemas.microsoft.com/office/powerpoint/2010/main" val="174167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43DA4-DE63-1B5E-4CA1-ABE728CE4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328B3-B8E6-6790-9BAF-B5BEAD9E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319632-4493-1479-3586-A448EC533E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Apresente o mapeamento da entidade fraca apresentada anteriormente. Mostre novamente a modelagem ER do lado esquerdo e a modelagem R do lado direito.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7361E5-AF8A-B612-109F-4C73AA3010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Aqui o modelo R</a:t>
            </a:r>
          </a:p>
        </p:txBody>
      </p:sp>
    </p:spTree>
    <p:extLst>
      <p:ext uri="{BB962C8B-B14F-4D97-AF65-F5344CB8AC3E}">
        <p14:creationId xmlns:p14="http://schemas.microsoft.com/office/powerpoint/2010/main" val="286801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99271-3B76-AD43-0153-5BAB142B3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38811-1C54-41E1-9B92-57ED80A8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79" y="1835185"/>
            <a:ext cx="7820968" cy="2387600"/>
          </a:xfrm>
        </p:spPr>
        <p:txBody>
          <a:bodyPr/>
          <a:lstStyle/>
          <a:p>
            <a:pPr algn="l"/>
            <a:r>
              <a:rPr lang="pt-BR" dirty="0"/>
              <a:t>Vídeo 1 – Artefatos A, B e 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A8E1D8-0835-062C-FD1A-2353549D7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79" y="4548222"/>
            <a:ext cx="11023042" cy="165576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pt-BR" dirty="0"/>
              <a:t>Nome da integrante 1 – número </a:t>
            </a:r>
            <a:r>
              <a:rPr lang="pt-BR" dirty="0" err="1"/>
              <a:t>Usp</a:t>
            </a:r>
            <a:r>
              <a:rPr lang="pt-BR" dirty="0"/>
              <a:t> da integrante 1 - email</a:t>
            </a:r>
          </a:p>
          <a:p>
            <a:pPr algn="l"/>
            <a:r>
              <a:rPr lang="pt-BR" dirty="0"/>
              <a:t>Nome do integrante 2 – número </a:t>
            </a:r>
            <a:r>
              <a:rPr lang="pt-BR" dirty="0" err="1"/>
              <a:t>Usp</a:t>
            </a:r>
            <a:r>
              <a:rPr lang="pt-BR" dirty="0"/>
              <a:t> do integrante 2 - email </a:t>
            </a:r>
          </a:p>
          <a:p>
            <a:pPr algn="l"/>
            <a:r>
              <a:rPr lang="pt-BR" dirty="0"/>
              <a:t>Nome do integrante 3 – número </a:t>
            </a:r>
            <a:r>
              <a:rPr lang="pt-BR" dirty="0" err="1"/>
              <a:t>Usp</a:t>
            </a:r>
            <a:r>
              <a:rPr lang="pt-BR" dirty="0"/>
              <a:t> do integrante 3 - email</a:t>
            </a:r>
          </a:p>
          <a:p>
            <a:r>
              <a:rPr lang="pt-BR" dirty="0"/>
              <a:t>Nome do integrante 4 – número </a:t>
            </a:r>
            <a:r>
              <a:rPr lang="pt-BR" dirty="0" err="1"/>
              <a:t>Usp</a:t>
            </a:r>
            <a:r>
              <a:rPr lang="pt-BR" dirty="0"/>
              <a:t> do integrante 4 - email</a:t>
            </a:r>
          </a:p>
          <a:p>
            <a:r>
              <a:rPr lang="pt-BR" dirty="0"/>
              <a:t>Nome do integrante 5 – número </a:t>
            </a:r>
            <a:r>
              <a:rPr lang="pt-BR" dirty="0" err="1"/>
              <a:t>Usp</a:t>
            </a:r>
            <a:r>
              <a:rPr lang="pt-BR" dirty="0"/>
              <a:t> do integrante 5 - email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918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F83B03F-513A-5692-D067-A86E368B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 de modelagem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945B85-C493-97CB-4B95-7E7290010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Informe se houve uso de ferramenta Case e qual. </a:t>
            </a:r>
          </a:p>
          <a:p>
            <a:r>
              <a:rPr lang="pt-BR" dirty="0"/>
              <a:t>Se não houve uso de ferramenta CASE, informe que não houve uso e  indique em quais softwares os modelos foram desenhados.</a:t>
            </a:r>
          </a:p>
          <a:p>
            <a:r>
              <a:rPr lang="pt-BR" dirty="0"/>
              <a:t>Ainda nesse slides, informe se houve algum problema com o uso das ferramentas CASE e se foi necessário alterar os artefatos criados. Tendo sido necessário, explique os problemas. Use mais de um slide para isso se for necessário.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944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3D858-9030-F1CA-9697-73C96774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ER - Entidades fortes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F9EB79-12CF-EA76-4DCF-D21651618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Liste os nomes de todas as entidades fortes do seu artefato A e informe quantos relacionamentos você tem com cardinalidade: 1 – 1; 1- N; N – M.</a:t>
            </a:r>
          </a:p>
        </p:txBody>
      </p:sp>
    </p:spTree>
    <p:extLst>
      <p:ext uri="{BB962C8B-B14F-4D97-AF65-F5344CB8AC3E}">
        <p14:creationId xmlns:p14="http://schemas.microsoft.com/office/powerpoint/2010/main" val="206002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293A3-8115-06DD-3F81-A1DBC947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ER – Especialização / generalização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F981C3-77EE-F018-09A9-61695010F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Coloque a imagem de um relacionamento especialização generalização. </a:t>
            </a:r>
          </a:p>
          <a:p>
            <a:endParaRPr lang="pt-BR" dirty="0"/>
          </a:p>
          <a:p>
            <a:r>
              <a:rPr lang="pt-BR" dirty="0"/>
              <a:t>Explique na sua fala que requisito do sistema ele modela e explique a motivação para ter modelado esse requisito desta forma.</a:t>
            </a:r>
          </a:p>
          <a:p>
            <a:endParaRPr lang="pt-BR" dirty="0"/>
          </a:p>
          <a:p>
            <a:r>
              <a:rPr lang="pt-BR" dirty="0"/>
              <a:t>Em sua fala, não esqueça de explicar as características da modelagem (chaves, tipo de especialização, atributos específicos e atributos gerais, relacionamentos específicos)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2FAE10-3CDF-483F-40FB-F9C85BCA3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464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F690A-A724-B097-157C-2E1191D2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ER - Entidade fraca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9EA297-9952-BC08-55BE-71FBAF839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Coloque a imagem da modelagem de sua entidade fraca (inclua a entidade forte e o relacionamento associados a ela)</a:t>
            </a:r>
          </a:p>
          <a:p>
            <a:endParaRPr lang="pt-BR" dirty="0"/>
          </a:p>
          <a:p>
            <a:r>
              <a:rPr lang="pt-BR" dirty="0"/>
              <a:t>Explique na sua fala que requisito do sistema ela modela e explique a motivação para ter modelado esse requisito desta forma.</a:t>
            </a:r>
          </a:p>
          <a:p>
            <a:endParaRPr lang="pt-BR" dirty="0"/>
          </a:p>
          <a:p>
            <a:r>
              <a:rPr lang="pt-BR" dirty="0"/>
              <a:t>Em sua fala, não esqueça de explicar as características da modelagem (chaves, cardinalidade, atributos, relacionamento ....)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3BE167-8381-47ED-298E-0534F3725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20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4739F-9AD5-FB99-10C7-6BE19C1A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requisitos - reservas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3253BA-65F0-EE9A-95CE-BB7EC0B9E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Explique como </a:t>
            </a:r>
            <a:r>
              <a:rPr lang="pt-BR" dirty="0" err="1"/>
              <a:t>vc</a:t>
            </a:r>
            <a:r>
              <a:rPr lang="pt-BR" dirty="0"/>
              <a:t> modelou as reservas – coloque entidades e relacionamentos usados e explique sua lógica de modelagem. Use vários slides se precisar.</a:t>
            </a:r>
          </a:p>
        </p:txBody>
      </p:sp>
    </p:spTree>
    <p:extLst>
      <p:ext uri="{BB962C8B-B14F-4D97-AF65-F5344CB8AC3E}">
        <p14:creationId xmlns:p14="http://schemas.microsoft.com/office/powerpoint/2010/main" val="37626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FA50A-C687-7306-BF21-897B2B640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FA2E4-3289-A9EB-861D-0104896E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requisitos - RH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D93B0C-FAED-5A7C-581C-8A395A2C2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Explique como </a:t>
            </a:r>
            <a:r>
              <a:rPr lang="pt-BR" dirty="0" err="1"/>
              <a:t>vc</a:t>
            </a:r>
            <a:r>
              <a:rPr lang="pt-BR" dirty="0"/>
              <a:t> modelou o recursos humanos – coloque entidades e relacionamentos usados e explique sua lógica de modelagem. Use vários slides se precisar.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511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FD90D-0BB4-467D-DA51-611F5FC08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D42DB-F4E0-260A-BF72-69C56D37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09146A-90C9-56F7-819A-D8C66C4BB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Escolha algum outro requisito de modelagem para ilustrar seu trabalho. Escolha um que você acha que apresentou uma modelagem interessante. Apresente a modelagem e explique suas motivações.</a:t>
            </a:r>
          </a:p>
        </p:txBody>
      </p:sp>
    </p:spTree>
    <p:extLst>
      <p:ext uri="{BB962C8B-B14F-4D97-AF65-F5344CB8AC3E}">
        <p14:creationId xmlns:p14="http://schemas.microsoft.com/office/powerpoint/2010/main" val="142451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374C6-14B4-5A60-02F1-AEB0ACD3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Extensão do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AB4F39-7579-24D2-7953-7CA88E074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Explique qual foi o assunto escolhido para a extensão dos requisitos e da modelagem ER. Liste neste slide esses requisitos e os apresente em sua fala.</a:t>
            </a:r>
          </a:p>
        </p:txBody>
      </p:sp>
    </p:spTree>
    <p:extLst>
      <p:ext uri="{BB962C8B-B14F-4D97-AF65-F5344CB8AC3E}">
        <p14:creationId xmlns:p14="http://schemas.microsoft.com/office/powerpoint/2010/main" val="36218802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</TotalTime>
  <Words>663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Retrospectiva</vt:lpstr>
      <vt:lpstr>Vídeo 1 – Artefatos A, B e C</vt:lpstr>
      <vt:lpstr>Ferramenta de modelagem</vt:lpstr>
      <vt:lpstr>Modelo ER - Entidades fortes</vt:lpstr>
      <vt:lpstr>Modelo ER – Especialização / generalização</vt:lpstr>
      <vt:lpstr>Modelo ER - Entidade fraca</vt:lpstr>
      <vt:lpstr>Modelagem de requisitos - reservas</vt:lpstr>
      <vt:lpstr>Modelagem de requisitos - RH</vt:lpstr>
      <vt:lpstr>Modelagem de requisitos</vt:lpstr>
      <vt:lpstr>Extensão do modelo</vt:lpstr>
      <vt:lpstr>Extensão do modelo -  entidades</vt:lpstr>
      <vt:lpstr>Modelo Relacional</vt:lpstr>
      <vt:lpstr>Modelo Relacional</vt:lpstr>
      <vt:lpstr>Modelo Relacional</vt:lpstr>
      <vt:lpstr>Vídeo 1 – Artefatos A, B e 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Sarajane Peres</dc:creator>
  <cp:lastModifiedBy>Sarajane Peres</cp:lastModifiedBy>
  <cp:revision>8</cp:revision>
  <dcterms:created xsi:type="dcterms:W3CDTF">2024-10-27T16:51:24Z</dcterms:created>
  <dcterms:modified xsi:type="dcterms:W3CDTF">2024-10-27T17:33:25Z</dcterms:modified>
</cp:coreProperties>
</file>