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4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46A3-025A-4DFF-AC6F-99C6157C9B99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A40D-C898-4AA1-ABA3-99F548122E1D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52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46A3-025A-4DFF-AC6F-99C6157C9B99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A40D-C898-4AA1-ABA3-99F548122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46A3-025A-4DFF-AC6F-99C6157C9B99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A40D-C898-4AA1-ABA3-99F548122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01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46A3-025A-4DFF-AC6F-99C6157C9B99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A40D-C898-4AA1-ABA3-99F548122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28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46A3-025A-4DFF-AC6F-99C6157C9B99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A40D-C898-4AA1-ABA3-99F548122E1D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2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46A3-025A-4DFF-AC6F-99C6157C9B99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A40D-C898-4AA1-ABA3-99F548122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73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46A3-025A-4DFF-AC6F-99C6157C9B99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A40D-C898-4AA1-ABA3-99F548122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29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46A3-025A-4DFF-AC6F-99C6157C9B99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A40D-C898-4AA1-ABA3-99F548122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39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46A3-025A-4DFF-AC6F-99C6157C9B99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A40D-C898-4AA1-ABA3-99F548122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87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3BF46A3-025A-4DFF-AC6F-99C6157C9B99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89A40D-C898-4AA1-ABA3-99F548122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71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46A3-025A-4DFF-AC6F-99C6157C9B99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A40D-C898-4AA1-ABA3-99F548122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72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3BF46A3-025A-4DFF-AC6F-99C6157C9B99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89A40D-C898-4AA1-ABA3-99F548122E1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29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FA2A7-9DC4-7160-55E0-427E35F58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79" y="1835185"/>
            <a:ext cx="7820968" cy="2387600"/>
          </a:xfrm>
        </p:spPr>
        <p:txBody>
          <a:bodyPr/>
          <a:lstStyle/>
          <a:p>
            <a:pPr algn="l"/>
            <a:r>
              <a:rPr lang="pt-BR" dirty="0"/>
              <a:t>Vídeo 2 –   artefato 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B0CE77-2641-1026-B67D-37F29EEC8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79" y="4548222"/>
            <a:ext cx="11023042" cy="165576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pt-BR" dirty="0"/>
              <a:t>Nome da integrante 1 – número </a:t>
            </a:r>
            <a:r>
              <a:rPr lang="pt-BR" dirty="0" err="1"/>
              <a:t>Usp</a:t>
            </a:r>
            <a:r>
              <a:rPr lang="pt-BR" dirty="0"/>
              <a:t> da integrante 1 (</a:t>
            </a:r>
            <a:r>
              <a:rPr lang="pt-BR" dirty="0" err="1"/>
              <a:t>apresentadorA</a:t>
            </a:r>
            <a:r>
              <a:rPr lang="pt-BR" dirty="0"/>
              <a:t>)</a:t>
            </a:r>
          </a:p>
          <a:p>
            <a:pPr algn="l"/>
            <a:r>
              <a:rPr lang="pt-BR" dirty="0"/>
              <a:t>Nome do integrante 2 – número </a:t>
            </a:r>
            <a:r>
              <a:rPr lang="pt-BR" dirty="0" err="1"/>
              <a:t>Usp</a:t>
            </a:r>
            <a:r>
              <a:rPr lang="pt-BR" dirty="0"/>
              <a:t> do integrante 2 </a:t>
            </a:r>
          </a:p>
          <a:p>
            <a:pPr algn="l"/>
            <a:r>
              <a:rPr lang="pt-BR" dirty="0"/>
              <a:t>Nome do integrante 3 – número </a:t>
            </a:r>
            <a:r>
              <a:rPr lang="pt-BR" dirty="0" err="1"/>
              <a:t>Usp</a:t>
            </a:r>
            <a:r>
              <a:rPr lang="pt-BR" dirty="0"/>
              <a:t> do integrante 3 (apresentador)</a:t>
            </a:r>
          </a:p>
          <a:p>
            <a:r>
              <a:rPr lang="pt-BR" dirty="0"/>
              <a:t>Nome do integrante 4 – número </a:t>
            </a:r>
            <a:r>
              <a:rPr lang="pt-BR" dirty="0" err="1"/>
              <a:t>Usp</a:t>
            </a:r>
            <a:r>
              <a:rPr lang="pt-BR" dirty="0"/>
              <a:t> do integrante 4</a:t>
            </a:r>
          </a:p>
          <a:p>
            <a:r>
              <a:rPr lang="pt-BR" dirty="0"/>
              <a:t>Nome do integrante 5 – número </a:t>
            </a:r>
            <a:r>
              <a:rPr lang="pt-BR" dirty="0" err="1"/>
              <a:t>Usp</a:t>
            </a:r>
            <a:r>
              <a:rPr lang="pt-BR" dirty="0"/>
              <a:t> do integrante 5 </a:t>
            </a:r>
          </a:p>
          <a:p>
            <a:endParaRPr lang="pt-BR" dirty="0"/>
          </a:p>
        </p:txBody>
      </p:sp>
      <p:sp>
        <p:nvSpPr>
          <p:cNvPr id="4" name="Retângulo: Canto Dobrado 3">
            <a:extLst>
              <a:ext uri="{FF2B5EF4-FFF2-40B4-BE49-F238E27FC236}">
                <a16:creationId xmlns:a16="http://schemas.microsoft.com/office/drawing/2014/main" id="{0786C027-639C-CC72-F209-D35BDEC5CD63}"/>
              </a:ext>
            </a:extLst>
          </p:cNvPr>
          <p:cNvSpPr/>
          <p:nvPr/>
        </p:nvSpPr>
        <p:spPr>
          <a:xfrm>
            <a:off x="8671727" y="3897347"/>
            <a:ext cx="3088194" cy="2306637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Informe quem são os apresentadores neste vídeo </a:t>
            </a:r>
            <a:r>
              <a:rPr lang="pt-BR" dirty="0">
                <a:solidFill>
                  <a:schemeClr val="tx1"/>
                </a:solidFill>
              </a:rPr>
              <a:t>(esse post it deve ser retirado na sua versão dos slides)</a:t>
            </a:r>
          </a:p>
        </p:txBody>
      </p:sp>
    </p:spTree>
    <p:extLst>
      <p:ext uri="{BB962C8B-B14F-4D97-AF65-F5344CB8AC3E}">
        <p14:creationId xmlns:p14="http://schemas.microsoft.com/office/powerpoint/2010/main" val="195442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F83B03F-513A-5692-D067-A86E368B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SGBD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945B85-C493-97CB-4B95-7E7290010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Informe qual SGBD e qual versão.</a:t>
            </a:r>
          </a:p>
          <a:p>
            <a:r>
              <a:rPr lang="pt-BR" dirty="0"/>
              <a:t>Indique o procedimento usado para inserção de informação nas tabelas (interface gráfica do cliente do SGBD ou arquivo script)</a:t>
            </a:r>
          </a:p>
          <a:p>
            <a:r>
              <a:rPr lang="pt-BR" dirty="0"/>
              <a:t>Indique como o procedimento de backup foi realizado.</a:t>
            </a:r>
          </a:p>
          <a:p>
            <a:r>
              <a:rPr lang="pt-BR" dirty="0"/>
              <a:t>No seu vídeo você pode transitar entre a apresentação desses slides e o seu cliente SGBD ou o seu SGBD para realizar sua explicação. </a:t>
            </a:r>
          </a:p>
          <a:p>
            <a:r>
              <a:rPr lang="pt-BR" dirty="0"/>
              <a:t>Alternativamente, use prints de tela. Neste caso, use quantos slides precisar.</a:t>
            </a:r>
          </a:p>
        </p:txBody>
      </p:sp>
    </p:spTree>
    <p:extLst>
      <p:ext uri="{BB962C8B-B14F-4D97-AF65-F5344CB8AC3E}">
        <p14:creationId xmlns:p14="http://schemas.microsoft.com/office/powerpoint/2010/main" val="4273944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3D858-9030-F1CA-9697-73C96774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Quantidade de tabelas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F9EB79-12CF-EA76-4DCF-D21651618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Informe:</a:t>
            </a:r>
          </a:p>
          <a:p>
            <a:pPr marL="724608" lvl="1" indent="-432000">
              <a:buFont typeface="Wingdings" panose="05000000000000000000" pitchFamily="2" charset="2"/>
              <a:buChar char="v"/>
            </a:pPr>
            <a:r>
              <a:rPr lang="pt-BR" dirty="0"/>
              <a:t>quantas tabelas foram geradas em seu SGBD</a:t>
            </a:r>
          </a:p>
          <a:p>
            <a:pPr marL="724608" lvl="1" indent="-432000">
              <a:buFont typeface="Wingdings" panose="05000000000000000000" pitchFamily="2" charset="2"/>
              <a:buChar char="v"/>
            </a:pPr>
            <a:r>
              <a:rPr lang="pt-BR" dirty="0"/>
              <a:t>Quantas tuplas foram inseridas no total</a:t>
            </a:r>
          </a:p>
          <a:p>
            <a:pPr marL="724608" lvl="1" indent="-432000">
              <a:buFont typeface="Wingdings" panose="05000000000000000000" pitchFamily="2" charset="2"/>
              <a:buChar char="v"/>
            </a:pPr>
            <a:r>
              <a:rPr lang="pt-BR" dirty="0"/>
              <a:t>Se você precisou usar de algum procedimento de geração aleatória de valores e, se sim, se usou para todas as tabelas ou algumas e quais.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002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FA50A-C687-7306-BF21-897B2B640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FA2E4-3289-A9EB-861D-0104896E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de tuplas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D93B0C-FAED-5A7C-581C-8A395A2C2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Passe a apresentação para o seu SGBD ou cliente SGBD e apresente tabelas e tuplas.</a:t>
            </a:r>
          </a:p>
          <a:p>
            <a:r>
              <a:rPr lang="pt-BR" dirty="0"/>
              <a:t>Abra cada uma das tabelas de forma que seja possível analisar o conteúdo delas. Você pode permanecer pouco tempo na tabela, apenas o suficiente para que seja possível pausar o vídeo e analisar o conteúdo da tabela. </a:t>
            </a:r>
          </a:p>
          <a:p>
            <a:r>
              <a:rPr lang="pt-BR" dirty="0"/>
              <a:t>Fique à vontade para explicar algum conteúdo de tabela que contenha alguma informação relevante ou interessante sobre os valores em si ou sobre como eles foram gerados. </a:t>
            </a:r>
          </a:p>
        </p:txBody>
      </p:sp>
    </p:spTree>
    <p:extLst>
      <p:ext uri="{BB962C8B-B14F-4D97-AF65-F5344CB8AC3E}">
        <p14:creationId xmlns:p14="http://schemas.microsoft.com/office/powerpoint/2010/main" val="3295113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99271-3B76-AD43-0153-5BAB142B3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38811-1C54-41E1-9B92-57ED80A8A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79" y="1835185"/>
            <a:ext cx="7820968" cy="2387600"/>
          </a:xfrm>
        </p:spPr>
        <p:txBody>
          <a:bodyPr/>
          <a:lstStyle/>
          <a:p>
            <a:pPr algn="l"/>
            <a:r>
              <a:rPr lang="pt-BR" dirty="0"/>
              <a:t>Vídeo 2 –   artefato 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A8E1D8-0835-062C-FD1A-2353549D7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79" y="4548222"/>
            <a:ext cx="11023042" cy="165576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pt-BR" dirty="0"/>
              <a:t>Nome da integrante 1 – número </a:t>
            </a:r>
            <a:r>
              <a:rPr lang="pt-BR" dirty="0" err="1"/>
              <a:t>Usp</a:t>
            </a:r>
            <a:r>
              <a:rPr lang="pt-BR" dirty="0"/>
              <a:t> da integrante 1 - email</a:t>
            </a:r>
          </a:p>
          <a:p>
            <a:pPr algn="l"/>
            <a:r>
              <a:rPr lang="pt-BR" dirty="0"/>
              <a:t>Nome do integrante 2 – número </a:t>
            </a:r>
            <a:r>
              <a:rPr lang="pt-BR" dirty="0" err="1"/>
              <a:t>Usp</a:t>
            </a:r>
            <a:r>
              <a:rPr lang="pt-BR" dirty="0"/>
              <a:t> do integrante 2 - email </a:t>
            </a:r>
          </a:p>
          <a:p>
            <a:pPr algn="l"/>
            <a:r>
              <a:rPr lang="pt-BR" dirty="0"/>
              <a:t>Nome do integrante 3 – número </a:t>
            </a:r>
            <a:r>
              <a:rPr lang="pt-BR" dirty="0" err="1"/>
              <a:t>Usp</a:t>
            </a:r>
            <a:r>
              <a:rPr lang="pt-BR" dirty="0"/>
              <a:t> do integrante 3 - email</a:t>
            </a:r>
          </a:p>
          <a:p>
            <a:r>
              <a:rPr lang="pt-BR" dirty="0"/>
              <a:t>Nome do integrante 4 – número </a:t>
            </a:r>
            <a:r>
              <a:rPr lang="pt-BR" dirty="0" err="1"/>
              <a:t>Usp</a:t>
            </a:r>
            <a:r>
              <a:rPr lang="pt-BR" dirty="0"/>
              <a:t> do integrante 4 - email</a:t>
            </a:r>
          </a:p>
          <a:p>
            <a:r>
              <a:rPr lang="pt-BR" dirty="0"/>
              <a:t>Nome do integrante 5 – número </a:t>
            </a:r>
            <a:r>
              <a:rPr lang="pt-BR" dirty="0" err="1"/>
              <a:t>Usp</a:t>
            </a:r>
            <a:r>
              <a:rPr lang="pt-BR" dirty="0"/>
              <a:t> do integrante 5 - email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91828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</TotalTime>
  <Words>357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Retrospectiva</vt:lpstr>
      <vt:lpstr>Vídeo 2 –   artefato D</vt:lpstr>
      <vt:lpstr>SGBD</vt:lpstr>
      <vt:lpstr>Quantidade de tabelas</vt:lpstr>
      <vt:lpstr>Apresentação de tuplas</vt:lpstr>
      <vt:lpstr>Vídeo 2 –   artefato 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Sarajane Peres</dc:creator>
  <cp:lastModifiedBy>Sarajane Peres</cp:lastModifiedBy>
  <cp:revision>11</cp:revision>
  <dcterms:created xsi:type="dcterms:W3CDTF">2024-10-27T16:51:24Z</dcterms:created>
  <dcterms:modified xsi:type="dcterms:W3CDTF">2024-10-27T17:46:37Z</dcterms:modified>
</cp:coreProperties>
</file>