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8" r:id="rId4"/>
    <p:sldId id="274" r:id="rId5"/>
    <p:sldId id="275" r:id="rId6"/>
    <p:sldId id="257" r:id="rId7"/>
    <p:sldId id="269" r:id="rId8"/>
    <p:sldId id="276" r:id="rId9"/>
    <p:sldId id="277" r:id="rId10"/>
    <p:sldId id="264" r:id="rId11"/>
    <p:sldId id="270" r:id="rId12"/>
    <p:sldId id="278" r:id="rId13"/>
    <p:sldId id="279" r:id="rId14"/>
    <p:sldId id="265" r:id="rId15"/>
    <p:sldId id="271" r:id="rId16"/>
    <p:sldId id="280" r:id="rId17"/>
    <p:sldId id="281" r:id="rId18"/>
    <p:sldId id="266" r:id="rId19"/>
    <p:sldId id="272" r:id="rId20"/>
    <p:sldId id="282" r:id="rId21"/>
    <p:sldId id="283" r:id="rId22"/>
    <p:sldId id="267" r:id="rId23"/>
    <p:sldId id="273" r:id="rId24"/>
    <p:sldId id="284" r:id="rId25"/>
    <p:sldId id="285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2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BF46A3-025A-4DFF-AC6F-99C6157C9B99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89A40D-C898-4AA1-ABA3-99F548122E1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A2A7-9DC4-7160-55E0-427E35F58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3 –   artefato 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0CE77-2641-1026-B67D-37F29EEC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(</a:t>
            </a:r>
            <a:r>
              <a:rPr lang="pt-BR" dirty="0" err="1"/>
              <a:t>apresentadorA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(apresentador)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</a:t>
            </a:r>
          </a:p>
          <a:p>
            <a:endParaRPr lang="pt-BR" dirty="0"/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0786C027-639C-CC72-F209-D35BDEC5CD63}"/>
              </a:ext>
            </a:extLst>
          </p:cNvPr>
          <p:cNvSpPr/>
          <p:nvPr/>
        </p:nvSpPr>
        <p:spPr>
          <a:xfrm>
            <a:off x="8671727" y="3897347"/>
            <a:ext cx="3088194" cy="230663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Informe quem são os apresentadores neste vídeo </a:t>
            </a:r>
            <a:r>
              <a:rPr lang="pt-BR" dirty="0">
                <a:solidFill>
                  <a:schemeClr val="tx1"/>
                </a:solidFill>
              </a:rPr>
              <a:t>(esse post it deve ser retirado na sua versão dos slides)</a:t>
            </a:r>
          </a:p>
        </p:txBody>
      </p:sp>
    </p:spTree>
    <p:extLst>
      <p:ext uri="{BB962C8B-B14F-4D97-AF65-F5344CB8AC3E}">
        <p14:creationId xmlns:p14="http://schemas.microsoft.com/office/powerpoint/2010/main" val="195442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400AC-8FCF-184C-D110-C27FFE1FF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50A2967-D8A0-2CFE-A08A-C563AAEB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 – OUTER JOIN (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BE4A2-E31B-6E51-4093-008604BB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3.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37318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9E7E-3F98-D085-6242-13D5DD37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27D6A1-9AEB-4C53-2DCD-D25B1617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 – OUTER JOIN (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C38A13E-D33F-235A-2F16-29B7293A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388254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91E-FD27-D1EB-BCA9-94AA4071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9826F6-81E7-9094-1B04-AAFB8A01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 – OUTER JOIN (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2DDE76-FB37-DA3E-DC9B-8EDC244E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111979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93665-B41A-47BC-F394-47870C65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2E0261-0FD9-CF87-9E9B-66B7286A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3 – OUTER JOIN (</a:t>
            </a:r>
            <a:r>
              <a:rPr lang="pt-BR" dirty="0" err="1"/>
              <a:t>right</a:t>
            </a:r>
            <a:r>
              <a:rPr lang="pt-BR" dirty="0"/>
              <a:t> ou </a:t>
            </a:r>
            <a:r>
              <a:rPr lang="pt-BR" dirty="0" err="1"/>
              <a:t>left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9BD73D7-B2B7-8A06-714C-D2C9B798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SGBD ou o cliente SGBD, execute a consulta e mostre o resultado. Nesta parte você deve sair dos slides e mostrar a execução da consulta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33665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AF58-8CC4-FE71-774A-01B79614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CA1B17-09D0-CFF9-C8FA-49B0C80D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4 - HAVING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67ABAF4-9D42-BF4C-E1C5-2A0380CD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4.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168636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08E2-7D9C-C4F3-DB4E-55941E71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2EDF54-122D-C483-7DC0-5D37F17B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4 - HAVING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7801E-3950-DA5A-90A0-728B9CA3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109598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E922-9DFC-70A2-746A-D9DA7EBB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F129485-6EDE-73A2-A37E-366E1A31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4 - HAVING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5DC5789-82D2-AD42-8F19-0F47A4E0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16162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4121-60BB-DE7A-EBA8-2D3BF967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F33AA0-BBE1-7156-A0A0-23CDDCD2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4 - HAVING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97371E8-40F9-2446-5FA3-21FCF36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382273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1A62-8D93-0FE2-3AAD-D3F96DE5E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A0F689-8DD9-441F-6857-1773826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 – quatro relações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CEFBC6A-86E6-C01A-1057-D23C6E12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5.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20787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FB5EC-5CD9-92E1-C5D9-FC0C24607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0FD2D1-1629-85CF-556F-DBA88D9C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 – quatro relações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CC362B-7865-8984-756D-38B99CDC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64999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513D3-2B60-0D17-F814-B8B62144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D1FEFE-989C-5736-F534-4B7FD041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1 - LIKE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898244-E31E-AE3B-88F6-D45952C2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1.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378355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7C32F-A911-E17D-5A16-935A888D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6A6566-3D38-D86F-0ABE-D1933C9A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 – quatro relações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3B1D24-33EF-9D5C-5D74-6C8D0BE7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318362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A19D9-67C3-CD44-6D9A-686CE012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082517-1CF9-4866-6145-DCBCBCD3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5 – quatro relações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28680A-2602-E095-DC49-9B1591B9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SGBD ou o cliente SGBD, execute a consulta e mostre o resultado. Nesta parte você deve sair dos slides e mostrar a execução da consulta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300461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131B5-2BDE-D82A-25D6-2AA77D26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58F179-F4D2-CBF0-9A36-EAFBE674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 – uma relação x dois papéis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49027E0-105B-76D1-5513-7BE272A9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6.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221051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07A07-A5F1-92FC-6C26-D19B4743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5D6AB2-1B40-0306-120E-A0CD5604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 – uma relação x dois papéis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6530FE-B3AC-4E24-39C1-A48E0B5E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414641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2FD7B-3682-AC8B-102A-61492F92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036FDD-5C01-A933-EA30-D8A84CF6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 – uma relação x dois papéis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C2DC6E-0772-9E39-3C9A-F7D243C5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45659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0F39F-88E5-F499-2EF6-4C88A87F6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FD6B61-6FF7-8B08-59C5-E443AC0F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6 – uma relação x dois papéis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03DD224-E904-52C4-E084-87697E9E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SGBD ou o cliente SGBD, execute a consulta e mostre o resultado. Nesta parte você deve sair dos slides e mostrar a execução da consulta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10211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9271-3B76-AD43-0153-5BAB142B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38811-1C54-41E1-9B92-57ED80A8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835185"/>
            <a:ext cx="7820968" cy="2387600"/>
          </a:xfrm>
        </p:spPr>
        <p:txBody>
          <a:bodyPr/>
          <a:lstStyle/>
          <a:p>
            <a:pPr algn="l"/>
            <a:r>
              <a:rPr lang="pt-BR" dirty="0"/>
              <a:t>Vídeo 3 –   artefato 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8E1D8-0835-062C-FD1A-2353549D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79" y="4548222"/>
            <a:ext cx="11023042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/>
              <a:t>Nome da integrante 1 – número </a:t>
            </a:r>
            <a:r>
              <a:rPr lang="pt-BR" dirty="0" err="1"/>
              <a:t>Usp</a:t>
            </a:r>
            <a:r>
              <a:rPr lang="pt-BR" dirty="0"/>
              <a:t> da integrante 1 - email</a:t>
            </a:r>
          </a:p>
          <a:p>
            <a:pPr algn="l"/>
            <a:r>
              <a:rPr lang="pt-BR" dirty="0"/>
              <a:t>Nome do integrante 2 – número </a:t>
            </a:r>
            <a:r>
              <a:rPr lang="pt-BR" dirty="0" err="1"/>
              <a:t>Usp</a:t>
            </a:r>
            <a:r>
              <a:rPr lang="pt-BR" dirty="0"/>
              <a:t> do integrante 2 - email </a:t>
            </a:r>
          </a:p>
          <a:p>
            <a:pPr algn="l"/>
            <a:r>
              <a:rPr lang="pt-BR" dirty="0"/>
              <a:t>Nome do integrante 3 – número </a:t>
            </a:r>
            <a:r>
              <a:rPr lang="pt-BR" dirty="0" err="1"/>
              <a:t>Usp</a:t>
            </a:r>
            <a:r>
              <a:rPr lang="pt-BR" dirty="0"/>
              <a:t> do integrante 3 - email</a:t>
            </a:r>
          </a:p>
          <a:p>
            <a:r>
              <a:rPr lang="pt-BR" dirty="0"/>
              <a:t>Nome do integrante 4 – número </a:t>
            </a:r>
            <a:r>
              <a:rPr lang="pt-BR" dirty="0" err="1"/>
              <a:t>Usp</a:t>
            </a:r>
            <a:r>
              <a:rPr lang="pt-BR" dirty="0"/>
              <a:t> do integrante 4 - email</a:t>
            </a:r>
          </a:p>
          <a:p>
            <a:r>
              <a:rPr lang="pt-BR" dirty="0"/>
              <a:t>Nome do integrante 5 – número </a:t>
            </a:r>
            <a:r>
              <a:rPr lang="pt-BR" dirty="0" err="1"/>
              <a:t>Usp</a:t>
            </a:r>
            <a:r>
              <a:rPr lang="pt-BR" dirty="0"/>
              <a:t> do integrante 5 - email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1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A9189-9B0B-D1BE-47EB-B1B348FE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8F910F-7124-0544-46C0-A11DFA64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1 - LIKE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ED0BD5-BE41-6B67-9596-EF65A3B5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151715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FE0C-E725-3F5F-2BA2-A1A4AF977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735F6-11D3-D059-0E8E-8A191A98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1 - LIKE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C75B43A-5CAD-5A95-8322-F9BF5C6C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245354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16CC-8F61-064B-F523-071E59C2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AB55B-7F25-0896-5140-D0E286A5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1 - LIKE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5D00848-F02E-6922-E0C7-98F60F18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SGBD ou o cliente SGBD, execute a consulta e mostre o resultado. Nesta parte você deve sair dos slides e mostrar a execução da consulta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92282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83B03F-513A-5692-D067-A86E368B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 – IN ou ALL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945B85-C493-97CB-4B95-7E729001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enunciado (em português) elaborado para a consulta 2.</a:t>
            </a:r>
          </a:p>
          <a:p>
            <a:r>
              <a:rPr lang="pt-BR" dirty="0"/>
              <a:t>Na sua fala, explique a motivação para essa consulta dentro do contexto do sistema de gerenciamento de hotéis.</a:t>
            </a:r>
          </a:p>
        </p:txBody>
      </p:sp>
    </p:spTree>
    <p:extLst>
      <p:ext uri="{BB962C8B-B14F-4D97-AF65-F5344CB8AC3E}">
        <p14:creationId xmlns:p14="http://schemas.microsoft.com/office/powerpoint/2010/main" val="42739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819E6-2857-3FED-49D7-4EA29DD8C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552858-32FF-A2F9-2DB4-C0815AAB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 – IN ou ALL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9E2DEBC-6210-D964-0E61-D2423DE0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</a:t>
            </a:r>
            <a:r>
              <a:rPr lang="pt-BR" dirty="0" err="1"/>
              <a:t>statement</a:t>
            </a:r>
            <a:r>
              <a:rPr lang="pt-BR" dirty="0"/>
              <a:t> SQL. Na sua fala, faça destaques que achar interessante para explicar sua solução. </a:t>
            </a:r>
          </a:p>
        </p:txBody>
      </p:sp>
    </p:spTree>
    <p:extLst>
      <p:ext uri="{BB962C8B-B14F-4D97-AF65-F5344CB8AC3E}">
        <p14:creationId xmlns:p14="http://schemas.microsoft.com/office/powerpoint/2010/main" val="341166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5631-7A21-C612-2ED4-423FA83E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1C98DE-F7CF-9E96-7605-649CC21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 – IN ou ALL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C846C5-859B-6064-271C-E1EBDBA0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os seus casos de teste.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mostre as tabelas instanciadas que serão passadas para a consulta (</a:t>
            </a:r>
            <a:r>
              <a:rPr lang="pt-BR" dirty="0" err="1"/>
              <a:t>vc</a:t>
            </a:r>
            <a:r>
              <a:rPr lang="pt-BR" dirty="0"/>
              <a:t> pode usar print de telas ou mostrar no SGBD ou cliente SGBD)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deverão ser recuperadas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Explique quais informações não deverão ser recuperadas.</a:t>
            </a:r>
          </a:p>
        </p:txBody>
      </p:sp>
    </p:spTree>
    <p:extLst>
      <p:ext uri="{BB962C8B-B14F-4D97-AF65-F5344CB8AC3E}">
        <p14:creationId xmlns:p14="http://schemas.microsoft.com/office/powerpoint/2010/main" val="12445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2A25-8BF3-1697-505C-74335A58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70AD72-62E0-BC39-6CF0-DB93849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2 – IN ou ALL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3A5071-E99E-38C9-875B-5DAEEA3F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Apresente o SGBD ou o cliente SGBD, execute a consulta e mostre o resultado. Nesta parte você deve sair dos slides e mostrar a execução da consulta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3367006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1072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Retrospectiva</vt:lpstr>
      <vt:lpstr>Vídeo 3 –   artefato E</vt:lpstr>
      <vt:lpstr>Consulta 1 - LIKE</vt:lpstr>
      <vt:lpstr>Consulta 1 - LIKE</vt:lpstr>
      <vt:lpstr>Consulta 1 - LIKE</vt:lpstr>
      <vt:lpstr>Consulta 1 - LIKE</vt:lpstr>
      <vt:lpstr>Consulta 2 – IN ou ALL</vt:lpstr>
      <vt:lpstr>Consulta 2 – IN ou ALL</vt:lpstr>
      <vt:lpstr>Consulta 2 – IN ou ALL</vt:lpstr>
      <vt:lpstr>Consulta 2 – IN ou ALL</vt:lpstr>
      <vt:lpstr>Consulta 3 – OUTER JOIN (right ou left)</vt:lpstr>
      <vt:lpstr>Consulta 3 – OUTER JOIN (right ou left)</vt:lpstr>
      <vt:lpstr>Consulta 3 – OUTER JOIN (right ou left)</vt:lpstr>
      <vt:lpstr>Consulta 3 – OUTER JOIN (right ou left)</vt:lpstr>
      <vt:lpstr>Consulta 4 - HAVING</vt:lpstr>
      <vt:lpstr>Consulta 4 - HAVING</vt:lpstr>
      <vt:lpstr>Consulta 4 - HAVING</vt:lpstr>
      <vt:lpstr>Consulta 4 - HAVING</vt:lpstr>
      <vt:lpstr>Consulta 5 – quatro relações</vt:lpstr>
      <vt:lpstr>Consulta 5 – quatro relações</vt:lpstr>
      <vt:lpstr>Consulta 5 – quatro relações</vt:lpstr>
      <vt:lpstr>Consulta 5 – quatro relações</vt:lpstr>
      <vt:lpstr>Consulta 6 – uma relação x dois papéis</vt:lpstr>
      <vt:lpstr>Consulta 6 – uma relação x dois papéis</vt:lpstr>
      <vt:lpstr>Consulta 6 – uma relação x dois papéis</vt:lpstr>
      <vt:lpstr>Consulta 6 – uma relação x dois papéis</vt:lpstr>
      <vt:lpstr>Vídeo 3 –   artefato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13</cp:revision>
  <dcterms:created xsi:type="dcterms:W3CDTF">2024-10-27T16:51:24Z</dcterms:created>
  <dcterms:modified xsi:type="dcterms:W3CDTF">2024-10-27T18:17:30Z</dcterms:modified>
</cp:coreProperties>
</file>