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286" r:id="rId4"/>
    <p:sldId id="287" r:id="rId5"/>
    <p:sldId id="28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2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A2A7-9DC4-7160-55E0-427E35F58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4 –   artefato 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0CE77-2641-1026-B67D-37F29EEC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(</a:t>
            </a:r>
            <a:r>
              <a:rPr lang="pt-BR" dirty="0" err="1"/>
              <a:t>apresentadorA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(apresentador)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</a:t>
            </a:r>
          </a:p>
          <a:p>
            <a:endParaRPr lang="pt-BR" dirty="0"/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0786C027-639C-CC72-F209-D35BDEC5CD63}"/>
              </a:ext>
            </a:extLst>
          </p:cNvPr>
          <p:cNvSpPr/>
          <p:nvPr/>
        </p:nvSpPr>
        <p:spPr>
          <a:xfrm>
            <a:off x="8671727" y="3897347"/>
            <a:ext cx="3088194" cy="230663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Informe quem são os apresentadores neste vídeo </a:t>
            </a:r>
            <a:r>
              <a:rPr lang="pt-BR" dirty="0">
                <a:solidFill>
                  <a:schemeClr val="tx1"/>
                </a:solidFill>
              </a:rPr>
              <a:t>(esse post it deve ser retirado na sua versão dos slides)</a:t>
            </a:r>
          </a:p>
        </p:txBody>
      </p:sp>
    </p:spTree>
    <p:extLst>
      <p:ext uri="{BB962C8B-B14F-4D97-AF65-F5344CB8AC3E}">
        <p14:creationId xmlns:p14="http://schemas.microsoft.com/office/powerpoint/2010/main" val="19544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0F39F-88E5-F499-2EF6-4C88A87F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FD6B61-6FF7-8B08-59C5-E443AC0F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de tecnologia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03DD224-E904-52C4-E084-87697E9E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Indique a tecnologia usada para a implementação do CRUD. Explique para que serve cada tecnologia utilizada.</a:t>
            </a:r>
          </a:p>
        </p:txBody>
      </p:sp>
    </p:spTree>
    <p:extLst>
      <p:ext uri="{BB962C8B-B14F-4D97-AF65-F5344CB8AC3E}">
        <p14:creationId xmlns:p14="http://schemas.microsoft.com/office/powerpoint/2010/main" val="1021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BF257-F7DF-DD3E-EBD7-C8B9F8D93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87FDFE-F00C-BE8C-EBE3-12732F47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implementação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B1D92B-36AF-A8B7-1D10-3B40980E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o modelo relacional referente às tabelas utilizadas na sua implementação. Explique a lógica do requisito implementação por essas tabelas.</a:t>
            </a:r>
          </a:p>
        </p:txBody>
      </p:sp>
    </p:spTree>
    <p:extLst>
      <p:ext uri="{BB962C8B-B14F-4D97-AF65-F5344CB8AC3E}">
        <p14:creationId xmlns:p14="http://schemas.microsoft.com/office/powerpoint/2010/main" val="178201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00D4D-527E-10C1-47FD-41621970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Seu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3D618-0907-9E9A-9479-9CE17FB1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uma apresentação do seu sistema em termos de “uso”. Ou seja, mostre: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o estado inicial das tabelas (valores existentes antes de iniciar o uso do sistema)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faça uso do sistema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a cada uso, mostre o estado das tabelas com os valores alterados segundo a ação realizada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faça isso para as ações: consulta, inserção, alteração e exclusão de informação.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essas ações devem, necessariamente, serem realizadas de forma a vermos alterações nas três tabelas envolvidas na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16645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18BD7-7EFC-22D6-1D66-2251B3FB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A9304-0AB4-5233-233D-CC478020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Explique, mostrando no seu código, como se dá a comunicação entre interface e banco de dados. Sua explicação deve ser tal que possamos entender qual trecho de código é usado para invocar os recursos de comunicação. </a:t>
            </a:r>
          </a:p>
        </p:txBody>
      </p:sp>
    </p:spTree>
    <p:extLst>
      <p:ext uri="{BB962C8B-B14F-4D97-AF65-F5344CB8AC3E}">
        <p14:creationId xmlns:p14="http://schemas.microsoft.com/office/powerpoint/2010/main" val="13273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9271-3B76-AD43-0153-5BAB142B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38811-1C54-41E1-9B92-57ED80A8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4 –   artefato 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8E1D8-0835-062C-FD1A-2353549D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1 - email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2 - email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3 - email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4 - email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5 - email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182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331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Retrospectiva</vt:lpstr>
      <vt:lpstr>Vídeo 4 –   artefato F</vt:lpstr>
      <vt:lpstr>Apresentação de tecnologia</vt:lpstr>
      <vt:lpstr>Apresentação da implementação</vt:lpstr>
      <vt:lpstr>Seu sistema</vt:lpstr>
      <vt:lpstr>Sua implementação</vt:lpstr>
      <vt:lpstr>Vídeo 4 –   artefato 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18</cp:revision>
  <dcterms:created xsi:type="dcterms:W3CDTF">2024-10-27T16:51:24Z</dcterms:created>
  <dcterms:modified xsi:type="dcterms:W3CDTF">2024-10-27T18:32:34Z</dcterms:modified>
</cp:coreProperties>
</file>