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58" r:id="rId6"/>
    <p:sldId id="260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ine Rijsdijk" initials="NR" lastIdx="1" clrIdx="0">
    <p:extLst>
      <p:ext uri="{19B8F6BF-5375-455C-9EA6-DF929625EA0E}">
        <p15:presenceInfo xmlns:p15="http://schemas.microsoft.com/office/powerpoint/2012/main" userId="059bbb1603b41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A59E9-ADF0-46AC-B99D-5796BDF4ED0F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nl-NL"/>
        </a:p>
      </dgm:t>
    </dgm:pt>
    <dgm:pt modelId="{1E7DE913-5C0D-4348-9A91-666831E7F845}">
      <dgm:prSet phldrT="[Tekst]" custT="1"/>
      <dgm:spPr/>
      <dgm:t>
        <a:bodyPr/>
        <a:lstStyle/>
        <a:p>
          <a:r>
            <a:rPr lang="nl-NL" sz="3200" dirty="0" err="1" smtClean="0"/>
            <a:t>Converting</a:t>
          </a:r>
          <a:r>
            <a:rPr lang="nl-NL" sz="3200" dirty="0" smtClean="0"/>
            <a:t> ab1 </a:t>
          </a:r>
          <a:r>
            <a:rPr lang="nl-NL" sz="3200" dirty="0" err="1" smtClean="0"/>
            <a:t>to</a:t>
          </a:r>
          <a:r>
            <a:rPr lang="nl-NL" sz="3200" dirty="0" smtClean="0"/>
            <a:t> FASTQ</a:t>
          </a:r>
          <a:endParaRPr lang="nl-NL" sz="3200" dirty="0"/>
        </a:p>
      </dgm:t>
    </dgm:pt>
    <dgm:pt modelId="{3C2F2DA1-C295-4408-9158-7207CE80720D}" type="parTrans" cxnId="{F5828BCB-7346-4F87-BE3A-FE3EB0028B3C}">
      <dgm:prSet/>
      <dgm:spPr/>
      <dgm:t>
        <a:bodyPr/>
        <a:lstStyle/>
        <a:p>
          <a:endParaRPr lang="nl-NL"/>
        </a:p>
      </dgm:t>
    </dgm:pt>
    <dgm:pt modelId="{30AA5358-6BAB-48D5-88DC-002BD86A8CCF}" type="sibTrans" cxnId="{F5828BCB-7346-4F87-BE3A-FE3EB0028B3C}">
      <dgm:prSet/>
      <dgm:spPr/>
      <dgm:t>
        <a:bodyPr/>
        <a:lstStyle/>
        <a:p>
          <a:endParaRPr lang="nl-NL"/>
        </a:p>
      </dgm:t>
    </dgm:pt>
    <dgm:pt modelId="{3B6F6778-2508-46AC-A3A6-CABCA4ED2776}">
      <dgm:prSet phldrT="[Tekst]" custT="1"/>
      <dgm:spPr/>
      <dgm:t>
        <a:bodyPr/>
        <a:lstStyle/>
        <a:p>
          <a:endParaRPr lang="nl-NL" sz="3200" dirty="0"/>
        </a:p>
      </dgm:t>
    </dgm:pt>
    <dgm:pt modelId="{E47B2C45-A2FB-4C5C-887C-4F4CDA900482}" type="parTrans" cxnId="{A7A4F8C3-76DA-4EA7-BC62-2EF25D8A8155}">
      <dgm:prSet/>
      <dgm:spPr/>
      <dgm:t>
        <a:bodyPr/>
        <a:lstStyle/>
        <a:p>
          <a:endParaRPr lang="nl-NL"/>
        </a:p>
      </dgm:t>
    </dgm:pt>
    <dgm:pt modelId="{B4EF6EE9-CE71-4739-A95F-1B3019BEC155}" type="sibTrans" cxnId="{A7A4F8C3-76DA-4EA7-BC62-2EF25D8A8155}">
      <dgm:prSet/>
      <dgm:spPr/>
      <dgm:t>
        <a:bodyPr/>
        <a:lstStyle/>
        <a:p>
          <a:endParaRPr lang="nl-NL"/>
        </a:p>
      </dgm:t>
    </dgm:pt>
    <dgm:pt modelId="{8BE3A3F1-1A5C-4AF9-95D7-CD25FEC7203F}">
      <dgm:prSet phldrT="[Tekst]" custT="1"/>
      <dgm:spPr/>
      <dgm:t>
        <a:bodyPr/>
        <a:lstStyle/>
        <a:p>
          <a:r>
            <a:rPr lang="nl-NL" sz="3200" dirty="0" err="1" smtClean="0"/>
            <a:t>Creating</a:t>
          </a:r>
          <a:r>
            <a:rPr lang="nl-NL" sz="3200" dirty="0" smtClean="0"/>
            <a:t> </a:t>
          </a:r>
          <a:r>
            <a:rPr lang="nl-NL" sz="3200" dirty="0" err="1" smtClean="0"/>
            <a:t>the</a:t>
          </a:r>
          <a:r>
            <a:rPr lang="nl-NL" sz="3200" dirty="0" smtClean="0"/>
            <a:t> </a:t>
          </a:r>
          <a:r>
            <a:rPr lang="nl-NL" sz="3200" dirty="0" err="1" smtClean="0"/>
            <a:t>final</a:t>
          </a:r>
          <a:r>
            <a:rPr lang="nl-NL" sz="3200" dirty="0" smtClean="0"/>
            <a:t> FASTA file</a:t>
          </a:r>
          <a:endParaRPr lang="nl-NL" sz="3200" dirty="0"/>
        </a:p>
      </dgm:t>
    </dgm:pt>
    <dgm:pt modelId="{6CBB8B26-A7FF-4C00-B5D8-AB7A48ACB6D5}" type="parTrans" cxnId="{E13B5F15-42BA-49A0-8C4A-9DB0C6D6E138}">
      <dgm:prSet/>
      <dgm:spPr/>
      <dgm:t>
        <a:bodyPr/>
        <a:lstStyle/>
        <a:p>
          <a:endParaRPr lang="nl-NL"/>
        </a:p>
      </dgm:t>
    </dgm:pt>
    <dgm:pt modelId="{35D2F83D-A975-4C84-9ECB-571B28FBDCDA}" type="sibTrans" cxnId="{E13B5F15-42BA-49A0-8C4A-9DB0C6D6E138}">
      <dgm:prSet/>
      <dgm:spPr/>
      <dgm:t>
        <a:bodyPr/>
        <a:lstStyle/>
        <a:p>
          <a:endParaRPr lang="nl-NL"/>
        </a:p>
      </dgm:t>
    </dgm:pt>
    <dgm:pt modelId="{54BCDEAF-FD7C-4C81-8C33-9E6196BD065E}">
      <dgm:prSet/>
      <dgm:spPr/>
      <dgm:t>
        <a:bodyPr/>
        <a:lstStyle/>
        <a:p>
          <a:endParaRPr lang="nl-NL"/>
        </a:p>
      </dgm:t>
    </dgm:pt>
    <dgm:pt modelId="{69D8E45A-5112-4A10-AD30-D53306BFB212}" type="parTrans" cxnId="{12E34DCB-F1CE-4547-96C6-507BCBFDD9A9}">
      <dgm:prSet/>
      <dgm:spPr/>
      <dgm:t>
        <a:bodyPr/>
        <a:lstStyle/>
        <a:p>
          <a:endParaRPr lang="nl-NL"/>
        </a:p>
      </dgm:t>
    </dgm:pt>
    <dgm:pt modelId="{FD842906-8DA1-49CD-B1B4-7EEFAE34C5AE}" type="sibTrans" cxnId="{12E34DCB-F1CE-4547-96C6-507BCBFDD9A9}">
      <dgm:prSet/>
      <dgm:spPr/>
      <dgm:t>
        <a:bodyPr/>
        <a:lstStyle/>
        <a:p>
          <a:endParaRPr lang="nl-NL"/>
        </a:p>
      </dgm:t>
    </dgm:pt>
    <dgm:pt modelId="{EA6798E7-365A-40C5-A660-9C53BBC23508}">
      <dgm:prSet/>
      <dgm:spPr/>
      <dgm:t>
        <a:bodyPr/>
        <a:lstStyle/>
        <a:p>
          <a:endParaRPr lang="nl-NL"/>
        </a:p>
      </dgm:t>
    </dgm:pt>
    <dgm:pt modelId="{B3235796-E7EB-44D6-BC16-7891034AD3C8}" type="parTrans" cxnId="{F97A5F3B-35B7-42C9-936E-29DD6321D7D8}">
      <dgm:prSet/>
      <dgm:spPr/>
      <dgm:t>
        <a:bodyPr/>
        <a:lstStyle/>
        <a:p>
          <a:endParaRPr lang="nl-NL"/>
        </a:p>
      </dgm:t>
    </dgm:pt>
    <dgm:pt modelId="{30A3C9E5-2422-4854-A909-D64D0CA616BD}" type="sibTrans" cxnId="{F97A5F3B-35B7-42C9-936E-29DD6321D7D8}">
      <dgm:prSet/>
      <dgm:spPr/>
      <dgm:t>
        <a:bodyPr/>
        <a:lstStyle/>
        <a:p>
          <a:endParaRPr lang="nl-NL"/>
        </a:p>
      </dgm:t>
    </dgm:pt>
    <dgm:pt modelId="{3065A4B9-5540-4E6B-88EF-BDC0D10D8771}">
      <dgm:prSet/>
      <dgm:spPr/>
      <dgm:t>
        <a:bodyPr/>
        <a:lstStyle/>
        <a:p>
          <a:endParaRPr lang="nl-NL"/>
        </a:p>
      </dgm:t>
    </dgm:pt>
    <dgm:pt modelId="{7DF2E08B-744D-46DD-9C9C-5E9793FFB4BC}" type="parTrans" cxnId="{C176D350-954F-4922-8AB8-0AAE91DCD420}">
      <dgm:prSet/>
      <dgm:spPr/>
      <dgm:t>
        <a:bodyPr/>
        <a:lstStyle/>
        <a:p>
          <a:endParaRPr lang="nl-NL"/>
        </a:p>
      </dgm:t>
    </dgm:pt>
    <dgm:pt modelId="{9D9622BA-FCD8-4D9E-8D2C-5084DC02F742}" type="sibTrans" cxnId="{C176D350-954F-4922-8AB8-0AAE91DCD420}">
      <dgm:prSet/>
      <dgm:spPr/>
      <dgm:t>
        <a:bodyPr/>
        <a:lstStyle/>
        <a:p>
          <a:endParaRPr lang="nl-NL"/>
        </a:p>
      </dgm:t>
    </dgm:pt>
    <dgm:pt modelId="{799794DA-DA2B-4CBA-8ABE-FE363AFB547E}">
      <dgm:prSet/>
      <dgm:spPr/>
      <dgm:t>
        <a:bodyPr/>
        <a:lstStyle/>
        <a:p>
          <a:endParaRPr lang="nl-NL"/>
        </a:p>
      </dgm:t>
    </dgm:pt>
    <dgm:pt modelId="{783CD8A6-9501-40E8-99A0-B4C2685A43BE}" type="parTrans" cxnId="{F577FA28-C881-4B92-8882-87FDDC95BEB1}">
      <dgm:prSet/>
      <dgm:spPr/>
      <dgm:t>
        <a:bodyPr/>
        <a:lstStyle/>
        <a:p>
          <a:endParaRPr lang="nl-NL"/>
        </a:p>
      </dgm:t>
    </dgm:pt>
    <dgm:pt modelId="{92950B82-BB0B-4AA0-AF92-7E5A8C49A60A}" type="sibTrans" cxnId="{F577FA28-C881-4B92-8882-87FDDC95BEB1}">
      <dgm:prSet/>
      <dgm:spPr/>
      <dgm:t>
        <a:bodyPr/>
        <a:lstStyle/>
        <a:p>
          <a:endParaRPr lang="nl-NL"/>
        </a:p>
      </dgm:t>
    </dgm:pt>
    <dgm:pt modelId="{C1A5CFE6-F405-48CC-B137-EF73AD94F2ED}" type="pres">
      <dgm:prSet presAssocID="{52AA59E9-ADF0-46AC-B99D-5796BDF4ED0F}" presName="Name0" presStyleCnt="0">
        <dgm:presLayoutVars>
          <dgm:dir/>
          <dgm:animLvl val="lvl"/>
          <dgm:resizeHandles val="exact"/>
        </dgm:presLayoutVars>
      </dgm:prSet>
      <dgm:spPr/>
    </dgm:pt>
    <dgm:pt modelId="{173BF292-D9EF-45B7-BA16-DD5D8FBA6FD3}" type="pres">
      <dgm:prSet presAssocID="{8BE3A3F1-1A5C-4AF9-95D7-CD25FEC7203F}" presName="boxAndChildren" presStyleCnt="0"/>
      <dgm:spPr/>
    </dgm:pt>
    <dgm:pt modelId="{05D8D601-8E81-485E-A2BD-185454EBBF2D}" type="pres">
      <dgm:prSet presAssocID="{8BE3A3F1-1A5C-4AF9-95D7-CD25FEC7203F}" presName="parentTextBox" presStyleLbl="node1" presStyleIdx="0" presStyleCnt="5" custLinFactNeighborX="0" custLinFactNeighborY="-409"/>
      <dgm:spPr/>
      <dgm:t>
        <a:bodyPr/>
        <a:lstStyle/>
        <a:p>
          <a:endParaRPr lang="nl-NL"/>
        </a:p>
      </dgm:t>
    </dgm:pt>
    <dgm:pt modelId="{2E752EDE-09FA-4B8A-BB74-11705D0C054A}" type="pres">
      <dgm:prSet presAssocID="{9D9622BA-FCD8-4D9E-8D2C-5084DC02F742}" presName="sp" presStyleCnt="0"/>
      <dgm:spPr/>
    </dgm:pt>
    <dgm:pt modelId="{771E6647-A42E-4F3B-8B09-D7F262D73812}" type="pres">
      <dgm:prSet presAssocID="{3065A4B9-5540-4E6B-88EF-BDC0D10D8771}" presName="arrowAndChildren" presStyleCnt="0"/>
      <dgm:spPr/>
    </dgm:pt>
    <dgm:pt modelId="{A06DB3D1-ABCC-485B-9238-F00DB5094093}" type="pres">
      <dgm:prSet presAssocID="{3065A4B9-5540-4E6B-88EF-BDC0D10D8771}" presName="parentTextArrow" presStyleLbl="node1" presStyleIdx="0" presStyleCnt="5"/>
      <dgm:spPr/>
    </dgm:pt>
    <dgm:pt modelId="{95E7864E-FEC8-4859-A8A8-B71B4563624E}" type="pres">
      <dgm:prSet presAssocID="{3065A4B9-5540-4E6B-88EF-BDC0D10D8771}" presName="arrow" presStyleLbl="node1" presStyleIdx="1" presStyleCnt="5"/>
      <dgm:spPr/>
    </dgm:pt>
    <dgm:pt modelId="{5AB56F1B-77ED-473D-A65D-A67DC952A702}" type="pres">
      <dgm:prSet presAssocID="{3065A4B9-5540-4E6B-88EF-BDC0D10D8771}" presName="descendantArrow" presStyleCnt="0"/>
      <dgm:spPr/>
    </dgm:pt>
    <dgm:pt modelId="{D7D030F7-CFC8-4B0B-A39E-41CA0137F9C2}" type="pres">
      <dgm:prSet presAssocID="{799794DA-DA2B-4CBA-8ABE-FE363AFB547E}" presName="childTextArrow" presStyleLbl="fgAccFollowNode1" presStyleIdx="0" presStyleCnt="2">
        <dgm:presLayoutVars>
          <dgm:bulletEnabled val="1"/>
        </dgm:presLayoutVars>
      </dgm:prSet>
      <dgm:spPr/>
    </dgm:pt>
    <dgm:pt modelId="{AAA244AE-DDB2-44D3-B97E-0734804E8228}" type="pres">
      <dgm:prSet presAssocID="{B4EF6EE9-CE71-4739-A95F-1B3019BEC155}" presName="sp" presStyleCnt="0"/>
      <dgm:spPr/>
    </dgm:pt>
    <dgm:pt modelId="{34343D28-2763-4C5A-B1E1-9944B94A48DC}" type="pres">
      <dgm:prSet presAssocID="{3B6F6778-2508-46AC-A3A6-CABCA4ED2776}" presName="arrowAndChildren" presStyleCnt="0"/>
      <dgm:spPr/>
    </dgm:pt>
    <dgm:pt modelId="{BF340B4A-C478-4395-8601-AF6F3E0A6676}" type="pres">
      <dgm:prSet presAssocID="{3B6F6778-2508-46AC-A3A6-CABCA4ED2776}" presName="parentTextArrow" presStyleLbl="node1" presStyleIdx="2" presStyleCnt="5"/>
      <dgm:spPr/>
      <dgm:t>
        <a:bodyPr/>
        <a:lstStyle/>
        <a:p>
          <a:endParaRPr lang="nl-NL"/>
        </a:p>
      </dgm:t>
    </dgm:pt>
    <dgm:pt modelId="{37E9E8AC-C7D2-4209-B2DF-70D45CC9F96C}" type="pres">
      <dgm:prSet presAssocID="{FD842906-8DA1-49CD-B1B4-7EEFAE34C5AE}" presName="sp" presStyleCnt="0"/>
      <dgm:spPr/>
    </dgm:pt>
    <dgm:pt modelId="{D56DD0AD-96ED-4ED7-BCB9-44689E7A9B4F}" type="pres">
      <dgm:prSet presAssocID="{54BCDEAF-FD7C-4C81-8C33-9E6196BD065E}" presName="arrowAndChildren" presStyleCnt="0"/>
      <dgm:spPr/>
    </dgm:pt>
    <dgm:pt modelId="{D3BB8DB0-8195-4149-8324-A5AD193C9BC1}" type="pres">
      <dgm:prSet presAssocID="{54BCDEAF-FD7C-4C81-8C33-9E6196BD065E}" presName="parentTextArrow" presStyleLbl="node1" presStyleIdx="2" presStyleCnt="5"/>
      <dgm:spPr/>
    </dgm:pt>
    <dgm:pt modelId="{501ECFF4-5B1A-4E68-9F6B-5B3A1A37F4A6}" type="pres">
      <dgm:prSet presAssocID="{54BCDEAF-FD7C-4C81-8C33-9E6196BD065E}" presName="arrow" presStyleLbl="node1" presStyleIdx="3" presStyleCnt="5"/>
      <dgm:spPr/>
    </dgm:pt>
    <dgm:pt modelId="{23EC0173-DEE4-4773-BF97-96258EEDFEFD}" type="pres">
      <dgm:prSet presAssocID="{54BCDEAF-FD7C-4C81-8C33-9E6196BD065E}" presName="descendantArrow" presStyleCnt="0"/>
      <dgm:spPr/>
    </dgm:pt>
    <dgm:pt modelId="{AF78DC1E-8B39-432E-8084-0DA27B92DE9D}" type="pres">
      <dgm:prSet presAssocID="{EA6798E7-365A-40C5-A660-9C53BBC23508}" presName="childTextArrow" presStyleLbl="fgAccFollowNode1" presStyleIdx="1" presStyleCnt="2">
        <dgm:presLayoutVars>
          <dgm:bulletEnabled val="1"/>
        </dgm:presLayoutVars>
      </dgm:prSet>
      <dgm:spPr/>
    </dgm:pt>
    <dgm:pt modelId="{227B5B39-6AA0-4D50-88A6-4879867A2A9D}" type="pres">
      <dgm:prSet presAssocID="{30AA5358-6BAB-48D5-88DC-002BD86A8CCF}" presName="sp" presStyleCnt="0"/>
      <dgm:spPr/>
    </dgm:pt>
    <dgm:pt modelId="{434AD10A-0700-443B-95DE-B7B9AEF0E27A}" type="pres">
      <dgm:prSet presAssocID="{1E7DE913-5C0D-4348-9A91-666831E7F845}" presName="arrowAndChildren" presStyleCnt="0"/>
      <dgm:spPr/>
    </dgm:pt>
    <dgm:pt modelId="{EFADF147-F648-4445-98D9-B33427C49899}" type="pres">
      <dgm:prSet presAssocID="{1E7DE913-5C0D-4348-9A91-666831E7F845}" presName="parentTextArrow" presStyleLbl="node1" presStyleIdx="4" presStyleCnt="5"/>
      <dgm:spPr/>
    </dgm:pt>
  </dgm:ptLst>
  <dgm:cxnLst>
    <dgm:cxn modelId="{E13B5F15-42BA-49A0-8C4A-9DB0C6D6E138}" srcId="{52AA59E9-ADF0-46AC-B99D-5796BDF4ED0F}" destId="{8BE3A3F1-1A5C-4AF9-95D7-CD25FEC7203F}" srcOrd="4" destOrd="0" parTransId="{6CBB8B26-A7FF-4C00-B5D8-AB7A48ACB6D5}" sibTransId="{35D2F83D-A975-4C84-9ECB-571B28FBDCDA}"/>
    <dgm:cxn modelId="{F577FA28-C881-4B92-8882-87FDDC95BEB1}" srcId="{3065A4B9-5540-4E6B-88EF-BDC0D10D8771}" destId="{799794DA-DA2B-4CBA-8ABE-FE363AFB547E}" srcOrd="0" destOrd="0" parTransId="{783CD8A6-9501-40E8-99A0-B4C2685A43BE}" sibTransId="{92950B82-BB0B-4AA0-AF92-7E5A8C49A60A}"/>
    <dgm:cxn modelId="{A7A4F8C3-76DA-4EA7-BC62-2EF25D8A8155}" srcId="{52AA59E9-ADF0-46AC-B99D-5796BDF4ED0F}" destId="{3B6F6778-2508-46AC-A3A6-CABCA4ED2776}" srcOrd="2" destOrd="0" parTransId="{E47B2C45-A2FB-4C5C-887C-4F4CDA900482}" sibTransId="{B4EF6EE9-CE71-4739-A95F-1B3019BEC155}"/>
    <dgm:cxn modelId="{3901A3DF-7DE7-49A5-AC1B-574B6C7AE9DB}" type="presOf" srcId="{EA6798E7-365A-40C5-A660-9C53BBC23508}" destId="{AF78DC1E-8B39-432E-8084-0DA27B92DE9D}" srcOrd="0" destOrd="0" presId="urn:microsoft.com/office/officeart/2005/8/layout/process4"/>
    <dgm:cxn modelId="{439A01BA-0115-451D-8A29-D9CEBC7A6105}" type="presOf" srcId="{8BE3A3F1-1A5C-4AF9-95D7-CD25FEC7203F}" destId="{05D8D601-8E81-485E-A2BD-185454EBBF2D}" srcOrd="0" destOrd="0" presId="urn:microsoft.com/office/officeart/2005/8/layout/process4"/>
    <dgm:cxn modelId="{BD13E90F-11E8-4B6E-B08F-8E1E3F4A64C3}" type="presOf" srcId="{52AA59E9-ADF0-46AC-B99D-5796BDF4ED0F}" destId="{C1A5CFE6-F405-48CC-B137-EF73AD94F2ED}" srcOrd="0" destOrd="0" presId="urn:microsoft.com/office/officeart/2005/8/layout/process4"/>
    <dgm:cxn modelId="{C176D350-954F-4922-8AB8-0AAE91DCD420}" srcId="{52AA59E9-ADF0-46AC-B99D-5796BDF4ED0F}" destId="{3065A4B9-5540-4E6B-88EF-BDC0D10D8771}" srcOrd="3" destOrd="0" parTransId="{7DF2E08B-744D-46DD-9C9C-5E9793FFB4BC}" sibTransId="{9D9622BA-FCD8-4D9E-8D2C-5084DC02F742}"/>
    <dgm:cxn modelId="{533A2B13-ADC7-4BE0-99B6-56AEB5453EBD}" type="presOf" srcId="{54BCDEAF-FD7C-4C81-8C33-9E6196BD065E}" destId="{D3BB8DB0-8195-4149-8324-A5AD193C9BC1}" srcOrd="0" destOrd="0" presId="urn:microsoft.com/office/officeart/2005/8/layout/process4"/>
    <dgm:cxn modelId="{F5828BCB-7346-4F87-BE3A-FE3EB0028B3C}" srcId="{52AA59E9-ADF0-46AC-B99D-5796BDF4ED0F}" destId="{1E7DE913-5C0D-4348-9A91-666831E7F845}" srcOrd="0" destOrd="0" parTransId="{3C2F2DA1-C295-4408-9158-7207CE80720D}" sibTransId="{30AA5358-6BAB-48D5-88DC-002BD86A8CCF}"/>
    <dgm:cxn modelId="{5E778019-FB5C-4F1E-8C4C-5785508C3D91}" type="presOf" srcId="{54BCDEAF-FD7C-4C81-8C33-9E6196BD065E}" destId="{501ECFF4-5B1A-4E68-9F6B-5B3A1A37F4A6}" srcOrd="1" destOrd="0" presId="urn:microsoft.com/office/officeart/2005/8/layout/process4"/>
    <dgm:cxn modelId="{510CEC07-D84E-4D94-AC73-71FB677DB115}" type="presOf" srcId="{3065A4B9-5540-4E6B-88EF-BDC0D10D8771}" destId="{95E7864E-FEC8-4859-A8A8-B71B4563624E}" srcOrd="1" destOrd="0" presId="urn:microsoft.com/office/officeart/2005/8/layout/process4"/>
    <dgm:cxn modelId="{08CB1CBC-8080-4D4F-89D7-826847807360}" type="presOf" srcId="{3B6F6778-2508-46AC-A3A6-CABCA4ED2776}" destId="{BF340B4A-C478-4395-8601-AF6F3E0A6676}" srcOrd="0" destOrd="0" presId="urn:microsoft.com/office/officeart/2005/8/layout/process4"/>
    <dgm:cxn modelId="{12E34DCB-F1CE-4547-96C6-507BCBFDD9A9}" srcId="{52AA59E9-ADF0-46AC-B99D-5796BDF4ED0F}" destId="{54BCDEAF-FD7C-4C81-8C33-9E6196BD065E}" srcOrd="1" destOrd="0" parTransId="{69D8E45A-5112-4A10-AD30-D53306BFB212}" sibTransId="{FD842906-8DA1-49CD-B1B4-7EEFAE34C5AE}"/>
    <dgm:cxn modelId="{A5390E10-1023-4DDE-AA47-7827C7D9FCE3}" type="presOf" srcId="{3065A4B9-5540-4E6B-88EF-BDC0D10D8771}" destId="{A06DB3D1-ABCC-485B-9238-F00DB5094093}" srcOrd="0" destOrd="0" presId="urn:microsoft.com/office/officeart/2005/8/layout/process4"/>
    <dgm:cxn modelId="{F85F935B-970E-4564-9132-E009D8BB74B5}" type="presOf" srcId="{799794DA-DA2B-4CBA-8ABE-FE363AFB547E}" destId="{D7D030F7-CFC8-4B0B-A39E-41CA0137F9C2}" srcOrd="0" destOrd="0" presId="urn:microsoft.com/office/officeart/2005/8/layout/process4"/>
    <dgm:cxn modelId="{F97A5F3B-35B7-42C9-936E-29DD6321D7D8}" srcId="{54BCDEAF-FD7C-4C81-8C33-9E6196BD065E}" destId="{EA6798E7-365A-40C5-A660-9C53BBC23508}" srcOrd="0" destOrd="0" parTransId="{B3235796-E7EB-44D6-BC16-7891034AD3C8}" sibTransId="{30A3C9E5-2422-4854-A909-D64D0CA616BD}"/>
    <dgm:cxn modelId="{D9CD443D-D459-4D09-9402-C72B83699D4F}" type="presOf" srcId="{1E7DE913-5C0D-4348-9A91-666831E7F845}" destId="{EFADF147-F648-4445-98D9-B33427C49899}" srcOrd="0" destOrd="0" presId="urn:microsoft.com/office/officeart/2005/8/layout/process4"/>
    <dgm:cxn modelId="{87F70B67-0924-4AF8-8558-C5853A272E2A}" type="presParOf" srcId="{C1A5CFE6-F405-48CC-B137-EF73AD94F2ED}" destId="{173BF292-D9EF-45B7-BA16-DD5D8FBA6FD3}" srcOrd="0" destOrd="0" presId="urn:microsoft.com/office/officeart/2005/8/layout/process4"/>
    <dgm:cxn modelId="{C8048550-23F1-4EAF-B633-C637877A0A3E}" type="presParOf" srcId="{173BF292-D9EF-45B7-BA16-DD5D8FBA6FD3}" destId="{05D8D601-8E81-485E-A2BD-185454EBBF2D}" srcOrd="0" destOrd="0" presId="urn:microsoft.com/office/officeart/2005/8/layout/process4"/>
    <dgm:cxn modelId="{305B3242-3515-4AE3-8CCF-72A01586903D}" type="presParOf" srcId="{C1A5CFE6-F405-48CC-B137-EF73AD94F2ED}" destId="{2E752EDE-09FA-4B8A-BB74-11705D0C054A}" srcOrd="1" destOrd="0" presId="urn:microsoft.com/office/officeart/2005/8/layout/process4"/>
    <dgm:cxn modelId="{F59C8812-61A4-4115-9EE9-C7A5BFC02230}" type="presParOf" srcId="{C1A5CFE6-F405-48CC-B137-EF73AD94F2ED}" destId="{771E6647-A42E-4F3B-8B09-D7F262D73812}" srcOrd="2" destOrd="0" presId="urn:microsoft.com/office/officeart/2005/8/layout/process4"/>
    <dgm:cxn modelId="{4BD337DE-325C-4675-891D-8EC8227444C7}" type="presParOf" srcId="{771E6647-A42E-4F3B-8B09-D7F262D73812}" destId="{A06DB3D1-ABCC-485B-9238-F00DB5094093}" srcOrd="0" destOrd="0" presId="urn:microsoft.com/office/officeart/2005/8/layout/process4"/>
    <dgm:cxn modelId="{3B6AB98E-B294-481D-90C5-D15B617EACC3}" type="presParOf" srcId="{771E6647-A42E-4F3B-8B09-D7F262D73812}" destId="{95E7864E-FEC8-4859-A8A8-B71B4563624E}" srcOrd="1" destOrd="0" presId="urn:microsoft.com/office/officeart/2005/8/layout/process4"/>
    <dgm:cxn modelId="{7701EA85-E092-498F-84ED-8A9DF59C9924}" type="presParOf" srcId="{771E6647-A42E-4F3B-8B09-D7F262D73812}" destId="{5AB56F1B-77ED-473D-A65D-A67DC952A702}" srcOrd="2" destOrd="0" presId="urn:microsoft.com/office/officeart/2005/8/layout/process4"/>
    <dgm:cxn modelId="{FC911A38-E065-4EC1-9CE0-B85E8A1A888F}" type="presParOf" srcId="{5AB56F1B-77ED-473D-A65D-A67DC952A702}" destId="{D7D030F7-CFC8-4B0B-A39E-41CA0137F9C2}" srcOrd="0" destOrd="0" presId="urn:microsoft.com/office/officeart/2005/8/layout/process4"/>
    <dgm:cxn modelId="{CF015772-E3C0-42DF-A4D8-8E396FC26D8A}" type="presParOf" srcId="{C1A5CFE6-F405-48CC-B137-EF73AD94F2ED}" destId="{AAA244AE-DDB2-44D3-B97E-0734804E8228}" srcOrd="3" destOrd="0" presId="urn:microsoft.com/office/officeart/2005/8/layout/process4"/>
    <dgm:cxn modelId="{CE881931-9C98-4DD2-A2A7-5832FD7AC544}" type="presParOf" srcId="{C1A5CFE6-F405-48CC-B137-EF73AD94F2ED}" destId="{34343D28-2763-4C5A-B1E1-9944B94A48DC}" srcOrd="4" destOrd="0" presId="urn:microsoft.com/office/officeart/2005/8/layout/process4"/>
    <dgm:cxn modelId="{4F253CCF-C8A5-4D84-BA87-8E267CDCE91D}" type="presParOf" srcId="{34343D28-2763-4C5A-B1E1-9944B94A48DC}" destId="{BF340B4A-C478-4395-8601-AF6F3E0A6676}" srcOrd="0" destOrd="0" presId="urn:microsoft.com/office/officeart/2005/8/layout/process4"/>
    <dgm:cxn modelId="{001AD9E8-788D-4BAD-89FA-6C27DB4564B2}" type="presParOf" srcId="{C1A5CFE6-F405-48CC-B137-EF73AD94F2ED}" destId="{37E9E8AC-C7D2-4209-B2DF-70D45CC9F96C}" srcOrd="5" destOrd="0" presId="urn:microsoft.com/office/officeart/2005/8/layout/process4"/>
    <dgm:cxn modelId="{5818E38C-E2D5-47D3-96E4-DABAD50ADE8B}" type="presParOf" srcId="{C1A5CFE6-F405-48CC-B137-EF73AD94F2ED}" destId="{D56DD0AD-96ED-4ED7-BCB9-44689E7A9B4F}" srcOrd="6" destOrd="0" presId="urn:microsoft.com/office/officeart/2005/8/layout/process4"/>
    <dgm:cxn modelId="{6FD27295-585D-434A-9264-3127AA0222E0}" type="presParOf" srcId="{D56DD0AD-96ED-4ED7-BCB9-44689E7A9B4F}" destId="{D3BB8DB0-8195-4149-8324-A5AD193C9BC1}" srcOrd="0" destOrd="0" presId="urn:microsoft.com/office/officeart/2005/8/layout/process4"/>
    <dgm:cxn modelId="{3DEFA00B-2C0E-44FD-A4E1-C636E9EE20B9}" type="presParOf" srcId="{D56DD0AD-96ED-4ED7-BCB9-44689E7A9B4F}" destId="{501ECFF4-5B1A-4E68-9F6B-5B3A1A37F4A6}" srcOrd="1" destOrd="0" presId="urn:microsoft.com/office/officeart/2005/8/layout/process4"/>
    <dgm:cxn modelId="{07458ACD-3273-4B6E-8D6A-1B9F678ADE9F}" type="presParOf" srcId="{D56DD0AD-96ED-4ED7-BCB9-44689E7A9B4F}" destId="{23EC0173-DEE4-4773-BF97-96258EEDFEFD}" srcOrd="2" destOrd="0" presId="urn:microsoft.com/office/officeart/2005/8/layout/process4"/>
    <dgm:cxn modelId="{4E9EFC46-816B-47AB-821C-9B7198F90B10}" type="presParOf" srcId="{23EC0173-DEE4-4773-BF97-96258EEDFEFD}" destId="{AF78DC1E-8B39-432E-8084-0DA27B92DE9D}" srcOrd="0" destOrd="0" presId="urn:microsoft.com/office/officeart/2005/8/layout/process4"/>
    <dgm:cxn modelId="{0670FFCF-BF77-4D3F-9EE7-77AA89C2F5D5}" type="presParOf" srcId="{C1A5CFE6-F405-48CC-B137-EF73AD94F2ED}" destId="{227B5B39-6AA0-4D50-88A6-4879867A2A9D}" srcOrd="7" destOrd="0" presId="urn:microsoft.com/office/officeart/2005/8/layout/process4"/>
    <dgm:cxn modelId="{2F85EFC7-BDE9-4FB5-B8E2-7E61269A07A6}" type="presParOf" srcId="{C1A5CFE6-F405-48CC-B137-EF73AD94F2ED}" destId="{434AD10A-0700-443B-95DE-B7B9AEF0E27A}" srcOrd="8" destOrd="0" presId="urn:microsoft.com/office/officeart/2005/8/layout/process4"/>
    <dgm:cxn modelId="{B64B3A6B-327E-40CC-ACAF-1F62F16249B4}" type="presParOf" srcId="{434AD10A-0700-443B-95DE-B7B9AEF0E27A}" destId="{EFADF147-F648-4445-98D9-B33427C498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8D601-8E81-485E-A2BD-185454EBBF2D}">
      <dsp:nvSpPr>
        <dsp:cNvPr id="0" name=""/>
        <dsp:cNvSpPr/>
      </dsp:nvSpPr>
      <dsp:spPr>
        <a:xfrm>
          <a:off x="0" y="4713029"/>
          <a:ext cx="10515600" cy="7737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err="1" smtClean="0"/>
            <a:t>Creating</a:t>
          </a:r>
          <a:r>
            <a:rPr lang="nl-NL" sz="3200" kern="1200" dirty="0" smtClean="0"/>
            <a:t> </a:t>
          </a:r>
          <a:r>
            <a:rPr lang="nl-NL" sz="3200" kern="1200" dirty="0" err="1" smtClean="0"/>
            <a:t>the</a:t>
          </a:r>
          <a:r>
            <a:rPr lang="nl-NL" sz="3200" kern="1200" dirty="0" smtClean="0"/>
            <a:t> </a:t>
          </a:r>
          <a:r>
            <a:rPr lang="nl-NL" sz="3200" kern="1200" dirty="0" err="1" smtClean="0"/>
            <a:t>final</a:t>
          </a:r>
          <a:r>
            <a:rPr lang="nl-NL" sz="3200" kern="1200" dirty="0" smtClean="0"/>
            <a:t> FASTA file</a:t>
          </a:r>
          <a:endParaRPr lang="nl-NL" sz="3200" kern="1200" dirty="0"/>
        </a:p>
      </dsp:txBody>
      <dsp:txXfrm>
        <a:off x="0" y="4713029"/>
        <a:ext cx="10515600" cy="773730"/>
      </dsp:txXfrm>
    </dsp:sp>
    <dsp:sp modelId="{95E7864E-FEC8-4859-A8A8-B71B4563624E}">
      <dsp:nvSpPr>
        <dsp:cNvPr id="0" name=""/>
        <dsp:cNvSpPr/>
      </dsp:nvSpPr>
      <dsp:spPr>
        <a:xfrm rot="10800000">
          <a:off x="0" y="3537801"/>
          <a:ext cx="10515600" cy="1189997"/>
        </a:xfrm>
        <a:prstGeom prst="upArrowCallou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-10800000">
        <a:off x="0" y="3537801"/>
        <a:ext cx="10515600" cy="417689"/>
      </dsp:txXfrm>
    </dsp:sp>
    <dsp:sp modelId="{D7D030F7-CFC8-4B0B-A39E-41CA0137F9C2}">
      <dsp:nvSpPr>
        <dsp:cNvPr id="0" name=""/>
        <dsp:cNvSpPr/>
      </dsp:nvSpPr>
      <dsp:spPr>
        <a:xfrm>
          <a:off x="0" y="3955490"/>
          <a:ext cx="10515600" cy="3558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100" kern="1200"/>
        </a:p>
      </dsp:txBody>
      <dsp:txXfrm>
        <a:off x="0" y="3955490"/>
        <a:ext cx="10515600" cy="355809"/>
      </dsp:txXfrm>
    </dsp:sp>
    <dsp:sp modelId="{BF340B4A-C478-4395-8601-AF6F3E0A6676}">
      <dsp:nvSpPr>
        <dsp:cNvPr id="0" name=""/>
        <dsp:cNvSpPr/>
      </dsp:nvSpPr>
      <dsp:spPr>
        <a:xfrm rot="10800000">
          <a:off x="0" y="2359409"/>
          <a:ext cx="10515600" cy="118999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3200" kern="1200" dirty="0"/>
        </a:p>
      </dsp:txBody>
      <dsp:txXfrm rot="10800000">
        <a:off x="0" y="2359409"/>
        <a:ext cx="10515600" cy="773224"/>
      </dsp:txXfrm>
    </dsp:sp>
    <dsp:sp modelId="{501ECFF4-5B1A-4E68-9F6B-5B3A1A37F4A6}">
      <dsp:nvSpPr>
        <dsp:cNvPr id="0" name=""/>
        <dsp:cNvSpPr/>
      </dsp:nvSpPr>
      <dsp:spPr>
        <a:xfrm rot="10800000">
          <a:off x="0" y="1181017"/>
          <a:ext cx="10515600" cy="1189997"/>
        </a:xfrm>
        <a:prstGeom prst="upArrowCallou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-10800000">
        <a:off x="0" y="1181017"/>
        <a:ext cx="10515600" cy="417689"/>
      </dsp:txXfrm>
    </dsp:sp>
    <dsp:sp modelId="{AF78DC1E-8B39-432E-8084-0DA27B92DE9D}">
      <dsp:nvSpPr>
        <dsp:cNvPr id="0" name=""/>
        <dsp:cNvSpPr/>
      </dsp:nvSpPr>
      <dsp:spPr>
        <a:xfrm>
          <a:off x="0" y="1598706"/>
          <a:ext cx="10515600" cy="35580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100" kern="1200"/>
        </a:p>
      </dsp:txBody>
      <dsp:txXfrm>
        <a:off x="0" y="1598706"/>
        <a:ext cx="10515600" cy="355809"/>
      </dsp:txXfrm>
    </dsp:sp>
    <dsp:sp modelId="{EFADF147-F648-4445-98D9-B33427C49899}">
      <dsp:nvSpPr>
        <dsp:cNvPr id="0" name=""/>
        <dsp:cNvSpPr/>
      </dsp:nvSpPr>
      <dsp:spPr>
        <a:xfrm rot="10800000">
          <a:off x="0" y="2625"/>
          <a:ext cx="10515600" cy="118999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err="1" smtClean="0"/>
            <a:t>Converting</a:t>
          </a:r>
          <a:r>
            <a:rPr lang="nl-NL" sz="3200" kern="1200" dirty="0" smtClean="0"/>
            <a:t> ab1 </a:t>
          </a:r>
          <a:r>
            <a:rPr lang="nl-NL" sz="3200" kern="1200" dirty="0" err="1" smtClean="0"/>
            <a:t>to</a:t>
          </a:r>
          <a:r>
            <a:rPr lang="nl-NL" sz="3200" kern="1200" dirty="0" smtClean="0"/>
            <a:t> FASTQ</a:t>
          </a:r>
          <a:endParaRPr lang="nl-NL" sz="3200" kern="1200" dirty="0"/>
        </a:p>
      </dsp:txBody>
      <dsp:txXfrm rot="10800000">
        <a:off x="0" y="2625"/>
        <a:ext cx="10515600" cy="77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04D47-BA67-483B-9383-0AAD4F1CCCAE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E492-5AC0-4633-8722-6CED539176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3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explain</a:t>
            </a:r>
            <a:r>
              <a:rPr lang="nl-NL" dirty="0" smtClean="0"/>
              <a:t> FASTA file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Phred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E492-5AC0-4633-8722-6CED539176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7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Also</a:t>
            </a:r>
            <a:r>
              <a:rPr lang="nl-NL" dirty="0" smtClean="0"/>
              <a:t>: </a:t>
            </a:r>
            <a:r>
              <a:rPr lang="nl-NL" dirty="0" err="1" smtClean="0"/>
              <a:t>Getting</a:t>
            </a:r>
            <a:r>
              <a:rPr lang="nl-NL" baseline="0" dirty="0" smtClean="0"/>
              <a:t> best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sample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E492-5AC0-4633-8722-6CED5391768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35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FastQC</a:t>
            </a:r>
            <a:r>
              <a:rPr lang="nl-NL" dirty="0" smtClean="0"/>
              <a:t> </a:t>
            </a:r>
            <a:r>
              <a:rPr lang="nl-NL" dirty="0" err="1" smtClean="0"/>
              <a:t>examples</a:t>
            </a:r>
            <a:r>
              <a:rPr lang="nl-NL" dirty="0" smtClean="0"/>
              <a:t>: GC content, per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scores, plot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Phred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quality</a:t>
            </a:r>
            <a:r>
              <a:rPr lang="nl-NL" baseline="0" dirty="0" smtClean="0"/>
              <a:t> score </a:t>
            </a:r>
            <a:r>
              <a:rPr lang="nl-NL" baseline="0" dirty="0" err="1" smtClean="0"/>
              <a:t>against</a:t>
            </a:r>
            <a:r>
              <a:rPr lang="nl-NL" baseline="0" dirty="0" smtClean="0"/>
              <a:t> nucleotide </a:t>
            </a:r>
            <a:r>
              <a:rPr lang="nl-NL" baseline="0" dirty="0" err="1" smtClean="0"/>
              <a:t>position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E492-5AC0-4633-8722-6CED5391768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25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Also</a:t>
            </a:r>
            <a:r>
              <a:rPr lang="nl-NL" baseline="0" dirty="0" smtClean="0"/>
              <a:t> talk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Phred</a:t>
            </a:r>
            <a:r>
              <a:rPr lang="nl-NL" baseline="0" dirty="0" smtClean="0"/>
              <a:t> score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E492-5AC0-4633-8722-6CED5391768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7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8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9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0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87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85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15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3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56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8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3F49-B447-430F-8B35-C6CD6AAACB9F}" type="datetimeFigureOut">
              <a:rPr lang="nl-NL" smtClean="0"/>
              <a:t>24-1-2019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D07D-D856-4F85-AE56-EE8EB56784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55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Extracting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electropherogram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 </a:t>
            </a:r>
            <a:r>
              <a:rPr lang="nl-N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FASTQ files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66432"/>
            <a:ext cx="9144000" cy="2837399"/>
          </a:xfrm>
        </p:spPr>
        <p:txBody>
          <a:bodyPr>
            <a:noAutofit/>
          </a:bodyPr>
          <a:lstStyle/>
          <a:p>
            <a:r>
              <a:rPr lang="nl-NL" sz="2800" b="1" dirty="0" err="1" smtClean="0"/>
              <a:t>PBfB</a:t>
            </a:r>
            <a:r>
              <a:rPr lang="nl-NL" sz="2800" b="1" dirty="0" smtClean="0"/>
              <a:t> 2019</a:t>
            </a:r>
          </a:p>
          <a:p>
            <a:r>
              <a:rPr lang="nl-NL" sz="2800" dirty="0" smtClean="0"/>
              <a:t>Marcos </a:t>
            </a:r>
            <a:r>
              <a:rPr lang="nl-NL" sz="2800" dirty="0" err="1" smtClean="0"/>
              <a:t>Suárez</a:t>
            </a:r>
            <a:r>
              <a:rPr lang="nl-NL" sz="2800" dirty="0" smtClean="0"/>
              <a:t> </a:t>
            </a:r>
            <a:r>
              <a:rPr lang="nl-NL" sz="2800" dirty="0" err="1" smtClean="0"/>
              <a:t>Menéndez</a:t>
            </a:r>
            <a:r>
              <a:rPr lang="nl-NL" sz="2800" dirty="0" smtClean="0"/>
              <a:t> (S3684202)</a:t>
            </a:r>
          </a:p>
          <a:p>
            <a:r>
              <a:rPr lang="nl-NL" sz="2800" dirty="0" smtClean="0"/>
              <a:t>Nadine Rijsdijk (S3813185)</a:t>
            </a:r>
          </a:p>
          <a:p>
            <a:endParaRPr lang="nl-NL" sz="2800" dirty="0" smtClean="0"/>
          </a:p>
          <a:p>
            <a:r>
              <a:rPr lang="nl-NL" sz="2800" dirty="0" smtClean="0"/>
              <a:t>https://github.com/Marcos-SM/Nadine_Marcos-PBFB2019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4507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Getting</a:t>
            </a:r>
            <a:r>
              <a:rPr lang="nl-NL" b="1" dirty="0" smtClean="0"/>
              <a:t> </a:t>
            </a:r>
            <a:r>
              <a:rPr lang="nl-NL" b="1" dirty="0" err="1" smtClean="0"/>
              <a:t>the</a:t>
            </a:r>
            <a:r>
              <a:rPr lang="nl-NL" b="1" dirty="0" smtClean="0"/>
              <a:t> best </a:t>
            </a:r>
            <a:r>
              <a:rPr lang="nl-NL" b="1" dirty="0" err="1" smtClean="0"/>
              <a:t>sequence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each</a:t>
            </a:r>
            <a:r>
              <a:rPr lang="nl-NL" b="1" dirty="0" smtClean="0"/>
              <a:t> sample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grep -E "\w+"/*. Quality.txt | </a:t>
            </a:r>
            <a:r>
              <a:rPr lang="nl-NL" dirty="0" err="1" smtClean="0"/>
              <a:t>sed</a:t>
            </a:r>
            <a:r>
              <a:rPr lang="nl-NL" dirty="0" smtClean="0"/>
              <a:t> -e 's/\//\t/g' | </a:t>
            </a:r>
            <a:r>
              <a:rPr lang="nl-NL" dirty="0" err="1" smtClean="0"/>
              <a:t>sort</a:t>
            </a:r>
            <a:r>
              <a:rPr lang="nl-NL" dirty="0" smtClean="0"/>
              <a:t> -t $'\t' -u -k1,1 -k3,3r | </a:t>
            </a:r>
            <a:r>
              <a:rPr lang="nl-NL" dirty="0" err="1" smtClean="0"/>
              <a:t>uniq</a:t>
            </a:r>
            <a:r>
              <a:rPr lang="nl-NL" dirty="0" smtClean="0"/>
              <a:t> -w 8 | </a:t>
            </a:r>
            <a:r>
              <a:rPr lang="nl-NL" dirty="0" err="1" smtClean="0"/>
              <a:t>sed</a:t>
            </a:r>
            <a:r>
              <a:rPr lang="nl-NL" dirty="0" smtClean="0"/>
              <a:t> -E 's/(\w+)\t(\w+\.</a:t>
            </a:r>
            <a:r>
              <a:rPr lang="nl-NL" dirty="0" err="1" smtClean="0"/>
              <a:t>qual</a:t>
            </a:r>
            <a:r>
              <a:rPr lang="nl-NL" dirty="0" smtClean="0"/>
              <a:t>)/\1\/\2/g' &gt; bestqs.txt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0" t="25461" r="40784" b="42882"/>
          <a:stretch/>
        </p:blipFill>
        <p:spPr>
          <a:xfrm>
            <a:off x="6229209" y="2863318"/>
            <a:ext cx="4095177" cy="39946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25760" r="71568" b="21180"/>
          <a:stretch/>
        </p:blipFill>
        <p:spPr>
          <a:xfrm>
            <a:off x="2216695" y="2875901"/>
            <a:ext cx="2634019" cy="39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Final</a:t>
            </a:r>
            <a:r>
              <a:rPr lang="nl-NL" b="1" dirty="0" smtClean="0"/>
              <a:t> FASTA file</a:t>
            </a:r>
            <a:endParaRPr lang="nl-NL" b="1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" b="44411"/>
          <a:stretch/>
        </p:blipFill>
        <p:spPr>
          <a:xfrm>
            <a:off x="0" y="1690688"/>
            <a:ext cx="12192000" cy="3932669"/>
          </a:xfrm>
        </p:spPr>
      </p:pic>
    </p:spTree>
    <p:extLst>
      <p:ext uri="{BB962C8B-B14F-4D97-AF65-F5344CB8AC3E}">
        <p14:creationId xmlns:p14="http://schemas.microsoft.com/office/powerpoint/2010/main" val="10169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Future</a:t>
            </a:r>
            <a:r>
              <a:rPr lang="nl-NL" b="1" dirty="0"/>
              <a:t> </a:t>
            </a:r>
            <a:r>
              <a:rPr lang="nl-NL" b="1" dirty="0" err="1" smtClean="0"/>
              <a:t>possibilities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FASTA file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sequences </a:t>
            </a:r>
            <a:r>
              <a:rPr lang="nl-NL" dirty="0" err="1" smtClean="0"/>
              <a:t>that</a:t>
            </a:r>
            <a:r>
              <a:rPr lang="nl-NL" dirty="0" smtClean="0"/>
              <a:t> pass a </a:t>
            </a:r>
            <a:r>
              <a:rPr lang="nl-NL" dirty="0" err="1" smtClean="0"/>
              <a:t>quality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endParaRPr lang="nl-NL" dirty="0" smtClean="0"/>
          </a:p>
          <a:p>
            <a:r>
              <a:rPr lang="nl-NL" dirty="0" err="1" smtClean="0"/>
              <a:t>Aligning</a:t>
            </a:r>
            <a:r>
              <a:rPr lang="nl-NL" dirty="0" smtClean="0"/>
              <a:t> </a:t>
            </a:r>
            <a:r>
              <a:rPr lang="nl-NL" dirty="0" err="1" smtClean="0"/>
              <a:t>final</a:t>
            </a:r>
            <a:r>
              <a:rPr lang="nl-NL" dirty="0" smtClean="0"/>
              <a:t> FASTA file</a:t>
            </a:r>
          </a:p>
          <a:p>
            <a:r>
              <a:rPr lang="nl-NL" dirty="0" smtClean="0"/>
              <a:t>Making </a:t>
            </a:r>
            <a:r>
              <a:rPr lang="nl-NL" dirty="0" err="1" smtClean="0"/>
              <a:t>phylogenetic</a:t>
            </a:r>
            <a:r>
              <a:rPr lang="nl-NL" dirty="0" smtClean="0"/>
              <a:t> trees</a:t>
            </a:r>
          </a:p>
          <a:p>
            <a:r>
              <a:rPr lang="nl-NL" dirty="0" err="1" smtClean="0"/>
              <a:t>Comparing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database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don’t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cut,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could</a:t>
            </a:r>
            <a:r>
              <a:rPr lang="nl-NL" dirty="0" smtClean="0"/>
              <a:t> trim sequences</a:t>
            </a:r>
            <a:endParaRPr lang="nl-NL" dirty="0"/>
          </a:p>
        </p:txBody>
      </p:sp>
      <p:pic>
        <p:nvPicPr>
          <p:cNvPr id="4" name="Picture 2" descr="Afbeeldingsresultaat voor turtle drawing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6" y="4307902"/>
            <a:ext cx="2568820" cy="256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16" y="4310499"/>
            <a:ext cx="3773751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Introduction</a:t>
            </a:r>
            <a:r>
              <a:rPr lang="nl-NL" b="1" dirty="0" smtClean="0"/>
              <a:t>: Data formats</a:t>
            </a:r>
            <a:endParaRPr lang="nl-NL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l="18079" t="56718" r="50862" b="21488"/>
          <a:stretch/>
        </p:blipFill>
        <p:spPr>
          <a:xfrm>
            <a:off x="0" y="1490774"/>
            <a:ext cx="5777948" cy="227956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/>
          <a:srcRect l="3816"/>
          <a:stretch/>
        </p:blipFill>
        <p:spPr>
          <a:xfrm>
            <a:off x="5053732" y="2943308"/>
            <a:ext cx="7138268" cy="202562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8935"/>
            <a:ext cx="7115610" cy="190906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6887307" y="1457006"/>
            <a:ext cx="1758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 smtClean="0"/>
              <a:t>ab1</a:t>
            </a:r>
            <a:endParaRPr lang="nl-NL" sz="4800" dirty="0"/>
          </a:p>
        </p:txBody>
      </p:sp>
      <p:sp>
        <p:nvSpPr>
          <p:cNvPr id="8" name="PIJL-RECHTS 7"/>
          <p:cNvSpPr/>
          <p:nvPr/>
        </p:nvSpPr>
        <p:spPr>
          <a:xfrm>
            <a:off x="5842424" y="1490774"/>
            <a:ext cx="980407" cy="79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2160650" y="3956121"/>
            <a:ext cx="1647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FASTQ</a:t>
            </a:r>
            <a:endParaRPr lang="nl-NL" sz="4400" dirty="0"/>
          </a:p>
        </p:txBody>
      </p:sp>
      <p:sp>
        <p:nvSpPr>
          <p:cNvPr id="11" name="PIJL-RECHTS 10"/>
          <p:cNvSpPr/>
          <p:nvPr/>
        </p:nvSpPr>
        <p:spPr>
          <a:xfrm>
            <a:off x="3940941" y="3971020"/>
            <a:ext cx="980407" cy="797229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-RECHTS 11"/>
          <p:cNvSpPr/>
          <p:nvPr/>
        </p:nvSpPr>
        <p:spPr>
          <a:xfrm>
            <a:off x="7276333" y="5524853"/>
            <a:ext cx="980407" cy="79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8417463" y="5521103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 smtClean="0"/>
              <a:t>QUAL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41877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10250"/>
            <a:ext cx="10515600" cy="1325563"/>
          </a:xfrm>
        </p:spPr>
        <p:txBody>
          <a:bodyPr/>
          <a:lstStyle/>
          <a:p>
            <a:r>
              <a:rPr lang="nl-NL" b="1" dirty="0" err="1" smtClean="0"/>
              <a:t>Introduction</a:t>
            </a:r>
            <a:r>
              <a:rPr lang="nl-NL" b="1" dirty="0" smtClean="0"/>
              <a:t>: Goals</a:t>
            </a:r>
            <a:endParaRPr lang="nl-NL" b="1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0788"/>
              </p:ext>
            </p:extLst>
          </p:nvPr>
        </p:nvGraphicFramePr>
        <p:xfrm>
          <a:off x="838199" y="1017432"/>
          <a:ext cx="10515600" cy="549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1046327" y="2102530"/>
            <a:ext cx="1009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NL" sz="3200" dirty="0" err="1" smtClean="0">
                <a:solidFill>
                  <a:schemeClr val="bg1"/>
                </a:solidFill>
              </a:rPr>
              <a:t>Cutting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the</a:t>
            </a:r>
            <a:r>
              <a:rPr lang="nl-NL" sz="3200" dirty="0" smtClean="0">
                <a:solidFill>
                  <a:schemeClr val="bg1"/>
                </a:solidFill>
              </a:rPr>
              <a:t> FASTQ files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221169" y="2554654"/>
            <a:ext cx="774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NL" sz="2400" dirty="0" err="1" smtClean="0"/>
              <a:t>Reversing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cannot</a:t>
            </a:r>
            <a:r>
              <a:rPr lang="nl-NL" sz="2400" dirty="0" smtClean="0"/>
              <a:t> </a:t>
            </a:r>
            <a:r>
              <a:rPr lang="nl-NL" sz="2400" dirty="0" err="1" smtClean="0"/>
              <a:t>find</a:t>
            </a:r>
            <a:r>
              <a:rPr lang="nl-NL" sz="2400" dirty="0" smtClean="0"/>
              <a:t> </a:t>
            </a:r>
            <a:r>
              <a:rPr lang="nl-NL" sz="2400" dirty="0" err="1" smtClean="0"/>
              <a:t>place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cut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cutting</a:t>
            </a:r>
            <a:r>
              <a:rPr lang="nl-NL" sz="2400" dirty="0" smtClean="0"/>
              <a:t> reverse </a:t>
            </a:r>
            <a:endParaRPr lang="nl-NL" sz="2400" dirty="0"/>
          </a:p>
        </p:txBody>
      </p:sp>
      <p:sp>
        <p:nvSpPr>
          <p:cNvPr id="11" name="Tekstvak 10"/>
          <p:cNvSpPr txBox="1"/>
          <p:nvPr/>
        </p:nvSpPr>
        <p:spPr>
          <a:xfrm>
            <a:off x="2668134" y="3468443"/>
            <a:ext cx="6855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solidFill>
                  <a:schemeClr val="bg1"/>
                </a:solidFill>
              </a:rPr>
              <a:t>Converting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the</a:t>
            </a:r>
            <a:r>
              <a:rPr lang="nl-NL" sz="3200" dirty="0" smtClean="0">
                <a:solidFill>
                  <a:schemeClr val="bg1"/>
                </a:solidFill>
              </a:rPr>
              <a:t> FASTQ files </a:t>
            </a:r>
            <a:r>
              <a:rPr lang="nl-NL" sz="3200" dirty="0" err="1" smtClean="0">
                <a:solidFill>
                  <a:schemeClr val="bg1"/>
                </a:solidFill>
              </a:rPr>
              <a:t>to</a:t>
            </a:r>
            <a:r>
              <a:rPr lang="nl-NL" sz="3200" dirty="0" smtClean="0">
                <a:solidFill>
                  <a:schemeClr val="bg1"/>
                </a:solidFill>
              </a:rPr>
              <a:t> QUAL files</a:t>
            </a:r>
          </a:p>
          <a:p>
            <a:endParaRPr lang="nl-NL" sz="32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37748" y="4919222"/>
            <a:ext cx="323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	</a:t>
            </a:r>
            <a:r>
              <a:rPr lang="nl-NL" sz="2400" dirty="0" err="1" smtClean="0"/>
              <a:t>FastQC</a:t>
            </a:r>
            <a:r>
              <a:rPr lang="nl-NL" sz="2400" dirty="0" smtClean="0"/>
              <a:t> report</a:t>
            </a:r>
          </a:p>
          <a:p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8256896" y="52683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1874858" y="4495127"/>
            <a:ext cx="84422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solidFill>
                  <a:schemeClr val="bg1"/>
                </a:solidFill>
              </a:rPr>
              <a:t>Getting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the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mean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Phred</a:t>
            </a:r>
            <a:r>
              <a:rPr lang="nl-NL" sz="3200" dirty="0" smtClean="0">
                <a:solidFill>
                  <a:schemeClr val="bg1"/>
                </a:solidFill>
              </a:rPr>
              <a:t> score </a:t>
            </a:r>
            <a:r>
              <a:rPr lang="nl-NL" sz="3200" dirty="0" err="1" smtClean="0">
                <a:solidFill>
                  <a:schemeClr val="bg1"/>
                </a:solidFill>
              </a:rPr>
              <a:t>for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each</a:t>
            </a:r>
            <a:r>
              <a:rPr lang="nl-NL" sz="3200" dirty="0" smtClean="0">
                <a:solidFill>
                  <a:schemeClr val="bg1"/>
                </a:solidFill>
              </a:rPr>
              <a:t> </a:t>
            </a:r>
            <a:r>
              <a:rPr lang="nl-NL" sz="3200" dirty="0" err="1" smtClean="0">
                <a:solidFill>
                  <a:schemeClr val="bg1"/>
                </a:solidFill>
              </a:rPr>
              <a:t>sequence</a:t>
            </a:r>
            <a:endParaRPr lang="nl-NL" sz="3200" dirty="0" smtClean="0">
              <a:solidFill>
                <a:schemeClr val="bg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22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Introduction</a:t>
            </a:r>
            <a:r>
              <a:rPr lang="nl-NL" b="1" dirty="0" smtClean="0"/>
              <a:t>: programs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607167"/>
            <a:ext cx="8475829" cy="4351338"/>
          </a:xfrm>
        </p:spPr>
        <p:txBody>
          <a:bodyPr>
            <a:normAutofit fontScale="92500" lnSpcReduction="10000"/>
          </a:bodyPr>
          <a:lstStyle/>
          <a:p>
            <a:r>
              <a:rPr lang="nl-NL" b="1" dirty="0" smtClean="0"/>
              <a:t>Program </a:t>
            </a:r>
            <a:r>
              <a:rPr lang="nl-NL" b="1" dirty="0" err="1" smtClean="0"/>
              <a:t>consists</a:t>
            </a:r>
            <a:r>
              <a:rPr lang="nl-NL" b="1" dirty="0" smtClean="0"/>
              <a:t> of </a:t>
            </a:r>
            <a:r>
              <a:rPr lang="nl-NL" b="1" dirty="0" err="1" smtClean="0"/>
              <a:t>two</a:t>
            </a:r>
            <a:r>
              <a:rPr lang="nl-NL" b="1" dirty="0" smtClean="0"/>
              <a:t> scripts: </a:t>
            </a:r>
            <a:r>
              <a:rPr lang="nl-NL" dirty="0" smtClean="0"/>
              <a:t>Project.py </a:t>
            </a:r>
            <a:r>
              <a:rPr lang="nl-NL" dirty="0" err="1" smtClean="0"/>
              <a:t>and</a:t>
            </a:r>
            <a:r>
              <a:rPr lang="nl-NL" dirty="0" smtClean="0"/>
              <a:t> shell.sh</a:t>
            </a:r>
            <a:endParaRPr lang="nl-NL" dirty="0"/>
          </a:p>
          <a:p>
            <a:r>
              <a:rPr lang="nl-NL" b="1" dirty="0" smtClean="0"/>
              <a:t>Script </a:t>
            </a:r>
            <a:r>
              <a:rPr lang="nl-NL" b="1" dirty="0" err="1" smtClean="0"/>
              <a:t>should</a:t>
            </a:r>
            <a:r>
              <a:rPr lang="nl-NL" b="1" dirty="0" smtClean="0"/>
              <a:t> </a:t>
            </a:r>
            <a:r>
              <a:rPr lang="nl-NL" b="1" dirty="0" err="1" smtClean="0"/>
              <a:t>be</a:t>
            </a:r>
            <a:r>
              <a:rPr lang="nl-NL" b="1" dirty="0" smtClean="0"/>
              <a:t> run </a:t>
            </a:r>
            <a:r>
              <a:rPr lang="nl-NL" b="1" dirty="0" err="1" smtClean="0"/>
              <a:t>inside</a:t>
            </a:r>
            <a:r>
              <a:rPr lang="nl-NL" b="1" dirty="0" smtClean="0"/>
              <a:t> </a:t>
            </a:r>
            <a:r>
              <a:rPr lang="nl-NL" b="1" dirty="0" err="1" smtClean="0"/>
              <a:t>the</a:t>
            </a:r>
            <a:r>
              <a:rPr lang="nl-NL" b="1" dirty="0" smtClean="0"/>
              <a:t> folder </a:t>
            </a:r>
            <a:r>
              <a:rPr lang="nl-NL" b="1" dirty="0" err="1" smtClean="0"/>
              <a:t>where</a:t>
            </a:r>
            <a:r>
              <a:rPr lang="nl-NL" b="1" dirty="0" smtClean="0"/>
              <a:t> </a:t>
            </a:r>
            <a:r>
              <a:rPr lang="en-US" b="1" dirty="0" smtClean="0"/>
              <a:t>you </a:t>
            </a:r>
            <a:r>
              <a:rPr lang="en-US" b="1" dirty="0"/>
              <a:t>have the data</a:t>
            </a:r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Python </a:t>
            </a:r>
            <a:r>
              <a:rPr lang="nl-NL" b="1" dirty="0"/>
              <a:t>v. </a:t>
            </a:r>
            <a:r>
              <a:rPr lang="nl-NL" b="1" dirty="0" smtClean="0"/>
              <a:t>2.7.15rc1: </a:t>
            </a:r>
            <a:r>
              <a:rPr lang="nl-NL" dirty="0" err="1" smtClean="0"/>
              <a:t>To</a:t>
            </a:r>
            <a:r>
              <a:rPr lang="nl-NL" dirty="0" smtClean="0"/>
              <a:t> run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main</a:t>
            </a:r>
            <a:r>
              <a:rPr lang="nl-NL" dirty="0" smtClean="0"/>
              <a:t> script</a:t>
            </a:r>
          </a:p>
          <a:p>
            <a:r>
              <a:rPr lang="nl-NL" b="1" dirty="0" err="1"/>
              <a:t>Biopython</a:t>
            </a:r>
            <a:r>
              <a:rPr lang="nl-NL" b="1" dirty="0"/>
              <a:t> v. </a:t>
            </a:r>
            <a:r>
              <a:rPr lang="nl-NL" b="1" dirty="0" smtClean="0"/>
              <a:t>1.73:</a:t>
            </a:r>
            <a:r>
              <a:rPr lang="nl-NL" dirty="0" smtClean="0"/>
              <a:t> Most of </a:t>
            </a:r>
            <a:r>
              <a:rPr lang="nl-NL" dirty="0" err="1" smtClean="0"/>
              <a:t>the</a:t>
            </a:r>
            <a:r>
              <a:rPr lang="nl-NL" dirty="0" smtClean="0"/>
              <a:t> tools </a:t>
            </a:r>
            <a:r>
              <a:rPr lang="nl-NL" dirty="0" err="1" smtClean="0"/>
              <a:t>used</a:t>
            </a:r>
            <a:r>
              <a:rPr lang="nl-NL" dirty="0" smtClean="0"/>
              <a:t> are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Biopython</a:t>
            </a:r>
            <a:r>
              <a:rPr lang="nl-NL" dirty="0" smtClean="0"/>
              <a:t> </a:t>
            </a:r>
            <a:r>
              <a:rPr lang="nl-NL" dirty="0" err="1" smtClean="0"/>
              <a:t>collection</a:t>
            </a:r>
            <a:r>
              <a:rPr lang="nl-NL" dirty="0" smtClean="0"/>
              <a:t>; data </a:t>
            </a:r>
            <a:r>
              <a:rPr lang="nl-NL" dirty="0" err="1" smtClean="0"/>
              <a:t>conversion</a:t>
            </a:r>
            <a:r>
              <a:rPr lang="nl-NL" dirty="0" smtClean="0"/>
              <a:t>, </a:t>
            </a:r>
            <a:r>
              <a:rPr lang="nl-NL" dirty="0" err="1" smtClean="0"/>
              <a:t>cutting</a:t>
            </a:r>
            <a:r>
              <a:rPr lang="nl-NL" dirty="0" smtClean="0"/>
              <a:t> sequences, </a:t>
            </a:r>
            <a:r>
              <a:rPr lang="nl-NL" dirty="0" err="1" smtClean="0"/>
              <a:t>reversing</a:t>
            </a:r>
            <a:r>
              <a:rPr lang="nl-NL" dirty="0" smtClean="0"/>
              <a:t> sequences</a:t>
            </a:r>
          </a:p>
          <a:p>
            <a:r>
              <a:rPr lang="nl-NL" b="1" dirty="0" smtClean="0"/>
              <a:t>Shell: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best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sample</a:t>
            </a:r>
          </a:p>
          <a:p>
            <a:r>
              <a:rPr lang="nl-NL" b="1" dirty="0" err="1" smtClean="0"/>
              <a:t>FastQC</a:t>
            </a:r>
            <a:r>
              <a:rPr lang="nl-NL" b="1" dirty="0" smtClean="0"/>
              <a:t>: </a:t>
            </a:r>
            <a:r>
              <a:rPr lang="nl-NL" dirty="0" err="1" smtClean="0"/>
              <a:t>Getting</a:t>
            </a:r>
            <a:r>
              <a:rPr lang="nl-NL" dirty="0" smtClean="0"/>
              <a:t> a report of </a:t>
            </a:r>
            <a:r>
              <a:rPr lang="nl-NL" dirty="0" err="1" smtClean="0"/>
              <a:t>the</a:t>
            </a:r>
            <a:r>
              <a:rPr lang="nl-NL" dirty="0" smtClean="0"/>
              <a:t> sequences</a:t>
            </a:r>
            <a:endParaRPr lang="nl-NL" b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0" r="84104" b="41887"/>
          <a:stretch/>
        </p:blipFill>
        <p:spPr>
          <a:xfrm>
            <a:off x="9314028" y="1690688"/>
            <a:ext cx="2877971" cy="44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Introduction</a:t>
            </a:r>
            <a:r>
              <a:rPr lang="nl-NL" b="1" dirty="0" smtClean="0"/>
              <a:t> of </a:t>
            </a:r>
            <a:r>
              <a:rPr lang="nl-NL" b="1" dirty="0" err="1" smtClean="0"/>
              <a:t>the</a:t>
            </a:r>
            <a:r>
              <a:rPr lang="nl-NL" b="1" dirty="0" smtClean="0"/>
              <a:t> script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23429" r="23304" b="29430"/>
          <a:stretch/>
        </p:blipFill>
        <p:spPr>
          <a:xfrm>
            <a:off x="826941" y="1490773"/>
            <a:ext cx="10583057" cy="49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Converting</a:t>
            </a:r>
            <a:r>
              <a:rPr lang="nl-NL" b="1" dirty="0" smtClean="0"/>
              <a:t> ab1 </a:t>
            </a:r>
            <a:r>
              <a:rPr lang="nl-NL" b="1" dirty="0" err="1" smtClean="0"/>
              <a:t>to</a:t>
            </a:r>
            <a:r>
              <a:rPr lang="nl-NL" b="1" dirty="0" smtClean="0"/>
              <a:t> FASTQ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Biopython</a:t>
            </a:r>
            <a:r>
              <a:rPr lang="nl-NL" b="1" dirty="0" smtClean="0"/>
              <a:t>:</a:t>
            </a:r>
            <a:r>
              <a:rPr lang="nl-NL" dirty="0" smtClean="0"/>
              <a:t> </a:t>
            </a:r>
            <a:r>
              <a:rPr lang="nl-NL" dirty="0" err="1" smtClean="0"/>
              <a:t>SeqIO.convert</a:t>
            </a:r>
            <a:r>
              <a:rPr lang="nl-NL" dirty="0" smtClean="0"/>
              <a:t>()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1754" t="26854" r="33172" b="33923"/>
          <a:stretch/>
        </p:blipFill>
        <p:spPr>
          <a:xfrm>
            <a:off x="424003" y="2347415"/>
            <a:ext cx="11265013" cy="45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Cutting</a:t>
            </a:r>
            <a:r>
              <a:rPr lang="nl-NL" b="1" dirty="0" smtClean="0"/>
              <a:t> </a:t>
            </a:r>
            <a:r>
              <a:rPr lang="nl-NL" b="1" dirty="0" err="1" smtClean="0"/>
              <a:t>the</a:t>
            </a:r>
            <a:r>
              <a:rPr lang="nl-NL" b="1" dirty="0" smtClean="0"/>
              <a:t> FASTQ files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reversing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Convert</a:t>
            </a:r>
            <a:r>
              <a:rPr lang="nl-NL" dirty="0" smtClean="0"/>
              <a:t> input </a:t>
            </a:r>
            <a:r>
              <a:rPr lang="nl-NL" dirty="0" err="1" smtClean="0"/>
              <a:t>cutting</a:t>
            </a:r>
            <a:r>
              <a:rPr lang="nl-NL" dirty="0" smtClean="0"/>
              <a:t> points (</a:t>
            </a:r>
            <a:r>
              <a:rPr lang="nl-NL" dirty="0" err="1" smtClean="0"/>
              <a:t>taking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 IUPAC </a:t>
            </a:r>
            <a:r>
              <a:rPr lang="nl-NL" dirty="0" err="1" smtClean="0"/>
              <a:t>nucleotides</a:t>
            </a:r>
            <a:r>
              <a:rPr lang="nl-NL" dirty="0" smtClean="0"/>
              <a:t>)</a:t>
            </a:r>
          </a:p>
          <a:p>
            <a:r>
              <a:rPr lang="nl-NL" dirty="0" smtClean="0"/>
              <a:t>TGRAGG                     TG[AG]AGG</a:t>
            </a:r>
          </a:p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cutting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, check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reverse:</a:t>
            </a:r>
          </a:p>
          <a:p>
            <a:r>
              <a:rPr lang="nl-NL" dirty="0" smtClean="0"/>
              <a:t>Search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complementary</a:t>
            </a:r>
            <a:r>
              <a:rPr lang="nl-NL" dirty="0" smtClean="0"/>
              <a:t> of 5’cutting point; </a:t>
            </a:r>
            <a:r>
              <a:rPr lang="nl-NL" dirty="0" err="1" smtClean="0"/>
              <a:t>if</a:t>
            </a:r>
            <a:r>
              <a:rPr lang="nl-NL" dirty="0" smtClean="0"/>
              <a:t> found </a:t>
            </a:r>
            <a:r>
              <a:rPr lang="nl-NL" dirty="0" err="1" smtClean="0"/>
              <a:t>reverses</a:t>
            </a:r>
            <a:r>
              <a:rPr lang="nl-NL" dirty="0" smtClean="0"/>
              <a:t> file.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        ACTGACT</a:t>
            </a:r>
            <a:r>
              <a:rPr lang="nl-NL" b="1" dirty="0" smtClean="0">
                <a:solidFill>
                  <a:srgbClr val="FF0000"/>
                </a:solidFill>
              </a:rPr>
              <a:t>TGGAGG</a:t>
            </a:r>
            <a:r>
              <a:rPr lang="nl-NL" dirty="0" smtClean="0"/>
              <a:t>ATGCATGCTGACT</a:t>
            </a:r>
            <a:r>
              <a:rPr lang="nl-NL" b="1" dirty="0" smtClean="0">
                <a:solidFill>
                  <a:srgbClr val="FF0000"/>
                </a:solidFill>
              </a:rPr>
              <a:t>GCCCGG</a:t>
            </a:r>
            <a:r>
              <a:rPr lang="nl-NL" dirty="0" smtClean="0"/>
              <a:t>ATCGTACG</a:t>
            </a:r>
          </a:p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               ^^^^^^^^</a:t>
            </a:r>
            <a:r>
              <a:rPr lang="nl-NL" dirty="0" smtClean="0"/>
              <a:t>^^^^^^^^^^^^^^^^^^^^^^^^^^^^</a:t>
            </a:r>
            <a:r>
              <a:rPr lang="nl-NL" dirty="0" smtClean="0">
                <a:solidFill>
                  <a:srgbClr val="FF0000"/>
                </a:solidFill>
              </a:rPr>
              <a:t>^^^^^^^^</a:t>
            </a:r>
          </a:p>
        </p:txBody>
      </p:sp>
      <p:sp>
        <p:nvSpPr>
          <p:cNvPr id="4" name="PIJL-RECHTS 3"/>
          <p:cNvSpPr/>
          <p:nvPr/>
        </p:nvSpPr>
        <p:spPr>
          <a:xfrm>
            <a:off x="2538484" y="2292823"/>
            <a:ext cx="1460311" cy="54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9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Converting</a:t>
            </a:r>
            <a:r>
              <a:rPr lang="nl-NL" b="1" dirty="0" smtClean="0"/>
              <a:t> FASTQ files </a:t>
            </a:r>
            <a:r>
              <a:rPr lang="nl-NL" b="1" dirty="0" err="1" smtClean="0"/>
              <a:t>to</a:t>
            </a:r>
            <a:r>
              <a:rPr lang="nl-NL" b="1" dirty="0" smtClean="0"/>
              <a:t> QUAL files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SeqIO.convert</a:t>
            </a:r>
            <a:r>
              <a:rPr lang="nl-NL" dirty="0"/>
              <a:t>(</a:t>
            </a:r>
            <a:r>
              <a:rPr lang="nl-NL" dirty="0" err="1"/>
              <a:t>filename</a:t>
            </a:r>
            <a:r>
              <a:rPr lang="nl-NL" dirty="0"/>
              <a:t>, "</a:t>
            </a:r>
            <a:r>
              <a:rPr lang="nl-NL" dirty="0" err="1"/>
              <a:t>fastq</a:t>
            </a:r>
            <a:r>
              <a:rPr lang="nl-NL" dirty="0"/>
              <a:t>", output, "</a:t>
            </a:r>
            <a:r>
              <a:rPr lang="nl-NL" dirty="0" err="1"/>
              <a:t>qual</a:t>
            </a:r>
            <a:r>
              <a:rPr lang="nl-NL" dirty="0" smtClean="0"/>
              <a:t>")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3913" r="39441" b="23171"/>
          <a:stretch/>
        </p:blipFill>
        <p:spPr>
          <a:xfrm>
            <a:off x="2960728" y="2395181"/>
            <a:ext cx="6270544" cy="44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FastQC</a:t>
            </a:r>
            <a:r>
              <a:rPr lang="nl-NL" b="1" dirty="0" smtClean="0"/>
              <a:t> Report</a:t>
            </a:r>
            <a:endParaRPr lang="nl-NL" b="1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 r="15203" b="3951"/>
          <a:stretch/>
        </p:blipFill>
        <p:spPr>
          <a:xfrm>
            <a:off x="977370" y="1519967"/>
            <a:ext cx="10237259" cy="5024134"/>
          </a:xfrm>
        </p:spPr>
      </p:pic>
    </p:spTree>
    <p:extLst>
      <p:ext uri="{BB962C8B-B14F-4D97-AF65-F5344CB8AC3E}">
        <p14:creationId xmlns:p14="http://schemas.microsoft.com/office/powerpoint/2010/main" val="29267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365</Words>
  <Application>Microsoft Office PowerPoint</Application>
  <PresentationFormat>Breedbeeld</PresentationFormat>
  <Paragraphs>57</Paragraphs>
  <Slides>12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Extracting electropherogram information and manipulating FASTQ files</vt:lpstr>
      <vt:lpstr>Introduction: Data formats</vt:lpstr>
      <vt:lpstr>Introduction: Goals</vt:lpstr>
      <vt:lpstr>Introduction: programs</vt:lpstr>
      <vt:lpstr>Introduction of the script</vt:lpstr>
      <vt:lpstr>Converting ab1 to FASTQ</vt:lpstr>
      <vt:lpstr>Cutting the FASTQ files and reversing</vt:lpstr>
      <vt:lpstr>Converting FASTQ files to QUAL files</vt:lpstr>
      <vt:lpstr>FastQC Report</vt:lpstr>
      <vt:lpstr>Getting the best sequence for each sample</vt:lpstr>
      <vt:lpstr>Final FASTA file</vt:lpstr>
      <vt:lpstr>Future possibilities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Extraxting electropherogram information and manipulating FASTQ files</dc:title>
  <dc:creator>Nadine Rijsdijk</dc:creator>
  <cp:lastModifiedBy>Nadine Rijsdijk</cp:lastModifiedBy>
  <cp:revision>28</cp:revision>
  <dcterms:created xsi:type="dcterms:W3CDTF">2019-01-24T15:29:52Z</dcterms:created>
  <dcterms:modified xsi:type="dcterms:W3CDTF">2019-01-24T18:20:48Z</dcterms:modified>
</cp:coreProperties>
</file>