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01dbfe09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01dbfe09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01dbfe09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01dbfe09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01dbfe09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01dbfe09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f2ff03a2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f2ff03a2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f2ff03a2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f2ff03a2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f2ff03a2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f2ff03a2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0257e216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0257e216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0257e216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0257e216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0257e216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0257e216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01dbfe09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01dbfe09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01dbfe09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01dbfe09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01dbfe09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01dbfe09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0257e21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0257e21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01dbfe09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01dbfe09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01dbfe09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01dbfe09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01dbfe09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01dbfe09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01dbfe09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01dbfe09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3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Insegurança Alimentar e o combate a fome no setor rural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7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Discente do curso de Sistemas de Informação Campus Paraíso do TO: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Marcos Vinicius Sobral Lima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Professor e orientador: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Camilo Carmo dos Santos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7650" y="57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e Discussões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238" y="1413400"/>
            <a:ext cx="6709537" cy="37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7650" y="548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e Discussões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038" y="1388975"/>
            <a:ext cx="6787931" cy="37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7650" y="57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e Discussões</a:t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050" y="1413400"/>
            <a:ext cx="6595909" cy="37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27650" y="57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e Discussões</a:t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950" y="1413400"/>
            <a:ext cx="6674104" cy="37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727650" y="57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e Discussões</a:t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300" y="1413400"/>
            <a:ext cx="6723390" cy="37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727650" y="57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e Discussões</a:t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188" y="1413400"/>
            <a:ext cx="6663628" cy="37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Considerações final 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Eficiência</a:t>
            </a:r>
            <a:r>
              <a:rPr lang="pt-BR"/>
              <a:t> na localização das regiões mais necessitadas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Constante atualização </a:t>
            </a:r>
            <a:r>
              <a:rPr lang="pt-BR"/>
              <a:t>dos</a:t>
            </a:r>
            <a:r>
              <a:rPr lang="pt-BR"/>
              <a:t> dados do fomento rural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Difícil acesso em ser contemplado ao benefício </a:t>
            </a:r>
            <a:r>
              <a:rPr lang="pt-BR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Possibilidade de adição a mais bases de dados sendo fomento rural ou outro benefício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729450" y="2078875"/>
            <a:ext cx="7688700" cy="20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Portal Brasileiro de Dados Abertos, </a:t>
            </a: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Fomento Rural,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[S.I] 19 de Jar. 2022. Disponível em: &lt;https://aplicacoes.mds.gov.br/sagirmps/portal-san/artigo.php?link=15&gt;. Acesso em: 26 Jun. 2022.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Portal da Segurança Alimentar e Nutricional Ministério da Cidadania, </a:t>
            </a: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Mapa inSAN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 [S.I] 30 de mar. 2017. Disponível em: &lt;https://aplicacoes.mds.gov.br/sagirmps/portal-san/artigo.php?link=15&gt;. Acesso em: 25 abr. 2022. [Mapa inSAN, 2017]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Ministério da Cidadania, Programa Fomento Rural, 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[S.I] [2021?]</a:t>
            </a: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Disponível em: &lt;https://www.gov.br/cidadania/pt-br/acoes-e-programas/inclusao-produtiva-rural/programa-fomento-rural#:~:textO%20Programa%20Fomento%20Rural%20combina,mil%20ou%20R%24%203%20mil&gt;. Acesso em: 25 abr. 2022.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Cepal, Pandemia provoca aumento nos níveis de pobreza sem precedentes nas últimas décadas e tem um forte impacto na desigualdade e no emprego, [S.I], 4 mar. 2021. 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Disponível em: &lt;https://www.cepal.org/pt-br/comunicados/pandemia-provoca-aumento-niveis-pobreza-sem-precedentes-ultimas-decadas-tem-forte&gt;. Acesso em: 25 Abril. 2022.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729450" y="2078875"/>
            <a:ext cx="7688700" cy="26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829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40"/>
              <a:buFont typeface="Times New Roman"/>
              <a:buChar char="●"/>
            </a:pPr>
            <a:r>
              <a:rPr lang="pt-BR" sz="9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IBGE Educa</a:t>
            </a:r>
            <a:r>
              <a:rPr lang="pt-BR" sz="939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População rural e urbana, [S.I] [2015-2019?]. Disponível em: &lt;https://educa.ibge.gov.br/jovens/conheca-o-brasil/populacao/18313-&gt;. Acesso em: 15 Maio. 2022. </a:t>
            </a:r>
            <a:endParaRPr sz="939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829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40"/>
              <a:buFont typeface="Times New Roman"/>
              <a:buChar char="●"/>
            </a:pPr>
            <a:r>
              <a:rPr lang="pt-BR" sz="9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Pesquisa Pulso Empresa, </a:t>
            </a:r>
            <a:r>
              <a:rPr lang="pt-BR" sz="939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Entre as empresas que estavam fechadas na 1ª quinzena de junho, 39,4% encerraram atividades por causa da pandemia</a:t>
            </a:r>
            <a:r>
              <a:rPr lang="pt-BR" sz="9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Agência IBGE Notícias, [S.I], 17 jul. 2020. </a:t>
            </a:r>
            <a:r>
              <a:rPr lang="pt-BR" sz="939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Disponível em: &lt;https://agenciadenoticias.ibge.gov.br/agencia-sala-de-imprensa/2013-agencia-de-noticias/releases/28294-pesquisa-pulso-empresa-entre-as-empresas-que-estavam-fechadas-na-1-quinzena-de-junho-39-4-encerraram-atividades-por-causa-da-pandemia</a:t>
            </a:r>
            <a:r>
              <a:rPr lang="pt-BR" sz="9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lang="pt-BR" sz="939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Acesso em: 24 jun. 2022.</a:t>
            </a:r>
            <a:endParaRPr sz="939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829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40"/>
              <a:buFont typeface="Times New Roman"/>
              <a:buChar char="●"/>
            </a:pPr>
            <a:r>
              <a:rPr lang="pt-BR" sz="939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NERY, Carmen, Pandemia foi responsável pelo fechamento de 4 em cada 10 empresas com atividades encerradas, Agência de Notícias, [S.I] 16 jul. 2020. Disponível em: &lt;https://agenciadenoticias.ibge.gov.br/agencia-noticias/2012-agencia-de-noticias/noticias/28295-pandemia-foi-responsavel-pelo-fechamento-de-4-em-cada-10-empresas-com-atividades-encerradas?utm_source=covid19&amp;utm_medium=hotsite&amp;utm_campaign=covid_19/&gt;. Acesso em: 15 Maio. 2022.</a:t>
            </a:r>
            <a:endParaRPr sz="939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829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40"/>
              <a:buFont typeface="Times New Roman"/>
              <a:buChar char="●"/>
            </a:pPr>
            <a:r>
              <a:rPr lang="pt-BR" sz="9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GRIGORI Pedro</a:t>
            </a:r>
            <a:r>
              <a:rPr lang="pt-BR" sz="939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Para combater a nuvem de gafanhotos, o governo libera mais usos para agrotóxicos, Repórter Brasil, [S.I] 29 jun. 2020. Disponível em: &lt;https://reporterbrasil.org.br/2020/06/para-combater-nuvem-de-gafanhotos-governo-libera-mais-usos-para-agrotoxicos/&gt;. Acesso em: 15 Maio. 2022.</a:t>
            </a:r>
            <a:endParaRPr sz="939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939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Resumo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5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estudo a seguir apresenta os fatores que contribuem para a pobreza e insegurança alimentar no âmbito agrário brasileiro. A pesquisa utilizou-se de dados dos anos 2016 a 2020 apresentando resultados não só de insegurança alimentar, mas também a falta de acesso à educação e água nos municípios brasileiros. Tendo em vista que a maior parte da população brasileira que vive em zona rural é predominada pela agricultura familiar, são apresentados dados do</a:t>
            </a:r>
            <a:r>
              <a:rPr lang="pt-BR" sz="17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Mapeamento da Insegurança Alimentar e Nutricional (</a:t>
            </a: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Mapa inSAN) e o programa Fomento Rural, comparando o índice de beneficiados pela assistência prestada com o nível de vulnerabilidade e famílias que pertencem a área agreste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5178725" y="4566600"/>
            <a:ext cx="2625300" cy="5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35941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Fonte: IBGE (IBGE Educa, 2015-2019?), Pesquisa Nacional por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5941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Amostra de Domicílios (PNAD) 2015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11335" l="902" r="1010" t="3818"/>
          <a:stretch/>
        </p:blipFill>
        <p:spPr>
          <a:xfrm>
            <a:off x="1339988" y="293200"/>
            <a:ext cx="6464024" cy="42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Aumento de 209 milhões de pessoas em situação de  pobreza no final do ano de 2020;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Diminuição na demanda de produtos e serviços devido à medidas preventivas contra o novo CoronaVírus, onde 522,7 mil empresas fecharam suas portas de um total 1,3 milhão em todo país; 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 tendência ao agravamento das crises econômicas, </a:t>
            </a:r>
            <a:r>
              <a:rPr lang="pt-BR" sz="1600"/>
              <a:t>torna relevante</a:t>
            </a:r>
            <a:r>
              <a:rPr lang="pt-BR" sz="1600"/>
              <a:t> uma pesquisa na área agreste.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 Fomento Rural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1950700"/>
            <a:ext cx="4238100" cy="28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 acordo com o ministério da cidadania (Programa Fomento rural, 2021?) o benefício inclui, acompanhamento social, produtivo e transferência direta de recursos financeiros não-reembolsáveis às famílias para investir em projeto produtivo tendo o valor de R$ 2,4 mil ou R$ 3 mil com a preferência de agricultores familiares e de povos e comunidades tradicionais, indígenas, quilombolas e extrativistas, tendo em vista para ter acesso é necessário se enquadrar em estágio de extrema pobreza com uma renda familiar mensal de R$ 105 por pessoa ou pobreza com a renda familiar de R$205 por pessoa.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750" y="1566750"/>
            <a:ext cx="2406249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5289825" y="4551600"/>
            <a:ext cx="318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fonte: programa fomento rural (2021?)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Materiais e Métodos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Pesquisa quantitativa;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Dados do IBGE e programas de auxílio agrícola;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Dados do Mapa inSAN e programa Fomento Rural;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Utilização de painéis, gráficos e menus visuais.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63" y="561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e Discussões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263" y="1401175"/>
            <a:ext cx="6685467" cy="37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7650" y="57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e Discussões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475" y="1413400"/>
            <a:ext cx="6627042" cy="37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536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e Discussões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875" y="1311759"/>
            <a:ext cx="6798250" cy="3831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